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659" r:id="rId5"/>
  </p:sldMasterIdLst>
  <p:notesMasterIdLst>
    <p:notesMasterId r:id="rId31"/>
  </p:notesMasterIdLst>
  <p:sldIdLst>
    <p:sldId id="3829" r:id="rId6"/>
    <p:sldId id="3901" r:id="rId7"/>
    <p:sldId id="3906" r:id="rId8"/>
    <p:sldId id="450" r:id="rId9"/>
    <p:sldId id="3904" r:id="rId10"/>
    <p:sldId id="511" r:id="rId11"/>
    <p:sldId id="3903" r:id="rId12"/>
    <p:sldId id="277" r:id="rId13"/>
    <p:sldId id="278" r:id="rId14"/>
    <p:sldId id="279" r:id="rId15"/>
    <p:sldId id="3907" r:id="rId16"/>
    <p:sldId id="257" r:id="rId17"/>
    <p:sldId id="264" r:id="rId18"/>
    <p:sldId id="258" r:id="rId19"/>
    <p:sldId id="263" r:id="rId20"/>
    <p:sldId id="3908" r:id="rId21"/>
    <p:sldId id="266" r:id="rId22"/>
    <p:sldId id="270" r:id="rId23"/>
    <p:sldId id="271" r:id="rId24"/>
    <p:sldId id="272" r:id="rId25"/>
    <p:sldId id="274" r:id="rId26"/>
    <p:sldId id="259" r:id="rId27"/>
    <p:sldId id="261" r:id="rId28"/>
    <p:sldId id="275" r:id="rId29"/>
    <p:sldId id="268" r:id="rId30"/>
  </p:sldIdLst>
  <p:sldSz cx="12192000" cy="6858000"/>
  <p:notesSz cx="6797675" cy="9926638"/>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2" pos="1504" userDrawn="1">
          <p15:clr>
            <a:srgbClr val="A4A3A4"/>
          </p15:clr>
        </p15:guide>
        <p15:guide id="3" orient="horz" pos="116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gnhild Halvorsrud" initials="RH" lastIdx="1" clrIdx="0">
    <p:extLst>
      <p:ext uri="{19B8F6BF-5375-455C-9EA6-DF929625EA0E}">
        <p15:presenceInfo xmlns:p15="http://schemas.microsoft.com/office/powerpoint/2012/main" userId="S::ragnhild.halvorsrud@sintef.no::917ea340-fd63-490f-a7db-68428d24c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B7C0FF"/>
    <a:srgbClr val="B7B7FF"/>
    <a:srgbClr val="9999FF"/>
    <a:srgbClr val="DCE6F2"/>
    <a:srgbClr val="C55A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EF184-73F7-471E-8F39-11CB3D75C220}" v="1" dt="2022-12-05T15:13:50.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55" autoAdjust="0"/>
    <p:restoredTop sz="96464" autoAdjust="0"/>
  </p:normalViewPr>
  <p:slideViewPr>
    <p:cSldViewPr snapToGrid="0">
      <p:cViewPr varScale="1">
        <p:scale>
          <a:sx n="123" d="100"/>
          <a:sy n="123" d="100"/>
        </p:scale>
        <p:origin x="108" y="174"/>
      </p:cViewPr>
      <p:guideLst>
        <p:guide pos="1504"/>
        <p:guide orient="horz" pos="1162"/>
      </p:guideLst>
    </p:cSldViewPr>
  </p:slideViewPr>
  <p:outlineViewPr>
    <p:cViewPr>
      <p:scale>
        <a:sx n="33" d="100"/>
        <a:sy n="33" d="100"/>
      </p:scale>
      <p:origin x="0" y="-2622"/>
    </p:cViewPr>
  </p:outlineViewPr>
  <p:notesTextViewPr>
    <p:cViewPr>
      <p:scale>
        <a:sx n="1" d="1"/>
        <a:sy n="1" d="1"/>
      </p:scale>
      <p:origin x="0" y="0"/>
    </p:cViewPr>
  </p:notesTextViewPr>
  <p:sorterViewPr>
    <p:cViewPr>
      <p:scale>
        <a:sx n="200" d="100"/>
        <a:sy n="200" d="100"/>
      </p:scale>
      <p:origin x="0" y="-19824"/>
    </p:cViewPr>
  </p:sorterViewPr>
  <p:notesViewPr>
    <p:cSldViewPr snapToGrid="0" showGuides="1">
      <p:cViewPr varScale="1">
        <p:scale>
          <a:sx n="96" d="100"/>
          <a:sy n="96" d="100"/>
        </p:scale>
        <p:origin x="288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nan Sanchez" userId="cadc1ea8-7b44-4428-9833-8d2960dda6d9" providerId="ADAL" clId="{B25ED5D8-79FC-4B98-B2F8-96181FB32FB2}"/>
    <pc:docChg chg="addSld delSld modSld">
      <pc:chgData name="Odnan Sanchez" userId="cadc1ea8-7b44-4428-9833-8d2960dda6d9" providerId="ADAL" clId="{B25ED5D8-79FC-4B98-B2F8-96181FB32FB2}" dt="2022-11-28T10:25:50.811" v="4" actId="1076"/>
      <pc:docMkLst>
        <pc:docMk/>
      </pc:docMkLst>
      <pc:sldChg chg="add">
        <pc:chgData name="Odnan Sanchez" userId="cadc1ea8-7b44-4428-9833-8d2960dda6d9" providerId="ADAL" clId="{B25ED5D8-79FC-4B98-B2F8-96181FB32FB2}" dt="2022-11-28T10:25:15.795" v="2"/>
        <pc:sldMkLst>
          <pc:docMk/>
          <pc:sldMk cId="214582895" sldId="256"/>
        </pc:sldMkLst>
      </pc:sldChg>
      <pc:sldChg chg="add">
        <pc:chgData name="Odnan Sanchez" userId="cadc1ea8-7b44-4428-9833-8d2960dda6d9" providerId="ADAL" clId="{B25ED5D8-79FC-4B98-B2F8-96181FB32FB2}" dt="2022-11-28T10:25:15.795" v="2"/>
        <pc:sldMkLst>
          <pc:docMk/>
          <pc:sldMk cId="3459392093" sldId="257"/>
        </pc:sldMkLst>
      </pc:sldChg>
      <pc:sldChg chg="add">
        <pc:chgData name="Odnan Sanchez" userId="cadc1ea8-7b44-4428-9833-8d2960dda6d9" providerId="ADAL" clId="{B25ED5D8-79FC-4B98-B2F8-96181FB32FB2}" dt="2022-11-28T10:25:15.795" v="2"/>
        <pc:sldMkLst>
          <pc:docMk/>
          <pc:sldMk cId="558819465" sldId="258"/>
        </pc:sldMkLst>
      </pc:sldChg>
      <pc:sldChg chg="add">
        <pc:chgData name="Odnan Sanchez" userId="cadc1ea8-7b44-4428-9833-8d2960dda6d9" providerId="ADAL" clId="{B25ED5D8-79FC-4B98-B2F8-96181FB32FB2}" dt="2022-11-28T10:25:15.795" v="2"/>
        <pc:sldMkLst>
          <pc:docMk/>
          <pc:sldMk cId="499602709" sldId="259"/>
        </pc:sldMkLst>
      </pc:sldChg>
      <pc:sldChg chg="add">
        <pc:chgData name="Odnan Sanchez" userId="cadc1ea8-7b44-4428-9833-8d2960dda6d9" providerId="ADAL" clId="{B25ED5D8-79FC-4B98-B2F8-96181FB32FB2}" dt="2022-11-28T10:25:15.795" v="2"/>
        <pc:sldMkLst>
          <pc:docMk/>
          <pc:sldMk cId="2580722159" sldId="261"/>
        </pc:sldMkLst>
      </pc:sldChg>
      <pc:sldChg chg="add">
        <pc:chgData name="Odnan Sanchez" userId="cadc1ea8-7b44-4428-9833-8d2960dda6d9" providerId="ADAL" clId="{B25ED5D8-79FC-4B98-B2F8-96181FB32FB2}" dt="2022-11-28T10:25:15.795" v="2"/>
        <pc:sldMkLst>
          <pc:docMk/>
          <pc:sldMk cId="746438863" sldId="263"/>
        </pc:sldMkLst>
      </pc:sldChg>
      <pc:sldChg chg="add">
        <pc:chgData name="Odnan Sanchez" userId="cadc1ea8-7b44-4428-9833-8d2960dda6d9" providerId="ADAL" clId="{B25ED5D8-79FC-4B98-B2F8-96181FB32FB2}" dt="2022-11-28T10:25:15.795" v="2"/>
        <pc:sldMkLst>
          <pc:docMk/>
          <pc:sldMk cId="1099271682" sldId="264"/>
        </pc:sldMkLst>
      </pc:sldChg>
      <pc:sldChg chg="add">
        <pc:chgData name="Odnan Sanchez" userId="cadc1ea8-7b44-4428-9833-8d2960dda6d9" providerId="ADAL" clId="{B25ED5D8-79FC-4B98-B2F8-96181FB32FB2}" dt="2022-11-28T10:25:15.795" v="2"/>
        <pc:sldMkLst>
          <pc:docMk/>
          <pc:sldMk cId="1041628795" sldId="265"/>
        </pc:sldMkLst>
      </pc:sldChg>
      <pc:sldChg chg="add">
        <pc:chgData name="Odnan Sanchez" userId="cadc1ea8-7b44-4428-9833-8d2960dda6d9" providerId="ADAL" clId="{B25ED5D8-79FC-4B98-B2F8-96181FB32FB2}" dt="2022-11-28T10:25:15.795" v="2"/>
        <pc:sldMkLst>
          <pc:docMk/>
          <pc:sldMk cId="551376781" sldId="266"/>
        </pc:sldMkLst>
      </pc:sldChg>
      <pc:sldChg chg="add">
        <pc:chgData name="Odnan Sanchez" userId="cadc1ea8-7b44-4428-9833-8d2960dda6d9" providerId="ADAL" clId="{B25ED5D8-79FC-4B98-B2F8-96181FB32FB2}" dt="2022-11-28T10:25:15.795" v="2"/>
        <pc:sldMkLst>
          <pc:docMk/>
          <pc:sldMk cId="4261672107" sldId="269"/>
        </pc:sldMkLst>
      </pc:sldChg>
      <pc:sldChg chg="add">
        <pc:chgData name="Odnan Sanchez" userId="cadc1ea8-7b44-4428-9833-8d2960dda6d9" providerId="ADAL" clId="{B25ED5D8-79FC-4B98-B2F8-96181FB32FB2}" dt="2022-11-28T10:25:15.795" v="2"/>
        <pc:sldMkLst>
          <pc:docMk/>
          <pc:sldMk cId="2133372218" sldId="270"/>
        </pc:sldMkLst>
      </pc:sldChg>
      <pc:sldChg chg="add">
        <pc:chgData name="Odnan Sanchez" userId="cadc1ea8-7b44-4428-9833-8d2960dda6d9" providerId="ADAL" clId="{B25ED5D8-79FC-4B98-B2F8-96181FB32FB2}" dt="2022-11-28T10:25:15.795" v="2"/>
        <pc:sldMkLst>
          <pc:docMk/>
          <pc:sldMk cId="2808322372" sldId="271"/>
        </pc:sldMkLst>
      </pc:sldChg>
      <pc:sldChg chg="add">
        <pc:chgData name="Odnan Sanchez" userId="cadc1ea8-7b44-4428-9833-8d2960dda6d9" providerId="ADAL" clId="{B25ED5D8-79FC-4B98-B2F8-96181FB32FB2}" dt="2022-11-28T10:25:15.795" v="2"/>
        <pc:sldMkLst>
          <pc:docMk/>
          <pc:sldMk cId="2337782138" sldId="272"/>
        </pc:sldMkLst>
      </pc:sldChg>
      <pc:sldChg chg="add">
        <pc:chgData name="Odnan Sanchez" userId="cadc1ea8-7b44-4428-9833-8d2960dda6d9" providerId="ADAL" clId="{B25ED5D8-79FC-4B98-B2F8-96181FB32FB2}" dt="2022-11-28T10:25:15.795" v="2"/>
        <pc:sldMkLst>
          <pc:docMk/>
          <pc:sldMk cId="712130493" sldId="274"/>
        </pc:sldMkLst>
      </pc:sldChg>
      <pc:sldChg chg="add">
        <pc:chgData name="Odnan Sanchez" userId="cadc1ea8-7b44-4428-9833-8d2960dda6d9" providerId="ADAL" clId="{B25ED5D8-79FC-4B98-B2F8-96181FB32FB2}" dt="2022-11-28T10:25:15.795" v="2"/>
        <pc:sldMkLst>
          <pc:docMk/>
          <pc:sldMk cId="510820522" sldId="275"/>
        </pc:sldMkLst>
      </pc:sldChg>
      <pc:sldChg chg="add">
        <pc:chgData name="Odnan Sanchez" userId="cadc1ea8-7b44-4428-9833-8d2960dda6d9" providerId="ADAL" clId="{B25ED5D8-79FC-4B98-B2F8-96181FB32FB2}" dt="2022-11-28T10:25:15.795" v="2"/>
        <pc:sldMkLst>
          <pc:docMk/>
          <pc:sldMk cId="525698945" sldId="276"/>
        </pc:sldMkLst>
      </pc:sldChg>
      <pc:sldChg chg="add">
        <pc:chgData name="Odnan Sanchez" userId="cadc1ea8-7b44-4428-9833-8d2960dda6d9" providerId="ADAL" clId="{B25ED5D8-79FC-4B98-B2F8-96181FB32FB2}" dt="2022-11-28T10:25:15.795" v="2"/>
        <pc:sldMkLst>
          <pc:docMk/>
          <pc:sldMk cId="4163175934" sldId="277"/>
        </pc:sldMkLst>
      </pc:sldChg>
      <pc:sldChg chg="add">
        <pc:chgData name="Odnan Sanchez" userId="cadc1ea8-7b44-4428-9833-8d2960dda6d9" providerId="ADAL" clId="{B25ED5D8-79FC-4B98-B2F8-96181FB32FB2}" dt="2022-11-28T10:25:15.795" v="2"/>
        <pc:sldMkLst>
          <pc:docMk/>
          <pc:sldMk cId="1115739826" sldId="278"/>
        </pc:sldMkLst>
      </pc:sldChg>
      <pc:sldChg chg="modSp add mod">
        <pc:chgData name="Odnan Sanchez" userId="cadc1ea8-7b44-4428-9833-8d2960dda6d9" providerId="ADAL" clId="{B25ED5D8-79FC-4B98-B2F8-96181FB32FB2}" dt="2022-11-28T10:25:50.811" v="4" actId="1076"/>
        <pc:sldMkLst>
          <pc:docMk/>
          <pc:sldMk cId="3969681500" sldId="279"/>
        </pc:sldMkLst>
        <pc:spChg chg="mod">
          <ac:chgData name="Odnan Sanchez" userId="cadc1ea8-7b44-4428-9833-8d2960dda6d9" providerId="ADAL" clId="{B25ED5D8-79FC-4B98-B2F8-96181FB32FB2}" dt="2022-11-28T10:25:50.811" v="4" actId="1076"/>
          <ac:spMkLst>
            <pc:docMk/>
            <pc:sldMk cId="3969681500" sldId="279"/>
            <ac:spMk id="16" creationId="{EBF1BDB0-D51F-D984-9E33-67164121747B}"/>
          </ac:spMkLst>
        </pc:spChg>
      </pc:sldChg>
      <pc:sldChg chg="new del">
        <pc:chgData name="Odnan Sanchez" userId="cadc1ea8-7b44-4428-9833-8d2960dda6d9" providerId="ADAL" clId="{B25ED5D8-79FC-4B98-B2F8-96181FB32FB2}" dt="2022-11-28T10:25:00.422" v="1" actId="47"/>
        <pc:sldMkLst>
          <pc:docMk/>
          <pc:sldMk cId="1855359861" sldId="3831"/>
        </pc:sldMkLst>
      </pc:sldChg>
      <pc:sldChg chg="add">
        <pc:chgData name="Odnan Sanchez" userId="cadc1ea8-7b44-4428-9833-8d2960dda6d9" providerId="ADAL" clId="{B25ED5D8-79FC-4B98-B2F8-96181FB32FB2}" dt="2022-11-28T10:25:15.795" v="2"/>
        <pc:sldMkLst>
          <pc:docMk/>
          <pc:sldMk cId="3651177845" sldId="3831"/>
        </pc:sldMkLst>
      </pc:sldChg>
    </pc:docChg>
  </pc:docChgLst>
  <pc:docChgLst>
    <pc:chgData name="Ragnhild Halvorsrud" userId="917ea340-fd63-490f-a7db-68428d24cf32" providerId="ADAL" clId="{7E951084-A2A8-4A18-B8F5-AF0A6FEDCC72}"/>
    <pc:docChg chg="modSld">
      <pc:chgData name="Ragnhild Halvorsrud" userId="917ea340-fd63-490f-a7db-68428d24cf32" providerId="ADAL" clId="{7E951084-A2A8-4A18-B8F5-AF0A6FEDCC72}" dt="2020-10-23T13:37:03.635" v="19" actId="6549"/>
      <pc:docMkLst>
        <pc:docMk/>
      </pc:docMkLst>
      <pc:sldChg chg="modSp mod">
        <pc:chgData name="Ragnhild Halvorsrud" userId="917ea340-fd63-490f-a7db-68428d24cf32" providerId="ADAL" clId="{7E951084-A2A8-4A18-B8F5-AF0A6FEDCC72}" dt="2020-10-23T13:37:03.635" v="19" actId="6549"/>
        <pc:sldMkLst>
          <pc:docMk/>
          <pc:sldMk cId="2322008763" sldId="513"/>
        </pc:sldMkLst>
        <pc:spChg chg="mod">
          <ac:chgData name="Ragnhild Halvorsrud" userId="917ea340-fd63-490f-a7db-68428d24cf32" providerId="ADAL" clId="{7E951084-A2A8-4A18-B8F5-AF0A6FEDCC72}" dt="2020-10-23T13:37:03.635" v="19" actId="6549"/>
          <ac:spMkLst>
            <pc:docMk/>
            <pc:sldMk cId="2322008763" sldId="513"/>
            <ac:spMk id="3" creationId="{00000000-0000-0000-0000-000000000000}"/>
          </ac:spMkLst>
        </pc:spChg>
      </pc:sldChg>
    </pc:docChg>
  </pc:docChgLst>
  <pc:docChgLst>
    <pc:chgData name="Ragnhild Halvorsrud" userId="917ea340-fd63-490f-a7db-68428d24cf32" providerId="ADAL" clId="{15CCBE22-966E-4A7D-B80E-32CD03339491}"/>
    <pc:docChg chg="undo custSel addSld modSld sldOrd">
      <pc:chgData name="Ragnhild Halvorsrud" userId="917ea340-fd63-490f-a7db-68428d24cf32" providerId="ADAL" clId="{15CCBE22-966E-4A7D-B80E-32CD03339491}" dt="2022-01-04T13:58:55.846" v="183" actId="1076"/>
      <pc:docMkLst>
        <pc:docMk/>
      </pc:docMkLst>
      <pc:sldChg chg="addSp delSp modSp mod">
        <pc:chgData name="Ragnhild Halvorsrud" userId="917ea340-fd63-490f-a7db-68428d24cf32" providerId="ADAL" clId="{15CCBE22-966E-4A7D-B80E-32CD03339491}" dt="2022-01-04T12:45:15.121" v="103" actId="478"/>
        <pc:sldMkLst>
          <pc:docMk/>
          <pc:sldMk cId="930194854" sldId="512"/>
        </pc:sldMkLst>
        <pc:spChg chg="mod">
          <ac:chgData name="Ragnhild Halvorsrud" userId="917ea340-fd63-490f-a7db-68428d24cf32" providerId="ADAL" clId="{15CCBE22-966E-4A7D-B80E-32CD03339491}" dt="2022-01-04T12:42:31.726" v="1" actId="1076"/>
          <ac:spMkLst>
            <pc:docMk/>
            <pc:sldMk cId="930194854" sldId="512"/>
            <ac:spMk id="3" creationId="{00000000-0000-0000-0000-000000000000}"/>
          </ac:spMkLst>
        </pc:spChg>
        <pc:spChg chg="mod">
          <ac:chgData name="Ragnhild Halvorsrud" userId="917ea340-fd63-490f-a7db-68428d24cf32" providerId="ADAL" clId="{15CCBE22-966E-4A7D-B80E-32CD03339491}" dt="2022-01-04T12:42:38.333" v="2" actId="1076"/>
          <ac:spMkLst>
            <pc:docMk/>
            <pc:sldMk cId="930194854" sldId="512"/>
            <ac:spMk id="8" creationId="{24EC9346-C460-4407-9E5B-ACD55DDDF709}"/>
          </ac:spMkLst>
        </pc:spChg>
        <pc:spChg chg="add del mod">
          <ac:chgData name="Ragnhild Halvorsrud" userId="917ea340-fd63-490f-a7db-68428d24cf32" providerId="ADAL" clId="{15CCBE22-966E-4A7D-B80E-32CD03339491}" dt="2022-01-04T12:45:15.121" v="103" actId="478"/>
          <ac:spMkLst>
            <pc:docMk/>
            <pc:sldMk cId="930194854" sldId="512"/>
            <ac:spMk id="14" creationId="{9CD26D67-A191-4AED-95FA-0C67C28B4BDA}"/>
          </ac:spMkLst>
        </pc:spChg>
        <pc:picChg chg="mod">
          <ac:chgData name="Ragnhild Halvorsrud" userId="917ea340-fd63-490f-a7db-68428d24cf32" providerId="ADAL" clId="{15CCBE22-966E-4A7D-B80E-32CD03339491}" dt="2022-01-04T12:42:38.333" v="2" actId="1076"/>
          <ac:picMkLst>
            <pc:docMk/>
            <pc:sldMk cId="930194854" sldId="512"/>
            <ac:picMk id="9" creationId="{832C5B97-555F-43A6-8D3B-650680A44B8E}"/>
          </ac:picMkLst>
        </pc:picChg>
        <pc:picChg chg="add del mod">
          <ac:chgData name="Ragnhild Halvorsrud" userId="917ea340-fd63-490f-a7db-68428d24cf32" providerId="ADAL" clId="{15CCBE22-966E-4A7D-B80E-32CD03339491}" dt="2022-01-04T12:45:15.121" v="103" actId="478"/>
          <ac:picMkLst>
            <pc:docMk/>
            <pc:sldMk cId="930194854" sldId="512"/>
            <ac:picMk id="15" creationId="{08DA8686-4CF5-4F6D-91A0-BDE4BC6B06C8}"/>
          </ac:picMkLst>
        </pc:picChg>
      </pc:sldChg>
      <pc:sldChg chg="delSp modSp add mod ord">
        <pc:chgData name="Ragnhild Halvorsrud" userId="917ea340-fd63-490f-a7db-68428d24cf32" providerId="ADAL" clId="{15CCBE22-966E-4A7D-B80E-32CD03339491}" dt="2022-01-04T13:58:55.846" v="183" actId="1076"/>
        <pc:sldMkLst>
          <pc:docMk/>
          <pc:sldMk cId="694709560" sldId="3828"/>
        </pc:sldMkLst>
        <pc:spChg chg="mod">
          <ac:chgData name="Ragnhild Halvorsrud" userId="917ea340-fd63-490f-a7db-68428d24cf32" providerId="ADAL" clId="{15CCBE22-966E-4A7D-B80E-32CD03339491}" dt="2022-01-04T13:58:02.521" v="181" actId="13926"/>
          <ac:spMkLst>
            <pc:docMk/>
            <pc:sldMk cId="694709560" sldId="3828"/>
            <ac:spMk id="2" creationId="{00000000-0000-0000-0000-000000000000}"/>
          </ac:spMkLst>
        </pc:spChg>
        <pc:spChg chg="mod">
          <ac:chgData name="Ragnhild Halvorsrud" userId="917ea340-fd63-490f-a7db-68428d24cf32" providerId="ADAL" clId="{15CCBE22-966E-4A7D-B80E-32CD03339491}" dt="2022-01-04T12:48:03.760" v="180" actId="20577"/>
          <ac:spMkLst>
            <pc:docMk/>
            <pc:sldMk cId="694709560" sldId="3828"/>
            <ac:spMk id="3" creationId="{00000000-0000-0000-0000-000000000000}"/>
          </ac:spMkLst>
        </pc:spChg>
        <pc:spChg chg="del">
          <ac:chgData name="Ragnhild Halvorsrud" userId="917ea340-fd63-490f-a7db-68428d24cf32" providerId="ADAL" clId="{15CCBE22-966E-4A7D-B80E-32CD03339491}" dt="2022-01-04T12:45:39.358" v="143" actId="478"/>
          <ac:spMkLst>
            <pc:docMk/>
            <pc:sldMk cId="694709560" sldId="3828"/>
            <ac:spMk id="8" creationId="{24EC9346-C460-4407-9E5B-ACD55DDDF709}"/>
          </ac:spMkLst>
        </pc:spChg>
        <pc:picChg chg="del">
          <ac:chgData name="Ragnhild Halvorsrud" userId="917ea340-fd63-490f-a7db-68428d24cf32" providerId="ADAL" clId="{15CCBE22-966E-4A7D-B80E-32CD03339491}" dt="2022-01-04T12:45:41.637" v="144" actId="478"/>
          <ac:picMkLst>
            <pc:docMk/>
            <pc:sldMk cId="694709560" sldId="3828"/>
            <ac:picMk id="6" creationId="{D16DEF1B-D15C-45F8-82A2-BC06D8281CA1}"/>
          </ac:picMkLst>
        </pc:picChg>
        <pc:picChg chg="del">
          <ac:chgData name="Ragnhild Halvorsrud" userId="917ea340-fd63-490f-a7db-68428d24cf32" providerId="ADAL" clId="{15CCBE22-966E-4A7D-B80E-32CD03339491}" dt="2022-01-04T12:45:39.358" v="143" actId="478"/>
          <ac:picMkLst>
            <pc:docMk/>
            <pc:sldMk cId="694709560" sldId="3828"/>
            <ac:picMk id="9" creationId="{832C5B97-555F-43A6-8D3B-650680A44B8E}"/>
          </ac:picMkLst>
        </pc:picChg>
        <pc:picChg chg="mod">
          <ac:chgData name="Ragnhild Halvorsrud" userId="917ea340-fd63-490f-a7db-68428d24cf32" providerId="ADAL" clId="{15CCBE22-966E-4A7D-B80E-32CD03339491}" dt="2022-01-04T13:58:55.846" v="183" actId="1076"/>
          <ac:picMkLst>
            <pc:docMk/>
            <pc:sldMk cId="694709560" sldId="3828"/>
            <ac:picMk id="16" creationId="{00000000-0000-0000-0000-000000000000}"/>
          </ac:picMkLst>
        </pc:picChg>
      </pc:sldChg>
    </pc:docChg>
  </pc:docChgLst>
  <pc:docChgLst>
    <pc:chgData name="Ragnhild Halvorsrud" userId="917ea340-fd63-490f-a7db-68428d24cf32" providerId="ADAL" clId="{9B6050A4-F178-4018-9F62-4FCCA28DA093}"/>
    <pc:docChg chg="undo redo custSel addSld delSld modSld sldOrd modMainMaster">
      <pc:chgData name="Ragnhild Halvorsrud" userId="917ea340-fd63-490f-a7db-68428d24cf32" providerId="ADAL" clId="{9B6050A4-F178-4018-9F62-4FCCA28DA093}" dt="2021-03-26T16:40:08.190" v="40934" actId="14100"/>
      <pc:docMkLst>
        <pc:docMk/>
      </pc:docMkLst>
      <pc:sldChg chg="modNotes">
        <pc:chgData name="Ragnhild Halvorsrud" userId="917ea340-fd63-490f-a7db-68428d24cf32" providerId="ADAL" clId="{9B6050A4-F178-4018-9F62-4FCCA28DA093}" dt="2021-03-25T13:12:43.194" v="38654" actId="790"/>
        <pc:sldMkLst>
          <pc:docMk/>
          <pc:sldMk cId="3383236736" sldId="268"/>
        </pc:sldMkLst>
      </pc:sldChg>
      <pc:sldChg chg="addSp delSp modSp del mod modNotes">
        <pc:chgData name="Ragnhild Halvorsrud" userId="917ea340-fd63-490f-a7db-68428d24cf32" providerId="ADAL" clId="{9B6050A4-F178-4018-9F62-4FCCA28DA093}" dt="2021-03-15T15:58:44.116" v="9052" actId="47"/>
        <pc:sldMkLst>
          <pc:docMk/>
          <pc:sldMk cId="2355491973" sldId="273"/>
        </pc:sldMkLst>
        <pc:spChg chg="add mod">
          <ac:chgData name="Ragnhild Halvorsrud" userId="917ea340-fd63-490f-a7db-68428d24cf32" providerId="ADAL" clId="{9B6050A4-F178-4018-9F62-4FCCA28DA093}" dt="2021-03-15T15:53:03.321" v="7906" actId="790"/>
          <ac:spMkLst>
            <pc:docMk/>
            <pc:sldMk cId="2355491973" sldId="273"/>
            <ac:spMk id="2" creationId="{6A90E7D8-A306-4C55-9471-1CCB708CAD9C}"/>
          </ac:spMkLst>
        </pc:spChg>
        <pc:spChg chg="mod">
          <ac:chgData name="Ragnhild Halvorsrud" userId="917ea340-fd63-490f-a7db-68428d24cf32" providerId="ADAL" clId="{9B6050A4-F178-4018-9F62-4FCCA28DA093}" dt="2021-03-15T15:53:03.316" v="7899" actId="790"/>
          <ac:spMkLst>
            <pc:docMk/>
            <pc:sldMk cId="2355491973" sldId="273"/>
            <ac:spMk id="6" creationId="{00000000-0000-0000-0000-000000000000}"/>
          </ac:spMkLst>
        </pc:spChg>
        <pc:spChg chg="mod">
          <ac:chgData name="Ragnhild Halvorsrud" userId="917ea340-fd63-490f-a7db-68428d24cf32" providerId="ADAL" clId="{9B6050A4-F178-4018-9F62-4FCCA28DA093}" dt="2021-03-15T15:53:03.317" v="7900" actId="790"/>
          <ac:spMkLst>
            <pc:docMk/>
            <pc:sldMk cId="2355491973" sldId="273"/>
            <ac:spMk id="8" creationId="{00000000-0000-0000-0000-000000000000}"/>
          </ac:spMkLst>
        </pc:spChg>
        <pc:spChg chg="add mod">
          <ac:chgData name="Ragnhild Halvorsrud" userId="917ea340-fd63-490f-a7db-68428d24cf32" providerId="ADAL" clId="{9B6050A4-F178-4018-9F62-4FCCA28DA093}" dt="2021-03-15T15:53:03.317" v="7901" actId="790"/>
          <ac:spMkLst>
            <pc:docMk/>
            <pc:sldMk cId="2355491973" sldId="273"/>
            <ac:spMk id="13" creationId="{8C93F0D8-B951-4656-8A4C-A3FC4EC95AD7}"/>
          </ac:spMkLst>
        </pc:spChg>
        <pc:spChg chg="add mod">
          <ac:chgData name="Ragnhild Halvorsrud" userId="917ea340-fd63-490f-a7db-68428d24cf32" providerId="ADAL" clId="{9B6050A4-F178-4018-9F62-4FCCA28DA093}" dt="2021-03-15T15:53:03.318" v="7902" actId="790"/>
          <ac:spMkLst>
            <pc:docMk/>
            <pc:sldMk cId="2355491973" sldId="273"/>
            <ac:spMk id="14" creationId="{67C32825-BD95-4AAA-A6C1-7FA027614874}"/>
          </ac:spMkLst>
        </pc:spChg>
        <pc:spChg chg="add mod">
          <ac:chgData name="Ragnhild Halvorsrud" userId="917ea340-fd63-490f-a7db-68428d24cf32" providerId="ADAL" clId="{9B6050A4-F178-4018-9F62-4FCCA28DA093}" dt="2021-03-15T15:53:03.319" v="7903" actId="790"/>
          <ac:spMkLst>
            <pc:docMk/>
            <pc:sldMk cId="2355491973" sldId="273"/>
            <ac:spMk id="15" creationId="{D52E5648-AC74-418F-8505-1DFD1AC8975E}"/>
          </ac:spMkLst>
        </pc:spChg>
        <pc:spChg chg="add mod">
          <ac:chgData name="Ragnhild Halvorsrud" userId="917ea340-fd63-490f-a7db-68428d24cf32" providerId="ADAL" clId="{9B6050A4-F178-4018-9F62-4FCCA28DA093}" dt="2021-03-15T15:53:03.319" v="7904" actId="790"/>
          <ac:spMkLst>
            <pc:docMk/>
            <pc:sldMk cId="2355491973" sldId="273"/>
            <ac:spMk id="16" creationId="{F3BCCD5E-7F3C-4DAC-B940-599B4CCB8885}"/>
          </ac:spMkLst>
        </pc:spChg>
        <pc:spChg chg="add mod">
          <ac:chgData name="Ragnhild Halvorsrud" userId="917ea340-fd63-490f-a7db-68428d24cf32" providerId="ADAL" clId="{9B6050A4-F178-4018-9F62-4FCCA28DA093}" dt="2021-03-15T15:53:03.320" v="7905" actId="790"/>
          <ac:spMkLst>
            <pc:docMk/>
            <pc:sldMk cId="2355491973" sldId="273"/>
            <ac:spMk id="17" creationId="{A620C979-D61B-40E6-BA13-D2109D4604E3}"/>
          </ac:spMkLst>
        </pc:spChg>
        <pc:grpChg chg="add mod">
          <ac:chgData name="Ragnhild Halvorsrud" userId="917ea340-fd63-490f-a7db-68428d24cf32" providerId="ADAL" clId="{9B6050A4-F178-4018-9F62-4FCCA28DA093}" dt="2021-03-15T11:38:46.875" v="323" actId="1076"/>
          <ac:grpSpMkLst>
            <pc:docMk/>
            <pc:sldMk cId="2355491973" sldId="273"/>
            <ac:grpSpMk id="3" creationId="{FC18A766-EF50-4B0E-A2D4-15947C749E37}"/>
          </ac:grpSpMkLst>
        </pc:grpChg>
        <pc:grpChg chg="add mod">
          <ac:chgData name="Ragnhild Halvorsrud" userId="917ea340-fd63-490f-a7db-68428d24cf32" providerId="ADAL" clId="{9B6050A4-F178-4018-9F62-4FCCA28DA093}" dt="2021-03-15T11:39:01.386" v="324" actId="408"/>
          <ac:grpSpMkLst>
            <pc:docMk/>
            <pc:sldMk cId="2355491973" sldId="273"/>
            <ac:grpSpMk id="4" creationId="{F4E08D8F-D8C6-4DDC-8E15-9A23C44BD883}"/>
          </ac:grpSpMkLst>
        </pc:grpChg>
        <pc:grpChg chg="add mod">
          <ac:chgData name="Ragnhild Halvorsrud" userId="917ea340-fd63-490f-a7db-68428d24cf32" providerId="ADAL" clId="{9B6050A4-F178-4018-9F62-4FCCA28DA093}" dt="2021-03-15T11:39:01.386" v="324" actId="408"/>
          <ac:grpSpMkLst>
            <pc:docMk/>
            <pc:sldMk cId="2355491973" sldId="273"/>
            <ac:grpSpMk id="19" creationId="{C1532753-79DD-41D1-8B8F-B1B1CA1BE7E2}"/>
          </ac:grpSpMkLst>
        </pc:grpChg>
        <pc:grpChg chg="add mod">
          <ac:chgData name="Ragnhild Halvorsrud" userId="917ea340-fd63-490f-a7db-68428d24cf32" providerId="ADAL" clId="{9B6050A4-F178-4018-9F62-4FCCA28DA093}" dt="2021-03-15T11:39:01.386" v="324" actId="408"/>
          <ac:grpSpMkLst>
            <pc:docMk/>
            <pc:sldMk cId="2355491973" sldId="273"/>
            <ac:grpSpMk id="20" creationId="{C0413326-D088-44A5-891F-A8E1A3B058C4}"/>
          </ac:grpSpMkLst>
        </pc:grpChg>
        <pc:grpChg chg="add mod">
          <ac:chgData name="Ragnhild Halvorsrud" userId="917ea340-fd63-490f-a7db-68428d24cf32" providerId="ADAL" clId="{9B6050A4-F178-4018-9F62-4FCCA28DA093}" dt="2021-03-15T11:38:46.875" v="323" actId="1076"/>
          <ac:grpSpMkLst>
            <pc:docMk/>
            <pc:sldMk cId="2355491973" sldId="273"/>
            <ac:grpSpMk id="21" creationId="{F491CF39-299E-4137-8C8A-30E391486E13}"/>
          </ac:grpSpMkLst>
        </pc:grpChg>
        <pc:picChg chg="mod">
          <ac:chgData name="Ragnhild Halvorsrud" userId="917ea340-fd63-490f-a7db-68428d24cf32" providerId="ADAL" clId="{9B6050A4-F178-4018-9F62-4FCCA28DA093}" dt="2021-03-15T14:09:04.768" v="416" actId="1076"/>
          <ac:picMkLst>
            <pc:docMk/>
            <pc:sldMk cId="2355491973" sldId="273"/>
            <ac:picMk id="5" creationId="{9EEB9D9C-6746-4AB8-852B-B431143F551B}"/>
          </ac:picMkLst>
        </pc:picChg>
        <pc:picChg chg="add mod">
          <ac:chgData name="Ragnhild Halvorsrud" userId="917ea340-fd63-490f-a7db-68428d24cf32" providerId="ADAL" clId="{9B6050A4-F178-4018-9F62-4FCCA28DA093}" dt="2021-03-15T11:38:16.823" v="316" actId="164"/>
          <ac:picMkLst>
            <pc:docMk/>
            <pc:sldMk cId="2355491973" sldId="273"/>
            <ac:picMk id="7" creationId="{29301E10-CAA3-410A-8553-265A3E9E2AAE}"/>
          </ac:picMkLst>
        </pc:picChg>
        <pc:picChg chg="add del mod">
          <ac:chgData name="Ragnhild Halvorsrud" userId="917ea340-fd63-490f-a7db-68428d24cf32" providerId="ADAL" clId="{9B6050A4-F178-4018-9F62-4FCCA28DA093}" dt="2021-03-09T09:28:32.969" v="190"/>
          <ac:picMkLst>
            <pc:docMk/>
            <pc:sldMk cId="2355491973" sldId="273"/>
            <ac:picMk id="7" creationId="{65990765-B321-41F7-8608-E2186F404977}"/>
          </ac:picMkLst>
        </pc:picChg>
        <pc:picChg chg="add mod">
          <ac:chgData name="Ragnhild Halvorsrud" userId="917ea340-fd63-490f-a7db-68428d24cf32" providerId="ADAL" clId="{9B6050A4-F178-4018-9F62-4FCCA28DA093}" dt="2021-03-15T11:38:18.975" v="317" actId="164"/>
          <ac:picMkLst>
            <pc:docMk/>
            <pc:sldMk cId="2355491973" sldId="273"/>
            <ac:picMk id="9" creationId="{90AAB10C-81AF-4FF9-B0B1-FCA1B169B101}"/>
          </ac:picMkLst>
        </pc:picChg>
        <pc:picChg chg="add mod">
          <ac:chgData name="Ragnhild Halvorsrud" userId="917ea340-fd63-490f-a7db-68428d24cf32" providerId="ADAL" clId="{9B6050A4-F178-4018-9F62-4FCCA28DA093}" dt="2021-03-15T11:38:21.074" v="318" actId="164"/>
          <ac:picMkLst>
            <pc:docMk/>
            <pc:sldMk cId="2355491973" sldId="273"/>
            <ac:picMk id="10" creationId="{5AE49639-B6FD-4E0F-8F7C-CFCEC19F9B5C}"/>
          </ac:picMkLst>
        </pc:picChg>
        <pc:picChg chg="add mod">
          <ac:chgData name="Ragnhild Halvorsrud" userId="917ea340-fd63-490f-a7db-68428d24cf32" providerId="ADAL" clId="{9B6050A4-F178-4018-9F62-4FCCA28DA093}" dt="2021-03-15T11:38:10.050" v="313" actId="164"/>
          <ac:picMkLst>
            <pc:docMk/>
            <pc:sldMk cId="2355491973" sldId="273"/>
            <ac:picMk id="11" creationId="{83E21CF3-92C0-448A-A143-82B5958E3D9A}"/>
          </ac:picMkLst>
        </pc:picChg>
        <pc:picChg chg="add mod">
          <ac:chgData name="Ragnhild Halvorsrud" userId="917ea340-fd63-490f-a7db-68428d24cf32" providerId="ADAL" clId="{9B6050A4-F178-4018-9F62-4FCCA28DA093}" dt="2021-03-15T11:38:22.873" v="319" actId="164"/>
          <ac:picMkLst>
            <pc:docMk/>
            <pc:sldMk cId="2355491973" sldId="273"/>
            <ac:picMk id="12" creationId="{0A313513-4E1F-4192-A24C-F406982AD6F6}"/>
          </ac:picMkLst>
        </pc:picChg>
        <pc:picChg chg="add del mod">
          <ac:chgData name="Ragnhild Halvorsrud" userId="917ea340-fd63-490f-a7db-68428d24cf32" providerId="ADAL" clId="{9B6050A4-F178-4018-9F62-4FCCA28DA093}" dt="2021-03-15T11:32:37.259" v="251" actId="478"/>
          <ac:picMkLst>
            <pc:docMk/>
            <pc:sldMk cId="2355491973" sldId="273"/>
            <ac:picMk id="18" creationId="{F0426CFD-1F95-4482-9886-4AA9C3D0E19E}"/>
          </ac:picMkLst>
        </pc:picChg>
      </pc:sldChg>
      <pc:sldChg chg="addSp delSp modSp add del mod ord modClrScheme chgLayout modNotes">
        <pc:chgData name="Ragnhild Halvorsrud" userId="917ea340-fd63-490f-a7db-68428d24cf32" providerId="ADAL" clId="{9B6050A4-F178-4018-9F62-4FCCA28DA093}" dt="2021-03-22T11:45:09.373" v="33767" actId="2696"/>
        <pc:sldMkLst>
          <pc:docMk/>
          <pc:sldMk cId="2552505045" sldId="281"/>
        </pc:sldMkLst>
        <pc:spChg chg="add del mod">
          <ac:chgData name="Ragnhild Halvorsrud" userId="917ea340-fd63-490f-a7db-68428d24cf32" providerId="ADAL" clId="{9B6050A4-F178-4018-9F62-4FCCA28DA093}" dt="2021-03-20T18:40:32.020" v="31852" actId="6264"/>
          <ac:spMkLst>
            <pc:docMk/>
            <pc:sldMk cId="2552505045" sldId="281"/>
            <ac:spMk id="2" creationId="{7DEA728E-DEF8-4BDB-8851-D472581C808A}"/>
          </ac:spMkLst>
        </pc:spChg>
        <pc:spChg chg="mod">
          <ac:chgData name="Ragnhild Halvorsrud" userId="917ea340-fd63-490f-a7db-68428d24cf32" providerId="ADAL" clId="{9B6050A4-F178-4018-9F62-4FCCA28DA093}" dt="2021-03-21T13:00:07.273" v="33162" actId="790"/>
          <ac:spMkLst>
            <pc:docMk/>
            <pc:sldMk cId="2552505045" sldId="281"/>
            <ac:spMk id="3" creationId="{D0BC5B13-A2B3-4D7B-9242-EA626B1B90B9}"/>
          </ac:spMkLst>
        </pc:spChg>
        <pc:spChg chg="mod ord">
          <ac:chgData name="Ragnhild Halvorsrud" userId="917ea340-fd63-490f-a7db-68428d24cf32" providerId="ADAL" clId="{9B6050A4-F178-4018-9F62-4FCCA28DA093}" dt="2021-03-21T13:00:07.304" v="33194" actId="790"/>
          <ac:spMkLst>
            <pc:docMk/>
            <pc:sldMk cId="2552505045" sldId="281"/>
            <ac:spMk id="4" creationId="{A5AD358F-B658-46B3-9DA0-E0587C5CB6A5}"/>
          </ac:spMkLst>
        </pc:spChg>
        <pc:spChg chg="add mod ord">
          <ac:chgData name="Ragnhild Halvorsrud" userId="917ea340-fd63-490f-a7db-68428d24cf32" providerId="ADAL" clId="{9B6050A4-F178-4018-9F62-4FCCA28DA093}" dt="2021-03-21T13:01:58.618" v="33405" actId="27636"/>
          <ac:spMkLst>
            <pc:docMk/>
            <pc:sldMk cId="2552505045" sldId="281"/>
            <ac:spMk id="5" creationId="{F0050AD1-0E48-4962-BE3D-A9B2721982D3}"/>
          </ac:spMkLst>
        </pc:spChg>
        <pc:spChg chg="mod">
          <ac:chgData name="Ragnhild Halvorsrud" userId="917ea340-fd63-490f-a7db-68428d24cf32" providerId="ADAL" clId="{9B6050A4-F178-4018-9F62-4FCCA28DA093}" dt="2021-03-21T13:00:07.273" v="33163" actId="790"/>
          <ac:spMkLst>
            <pc:docMk/>
            <pc:sldMk cId="2552505045" sldId="281"/>
            <ac:spMk id="7" creationId="{D9B46F7E-2DC1-4C92-A456-35B76742FB77}"/>
          </ac:spMkLst>
        </pc:spChg>
        <pc:spChg chg="mod">
          <ac:chgData name="Ragnhild Halvorsrud" userId="917ea340-fd63-490f-a7db-68428d24cf32" providerId="ADAL" clId="{9B6050A4-F178-4018-9F62-4FCCA28DA093}" dt="2021-03-21T13:00:07.273" v="33164" actId="790"/>
          <ac:spMkLst>
            <pc:docMk/>
            <pc:sldMk cId="2552505045" sldId="281"/>
            <ac:spMk id="8" creationId="{6FDF91A1-84FB-4D95-AD87-5F6714765CAC}"/>
          </ac:spMkLst>
        </pc:spChg>
        <pc:spChg chg="mod">
          <ac:chgData name="Ragnhild Halvorsrud" userId="917ea340-fd63-490f-a7db-68428d24cf32" providerId="ADAL" clId="{9B6050A4-F178-4018-9F62-4FCCA28DA093}" dt="2021-03-21T13:00:07.273" v="33165" actId="790"/>
          <ac:spMkLst>
            <pc:docMk/>
            <pc:sldMk cId="2552505045" sldId="281"/>
            <ac:spMk id="9" creationId="{D2101471-E32F-42BC-9BF6-CD26E56E58BB}"/>
          </ac:spMkLst>
        </pc:spChg>
        <pc:spChg chg="mod">
          <ac:chgData name="Ragnhild Halvorsrud" userId="917ea340-fd63-490f-a7db-68428d24cf32" providerId="ADAL" clId="{9B6050A4-F178-4018-9F62-4FCCA28DA093}" dt="2021-03-21T13:00:07.273" v="33166" actId="790"/>
          <ac:spMkLst>
            <pc:docMk/>
            <pc:sldMk cId="2552505045" sldId="281"/>
            <ac:spMk id="22" creationId="{C3579565-5853-49A5-BA11-CBC71C9B4B04}"/>
          </ac:spMkLst>
        </pc:spChg>
        <pc:spChg chg="mod">
          <ac:chgData name="Ragnhild Halvorsrud" userId="917ea340-fd63-490f-a7db-68428d24cf32" providerId="ADAL" clId="{9B6050A4-F178-4018-9F62-4FCCA28DA093}" dt="2021-03-21T13:00:07.273" v="33167" actId="790"/>
          <ac:spMkLst>
            <pc:docMk/>
            <pc:sldMk cId="2552505045" sldId="281"/>
            <ac:spMk id="27" creationId="{5B425087-49DC-4423-BE9B-D8309488CFE2}"/>
          </ac:spMkLst>
        </pc:spChg>
        <pc:spChg chg="mod">
          <ac:chgData name="Ragnhild Halvorsrud" userId="917ea340-fd63-490f-a7db-68428d24cf32" providerId="ADAL" clId="{9B6050A4-F178-4018-9F62-4FCCA28DA093}" dt="2021-03-21T13:00:07.273" v="33168" actId="790"/>
          <ac:spMkLst>
            <pc:docMk/>
            <pc:sldMk cId="2552505045" sldId="281"/>
            <ac:spMk id="28" creationId="{FA994735-2EF3-492B-B4B4-6C9ED4479F15}"/>
          </ac:spMkLst>
        </pc:spChg>
        <pc:spChg chg="mod">
          <ac:chgData name="Ragnhild Halvorsrud" userId="917ea340-fd63-490f-a7db-68428d24cf32" providerId="ADAL" clId="{9B6050A4-F178-4018-9F62-4FCCA28DA093}" dt="2021-03-21T13:00:07.273" v="33169" actId="790"/>
          <ac:spMkLst>
            <pc:docMk/>
            <pc:sldMk cId="2552505045" sldId="281"/>
            <ac:spMk id="31" creationId="{38419820-DEA6-4981-880B-4163DB52C25D}"/>
          </ac:spMkLst>
        </pc:spChg>
        <pc:spChg chg="mod">
          <ac:chgData name="Ragnhild Halvorsrud" userId="917ea340-fd63-490f-a7db-68428d24cf32" providerId="ADAL" clId="{9B6050A4-F178-4018-9F62-4FCCA28DA093}" dt="2021-03-21T13:00:07.273" v="33170" actId="790"/>
          <ac:spMkLst>
            <pc:docMk/>
            <pc:sldMk cId="2552505045" sldId="281"/>
            <ac:spMk id="50" creationId="{4ACD524C-87F0-4187-9E86-E09AEE54FA8A}"/>
          </ac:spMkLst>
        </pc:spChg>
        <pc:spChg chg="mod">
          <ac:chgData name="Ragnhild Halvorsrud" userId="917ea340-fd63-490f-a7db-68428d24cf32" providerId="ADAL" clId="{9B6050A4-F178-4018-9F62-4FCCA28DA093}" dt="2021-03-21T13:00:07.288" v="33177" actId="790"/>
          <ac:spMkLst>
            <pc:docMk/>
            <pc:sldMk cId="2552505045" sldId="281"/>
            <ac:spMk id="51" creationId="{17C14E5F-2C00-406B-9F4F-5DFBA83DB679}"/>
          </ac:spMkLst>
        </pc:spChg>
        <pc:spChg chg="mod">
          <ac:chgData name="Ragnhild Halvorsrud" userId="917ea340-fd63-490f-a7db-68428d24cf32" providerId="ADAL" clId="{9B6050A4-F178-4018-9F62-4FCCA28DA093}" dt="2021-03-21T13:00:07.273" v="33171" actId="790"/>
          <ac:spMkLst>
            <pc:docMk/>
            <pc:sldMk cId="2552505045" sldId="281"/>
            <ac:spMk id="52" creationId="{272493E7-19EA-421D-BF1F-97258474406A}"/>
          </ac:spMkLst>
        </pc:spChg>
        <pc:spChg chg="mod">
          <ac:chgData name="Ragnhild Halvorsrud" userId="917ea340-fd63-490f-a7db-68428d24cf32" providerId="ADAL" clId="{9B6050A4-F178-4018-9F62-4FCCA28DA093}" dt="2021-03-21T13:00:07.288" v="33178" actId="790"/>
          <ac:spMkLst>
            <pc:docMk/>
            <pc:sldMk cId="2552505045" sldId="281"/>
            <ac:spMk id="54" creationId="{4B39C747-6D90-4B89-A2A0-92CBFD03A986}"/>
          </ac:spMkLst>
        </pc:spChg>
        <pc:spChg chg="mod">
          <ac:chgData name="Ragnhild Halvorsrud" userId="917ea340-fd63-490f-a7db-68428d24cf32" providerId="ADAL" clId="{9B6050A4-F178-4018-9F62-4FCCA28DA093}" dt="2021-03-21T13:00:07.288" v="33179" actId="790"/>
          <ac:spMkLst>
            <pc:docMk/>
            <pc:sldMk cId="2552505045" sldId="281"/>
            <ac:spMk id="55" creationId="{FAE8B618-29C8-46C9-B81E-CB850EC77AD8}"/>
          </ac:spMkLst>
        </pc:spChg>
        <pc:spChg chg="mod">
          <ac:chgData name="Ragnhild Halvorsrud" userId="917ea340-fd63-490f-a7db-68428d24cf32" providerId="ADAL" clId="{9B6050A4-F178-4018-9F62-4FCCA28DA093}" dt="2021-03-21T13:00:07.288" v="33180" actId="790"/>
          <ac:spMkLst>
            <pc:docMk/>
            <pc:sldMk cId="2552505045" sldId="281"/>
            <ac:spMk id="56" creationId="{E49A50AD-9B81-405F-93A0-091B72D3D491}"/>
          </ac:spMkLst>
        </pc:spChg>
        <pc:spChg chg="mod">
          <ac:chgData name="Ragnhild Halvorsrud" userId="917ea340-fd63-490f-a7db-68428d24cf32" providerId="ADAL" clId="{9B6050A4-F178-4018-9F62-4FCCA28DA093}" dt="2021-03-21T13:00:07.304" v="33196" actId="790"/>
          <ac:spMkLst>
            <pc:docMk/>
            <pc:sldMk cId="2552505045" sldId="281"/>
            <ac:spMk id="59" creationId="{CC9051D2-630E-4F5D-B73A-00853C235172}"/>
          </ac:spMkLst>
        </pc:spChg>
        <pc:spChg chg="mod">
          <ac:chgData name="Ragnhild Halvorsrud" userId="917ea340-fd63-490f-a7db-68428d24cf32" providerId="ADAL" clId="{9B6050A4-F178-4018-9F62-4FCCA28DA093}" dt="2021-03-21T13:00:07.273" v="33172" actId="790"/>
          <ac:spMkLst>
            <pc:docMk/>
            <pc:sldMk cId="2552505045" sldId="281"/>
            <ac:spMk id="60" creationId="{9F16591B-3359-42DA-A22A-C6F1F577BDF3}"/>
          </ac:spMkLst>
        </pc:spChg>
        <pc:spChg chg="mod">
          <ac:chgData name="Ragnhild Halvorsrud" userId="917ea340-fd63-490f-a7db-68428d24cf32" providerId="ADAL" clId="{9B6050A4-F178-4018-9F62-4FCCA28DA093}" dt="2021-03-21T13:00:07.288" v="33181" actId="790"/>
          <ac:spMkLst>
            <pc:docMk/>
            <pc:sldMk cId="2552505045" sldId="281"/>
            <ac:spMk id="62" creationId="{D1E9E7DB-8D92-4F30-B365-0367EE67EF75}"/>
          </ac:spMkLst>
        </pc:spChg>
        <pc:spChg chg="mod">
          <ac:chgData name="Ragnhild Halvorsrud" userId="917ea340-fd63-490f-a7db-68428d24cf32" providerId="ADAL" clId="{9B6050A4-F178-4018-9F62-4FCCA28DA093}" dt="2021-03-21T13:00:07.288" v="33182" actId="790"/>
          <ac:spMkLst>
            <pc:docMk/>
            <pc:sldMk cId="2552505045" sldId="281"/>
            <ac:spMk id="63" creationId="{05EAC739-141F-4ABB-9B72-2A5901193C72}"/>
          </ac:spMkLst>
        </pc:spChg>
        <pc:spChg chg="mod">
          <ac:chgData name="Ragnhild Halvorsrud" userId="917ea340-fd63-490f-a7db-68428d24cf32" providerId="ADAL" clId="{9B6050A4-F178-4018-9F62-4FCCA28DA093}" dt="2021-03-21T13:00:07.288" v="33183" actId="790"/>
          <ac:spMkLst>
            <pc:docMk/>
            <pc:sldMk cId="2552505045" sldId="281"/>
            <ac:spMk id="64" creationId="{40BB2E51-3186-49EC-A981-A0CC4605A6E3}"/>
          </ac:spMkLst>
        </pc:spChg>
        <pc:spChg chg="mod">
          <ac:chgData name="Ragnhild Halvorsrud" userId="917ea340-fd63-490f-a7db-68428d24cf32" providerId="ADAL" clId="{9B6050A4-F178-4018-9F62-4FCCA28DA093}" dt="2021-03-21T13:00:07.273" v="33173" actId="790"/>
          <ac:spMkLst>
            <pc:docMk/>
            <pc:sldMk cId="2552505045" sldId="281"/>
            <ac:spMk id="66" creationId="{0192F098-3E5D-4200-AE52-0B416A13CAF7}"/>
          </ac:spMkLst>
        </pc:spChg>
        <pc:spChg chg="mod">
          <ac:chgData name="Ragnhild Halvorsrud" userId="917ea340-fd63-490f-a7db-68428d24cf32" providerId="ADAL" clId="{9B6050A4-F178-4018-9F62-4FCCA28DA093}" dt="2021-03-21T13:00:07.288" v="33184" actId="790"/>
          <ac:spMkLst>
            <pc:docMk/>
            <pc:sldMk cId="2552505045" sldId="281"/>
            <ac:spMk id="69" creationId="{4ADA08F4-A06B-408E-98C3-C3D54DE60236}"/>
          </ac:spMkLst>
        </pc:spChg>
        <pc:spChg chg="mod">
          <ac:chgData name="Ragnhild Halvorsrud" userId="917ea340-fd63-490f-a7db-68428d24cf32" providerId="ADAL" clId="{9B6050A4-F178-4018-9F62-4FCCA28DA093}" dt="2021-03-21T13:00:07.288" v="33185" actId="790"/>
          <ac:spMkLst>
            <pc:docMk/>
            <pc:sldMk cId="2552505045" sldId="281"/>
            <ac:spMk id="72" creationId="{106C96B9-C531-4D19-B68A-185E98795511}"/>
          </ac:spMkLst>
        </pc:spChg>
        <pc:spChg chg="mod">
          <ac:chgData name="Ragnhild Halvorsrud" userId="917ea340-fd63-490f-a7db-68428d24cf32" providerId="ADAL" clId="{9B6050A4-F178-4018-9F62-4FCCA28DA093}" dt="2021-03-21T13:00:07.288" v="33186" actId="790"/>
          <ac:spMkLst>
            <pc:docMk/>
            <pc:sldMk cId="2552505045" sldId="281"/>
            <ac:spMk id="73" creationId="{9D04522A-4444-4D45-8855-5C8BC4932763}"/>
          </ac:spMkLst>
        </pc:spChg>
        <pc:spChg chg="mod">
          <ac:chgData name="Ragnhild Halvorsrud" userId="917ea340-fd63-490f-a7db-68428d24cf32" providerId="ADAL" clId="{9B6050A4-F178-4018-9F62-4FCCA28DA093}" dt="2021-03-21T13:00:07.288" v="33187" actId="790"/>
          <ac:spMkLst>
            <pc:docMk/>
            <pc:sldMk cId="2552505045" sldId="281"/>
            <ac:spMk id="74" creationId="{21109452-6C93-441E-AF8D-7C5AA95DB0FB}"/>
          </ac:spMkLst>
        </pc:spChg>
        <pc:spChg chg="mod">
          <ac:chgData name="Ragnhild Halvorsrud" userId="917ea340-fd63-490f-a7db-68428d24cf32" providerId="ADAL" clId="{9B6050A4-F178-4018-9F62-4FCCA28DA093}" dt="2021-03-21T13:00:07.273" v="33174" actId="790"/>
          <ac:spMkLst>
            <pc:docMk/>
            <pc:sldMk cId="2552505045" sldId="281"/>
            <ac:spMk id="75" creationId="{76DE7D31-8EBA-4134-A1BC-9BA058F493C5}"/>
          </ac:spMkLst>
        </pc:spChg>
        <pc:spChg chg="mod">
          <ac:chgData name="Ragnhild Halvorsrud" userId="917ea340-fd63-490f-a7db-68428d24cf32" providerId="ADAL" clId="{9B6050A4-F178-4018-9F62-4FCCA28DA093}" dt="2021-03-21T13:00:07.288" v="33188" actId="790"/>
          <ac:spMkLst>
            <pc:docMk/>
            <pc:sldMk cId="2552505045" sldId="281"/>
            <ac:spMk id="78" creationId="{E9C89CFD-355C-4EBB-A4E8-363864D12D09}"/>
          </ac:spMkLst>
        </pc:spChg>
        <pc:spChg chg="mod">
          <ac:chgData name="Ragnhild Halvorsrud" userId="917ea340-fd63-490f-a7db-68428d24cf32" providerId="ADAL" clId="{9B6050A4-F178-4018-9F62-4FCCA28DA093}" dt="2021-03-21T13:00:07.288" v="33189" actId="790"/>
          <ac:spMkLst>
            <pc:docMk/>
            <pc:sldMk cId="2552505045" sldId="281"/>
            <ac:spMk id="81" creationId="{67B20070-7FFB-40B7-A02C-BCB9DAEDE91F}"/>
          </ac:spMkLst>
        </pc:spChg>
        <pc:spChg chg="mod">
          <ac:chgData name="Ragnhild Halvorsrud" userId="917ea340-fd63-490f-a7db-68428d24cf32" providerId="ADAL" clId="{9B6050A4-F178-4018-9F62-4FCCA28DA093}" dt="2021-03-21T13:00:07.273" v="33175" actId="790"/>
          <ac:spMkLst>
            <pc:docMk/>
            <pc:sldMk cId="2552505045" sldId="281"/>
            <ac:spMk id="82" creationId="{8E5D22A0-5D45-4F1B-959D-7B938C1862BB}"/>
          </ac:spMkLst>
        </pc:spChg>
        <pc:spChg chg="mod">
          <ac:chgData name="Ragnhild Halvorsrud" userId="917ea340-fd63-490f-a7db-68428d24cf32" providerId="ADAL" clId="{9B6050A4-F178-4018-9F62-4FCCA28DA093}" dt="2021-03-21T13:00:07.288" v="33176" actId="790"/>
          <ac:spMkLst>
            <pc:docMk/>
            <pc:sldMk cId="2552505045" sldId="281"/>
            <ac:spMk id="84" creationId="{8A562FE2-8EF5-4738-BE78-08FEC3435E18}"/>
          </ac:spMkLst>
        </pc:spChg>
        <pc:spChg chg="mod">
          <ac:chgData name="Ragnhild Halvorsrud" userId="917ea340-fd63-490f-a7db-68428d24cf32" providerId="ADAL" clId="{9B6050A4-F178-4018-9F62-4FCCA28DA093}" dt="2021-03-21T13:00:07.288" v="33190" actId="790"/>
          <ac:spMkLst>
            <pc:docMk/>
            <pc:sldMk cId="2552505045" sldId="281"/>
            <ac:spMk id="85" creationId="{7C9F1782-5122-4985-84D2-7DBB66BDC893}"/>
          </ac:spMkLst>
        </pc:spChg>
        <pc:spChg chg="mod">
          <ac:chgData name="Ragnhild Halvorsrud" userId="917ea340-fd63-490f-a7db-68428d24cf32" providerId="ADAL" clId="{9B6050A4-F178-4018-9F62-4FCCA28DA093}" dt="2021-03-21T13:00:07.288" v="33191" actId="790"/>
          <ac:spMkLst>
            <pc:docMk/>
            <pc:sldMk cId="2552505045" sldId="281"/>
            <ac:spMk id="90" creationId="{5E13BD64-8D73-4A6A-A617-0DB11C05E025}"/>
          </ac:spMkLst>
        </pc:spChg>
        <pc:spChg chg="mod">
          <ac:chgData name="Ragnhild Halvorsrud" userId="917ea340-fd63-490f-a7db-68428d24cf32" providerId="ADAL" clId="{9B6050A4-F178-4018-9F62-4FCCA28DA093}" dt="2021-03-21T13:00:07.288" v="33192" actId="790"/>
          <ac:spMkLst>
            <pc:docMk/>
            <pc:sldMk cId="2552505045" sldId="281"/>
            <ac:spMk id="95" creationId="{00066B1F-E940-4A38-AF6E-F4FE2C697535}"/>
          </ac:spMkLst>
        </pc:spChg>
        <pc:spChg chg="mod">
          <ac:chgData name="Ragnhild Halvorsrud" userId="917ea340-fd63-490f-a7db-68428d24cf32" providerId="ADAL" clId="{9B6050A4-F178-4018-9F62-4FCCA28DA093}" dt="2021-03-21T13:00:07.304" v="33193" actId="790"/>
          <ac:spMkLst>
            <pc:docMk/>
            <pc:sldMk cId="2552505045" sldId="281"/>
            <ac:spMk id="96" creationId="{E3E97071-574D-4E6C-BB12-69F1529B1457}"/>
          </ac:spMkLst>
        </pc:spChg>
        <pc:picChg chg="mod">
          <ac:chgData name="Ragnhild Halvorsrud" userId="917ea340-fd63-490f-a7db-68428d24cf32" providerId="ADAL" clId="{9B6050A4-F178-4018-9F62-4FCCA28DA093}" dt="2021-03-21T12:58:16.860" v="32023" actId="1035"/>
          <ac:picMkLst>
            <pc:docMk/>
            <pc:sldMk cId="2552505045" sldId="281"/>
            <ac:picMk id="13" creationId="{B38922C6-83EB-4611-8159-836BD81DAE0E}"/>
          </ac:picMkLst>
        </pc:picChg>
        <pc:picChg chg="mod">
          <ac:chgData name="Ragnhild Halvorsrud" userId="917ea340-fd63-490f-a7db-68428d24cf32" providerId="ADAL" clId="{9B6050A4-F178-4018-9F62-4FCCA28DA093}" dt="2021-03-21T12:58:16.860" v="32023" actId="1035"/>
          <ac:picMkLst>
            <pc:docMk/>
            <pc:sldMk cId="2552505045" sldId="281"/>
            <ac:picMk id="14" creationId="{CD1E709C-AC0B-4136-8EB9-7E0AF06CD7BB}"/>
          </ac:picMkLst>
        </pc:picChg>
        <pc:picChg chg="mod">
          <ac:chgData name="Ragnhild Halvorsrud" userId="917ea340-fd63-490f-a7db-68428d24cf32" providerId="ADAL" clId="{9B6050A4-F178-4018-9F62-4FCCA28DA093}" dt="2021-03-21T12:58:16.860" v="32023" actId="1035"/>
          <ac:picMkLst>
            <pc:docMk/>
            <pc:sldMk cId="2552505045" sldId="281"/>
            <ac:picMk id="48" creationId="{33514E91-F28A-439B-98A6-073CEC695C76}"/>
          </ac:picMkLst>
        </pc:picChg>
        <pc:picChg chg="mod">
          <ac:chgData name="Ragnhild Halvorsrud" userId="917ea340-fd63-490f-a7db-68428d24cf32" providerId="ADAL" clId="{9B6050A4-F178-4018-9F62-4FCCA28DA093}" dt="2021-03-21T12:58:16.860" v="32023" actId="1035"/>
          <ac:picMkLst>
            <pc:docMk/>
            <pc:sldMk cId="2552505045" sldId="281"/>
            <ac:picMk id="49" creationId="{4E0C32D9-D99D-486C-87FA-682423F7125A}"/>
          </ac:picMkLst>
        </pc:picChg>
        <pc:picChg chg="mod">
          <ac:chgData name="Ragnhild Halvorsrud" userId="917ea340-fd63-490f-a7db-68428d24cf32" providerId="ADAL" clId="{9B6050A4-F178-4018-9F62-4FCCA28DA093}" dt="2021-03-21T12:58:16.860" v="32023" actId="1035"/>
          <ac:picMkLst>
            <pc:docMk/>
            <pc:sldMk cId="2552505045" sldId="281"/>
            <ac:picMk id="58" creationId="{C56AFFD7-C896-4D99-8A2A-EE01D46FE443}"/>
          </ac:picMkLst>
        </pc:picChg>
        <pc:picChg chg="mod">
          <ac:chgData name="Ragnhild Halvorsrud" userId="917ea340-fd63-490f-a7db-68428d24cf32" providerId="ADAL" clId="{9B6050A4-F178-4018-9F62-4FCCA28DA093}" dt="2021-03-21T12:58:16.860" v="32023" actId="1035"/>
          <ac:picMkLst>
            <pc:docMk/>
            <pc:sldMk cId="2552505045" sldId="281"/>
            <ac:picMk id="61" creationId="{A607658C-817A-4091-80CC-7ABA799B123A}"/>
          </ac:picMkLst>
        </pc:picChg>
        <pc:picChg chg="mod">
          <ac:chgData name="Ragnhild Halvorsrud" userId="917ea340-fd63-490f-a7db-68428d24cf32" providerId="ADAL" clId="{9B6050A4-F178-4018-9F62-4FCCA28DA093}" dt="2021-03-21T12:58:16.860" v="32023" actId="1035"/>
          <ac:picMkLst>
            <pc:docMk/>
            <pc:sldMk cId="2552505045" sldId="281"/>
            <ac:picMk id="70" creationId="{731D5449-E250-407D-9556-3C6102C67F87}"/>
          </ac:picMkLst>
        </pc:picChg>
        <pc:picChg chg="mod">
          <ac:chgData name="Ragnhild Halvorsrud" userId="917ea340-fd63-490f-a7db-68428d24cf32" providerId="ADAL" clId="{9B6050A4-F178-4018-9F62-4FCCA28DA093}" dt="2021-03-21T12:58:16.860" v="32023" actId="1035"/>
          <ac:picMkLst>
            <pc:docMk/>
            <pc:sldMk cId="2552505045" sldId="281"/>
            <ac:picMk id="71" creationId="{88B349B0-EF2F-4E01-9864-19F9A099F797}"/>
          </ac:picMkLst>
        </pc:picChg>
        <pc:cxnChg chg="mod">
          <ac:chgData name="Ragnhild Halvorsrud" userId="917ea340-fd63-490f-a7db-68428d24cf32" providerId="ADAL" clId="{9B6050A4-F178-4018-9F62-4FCCA28DA093}" dt="2021-03-21T12:58:16.860" v="32023" actId="1035"/>
          <ac:cxnSpMkLst>
            <pc:docMk/>
            <pc:sldMk cId="2552505045" sldId="281"/>
            <ac:cxnSpMk id="6" creationId="{53FBA630-414D-448C-BF16-783C69BCF9D8}"/>
          </ac:cxnSpMkLst>
        </pc:cxnChg>
        <pc:cxnChg chg="mod">
          <ac:chgData name="Ragnhild Halvorsrud" userId="917ea340-fd63-490f-a7db-68428d24cf32" providerId="ADAL" clId="{9B6050A4-F178-4018-9F62-4FCCA28DA093}" dt="2021-03-21T12:58:16.860" v="32023" actId="1035"/>
          <ac:cxnSpMkLst>
            <pc:docMk/>
            <pc:sldMk cId="2552505045" sldId="281"/>
            <ac:cxnSpMk id="12" creationId="{A8034D8B-0F13-4CF4-8FBD-0532D1998983}"/>
          </ac:cxnSpMkLst>
        </pc:cxnChg>
        <pc:cxnChg chg="mod">
          <ac:chgData name="Ragnhild Halvorsrud" userId="917ea340-fd63-490f-a7db-68428d24cf32" providerId="ADAL" clId="{9B6050A4-F178-4018-9F62-4FCCA28DA093}" dt="2021-03-21T12:58:16.860" v="32023" actId="1035"/>
          <ac:cxnSpMkLst>
            <pc:docMk/>
            <pc:sldMk cId="2552505045" sldId="281"/>
            <ac:cxnSpMk id="53" creationId="{185F4840-B5A3-45AE-85D5-3B8A5BA6CD5B}"/>
          </ac:cxnSpMkLst>
        </pc:cxnChg>
        <pc:cxnChg chg="mod">
          <ac:chgData name="Ragnhild Halvorsrud" userId="917ea340-fd63-490f-a7db-68428d24cf32" providerId="ADAL" clId="{9B6050A4-F178-4018-9F62-4FCCA28DA093}" dt="2021-03-21T12:58:16.860" v="32023" actId="1035"/>
          <ac:cxnSpMkLst>
            <pc:docMk/>
            <pc:sldMk cId="2552505045" sldId="281"/>
            <ac:cxnSpMk id="57" creationId="{12DDB0F8-759B-4CCA-80BD-8A1AF9F08F79}"/>
          </ac:cxnSpMkLst>
        </pc:cxnChg>
        <pc:cxnChg chg="mod">
          <ac:chgData name="Ragnhild Halvorsrud" userId="917ea340-fd63-490f-a7db-68428d24cf32" providerId="ADAL" clId="{9B6050A4-F178-4018-9F62-4FCCA28DA093}" dt="2021-03-21T12:58:16.860" v="32023" actId="1035"/>
          <ac:cxnSpMkLst>
            <pc:docMk/>
            <pc:sldMk cId="2552505045" sldId="281"/>
            <ac:cxnSpMk id="65" creationId="{C97550CE-0DD3-46EA-874A-1785E26951CA}"/>
          </ac:cxnSpMkLst>
        </pc:cxnChg>
        <pc:cxnChg chg="mod">
          <ac:chgData name="Ragnhild Halvorsrud" userId="917ea340-fd63-490f-a7db-68428d24cf32" providerId="ADAL" clId="{9B6050A4-F178-4018-9F62-4FCCA28DA093}" dt="2021-03-21T12:58:16.860" v="32023" actId="1035"/>
          <ac:cxnSpMkLst>
            <pc:docMk/>
            <pc:sldMk cId="2552505045" sldId="281"/>
            <ac:cxnSpMk id="67" creationId="{146452C1-32DA-421A-830C-8AC4C6E1BC31}"/>
          </ac:cxnSpMkLst>
        </pc:cxnChg>
        <pc:cxnChg chg="mod">
          <ac:chgData name="Ragnhild Halvorsrud" userId="917ea340-fd63-490f-a7db-68428d24cf32" providerId="ADAL" clId="{9B6050A4-F178-4018-9F62-4FCCA28DA093}" dt="2021-03-21T12:58:16.860" v="32023" actId="1035"/>
          <ac:cxnSpMkLst>
            <pc:docMk/>
            <pc:sldMk cId="2552505045" sldId="281"/>
            <ac:cxnSpMk id="68" creationId="{0720720B-9488-4B54-9906-8E2468B57193}"/>
          </ac:cxnSpMkLst>
        </pc:cxnChg>
        <pc:cxnChg chg="mod">
          <ac:chgData name="Ragnhild Halvorsrud" userId="917ea340-fd63-490f-a7db-68428d24cf32" providerId="ADAL" clId="{9B6050A4-F178-4018-9F62-4FCCA28DA093}" dt="2021-03-21T12:58:16.860" v="32023" actId="1035"/>
          <ac:cxnSpMkLst>
            <pc:docMk/>
            <pc:sldMk cId="2552505045" sldId="281"/>
            <ac:cxnSpMk id="76" creationId="{A95E9198-7F47-42C1-9B08-E4C5FBAA994E}"/>
          </ac:cxnSpMkLst>
        </pc:cxnChg>
        <pc:cxnChg chg="mod">
          <ac:chgData name="Ragnhild Halvorsrud" userId="917ea340-fd63-490f-a7db-68428d24cf32" providerId="ADAL" clId="{9B6050A4-F178-4018-9F62-4FCCA28DA093}" dt="2021-03-21T12:58:16.860" v="32023" actId="1035"/>
          <ac:cxnSpMkLst>
            <pc:docMk/>
            <pc:sldMk cId="2552505045" sldId="281"/>
            <ac:cxnSpMk id="77" creationId="{DA8F6661-C4D9-481F-BC24-FE2364A6864E}"/>
          </ac:cxnSpMkLst>
        </pc:cxnChg>
        <pc:cxnChg chg="mod">
          <ac:chgData name="Ragnhild Halvorsrud" userId="917ea340-fd63-490f-a7db-68428d24cf32" providerId="ADAL" clId="{9B6050A4-F178-4018-9F62-4FCCA28DA093}" dt="2021-03-21T12:58:16.860" v="32023" actId="1035"/>
          <ac:cxnSpMkLst>
            <pc:docMk/>
            <pc:sldMk cId="2552505045" sldId="281"/>
            <ac:cxnSpMk id="79" creationId="{36D824B5-2951-47A2-AC6A-0F751A2ADFF3}"/>
          </ac:cxnSpMkLst>
        </pc:cxnChg>
        <pc:cxnChg chg="mod">
          <ac:chgData name="Ragnhild Halvorsrud" userId="917ea340-fd63-490f-a7db-68428d24cf32" providerId="ADAL" clId="{9B6050A4-F178-4018-9F62-4FCCA28DA093}" dt="2021-03-21T12:58:16.860" v="32023" actId="1035"/>
          <ac:cxnSpMkLst>
            <pc:docMk/>
            <pc:sldMk cId="2552505045" sldId="281"/>
            <ac:cxnSpMk id="80" creationId="{F2CBE31E-C57F-4033-9DA0-41DAD1F7D2E6}"/>
          </ac:cxnSpMkLst>
        </pc:cxnChg>
        <pc:cxnChg chg="mod">
          <ac:chgData name="Ragnhild Halvorsrud" userId="917ea340-fd63-490f-a7db-68428d24cf32" providerId="ADAL" clId="{9B6050A4-F178-4018-9F62-4FCCA28DA093}" dt="2021-03-21T12:58:16.860" v="32023" actId="1035"/>
          <ac:cxnSpMkLst>
            <pc:docMk/>
            <pc:sldMk cId="2552505045" sldId="281"/>
            <ac:cxnSpMk id="83" creationId="{F23E90F7-B7B2-4596-B248-77A3EC98800B}"/>
          </ac:cxnSpMkLst>
        </pc:cxnChg>
        <pc:cxnChg chg="mod">
          <ac:chgData name="Ragnhild Halvorsrud" userId="917ea340-fd63-490f-a7db-68428d24cf32" providerId="ADAL" clId="{9B6050A4-F178-4018-9F62-4FCCA28DA093}" dt="2021-03-21T12:58:16.860" v="32023" actId="1035"/>
          <ac:cxnSpMkLst>
            <pc:docMk/>
            <pc:sldMk cId="2552505045" sldId="281"/>
            <ac:cxnSpMk id="89" creationId="{4B076D70-EFE5-49EA-9B9A-A97E54E7E599}"/>
          </ac:cxnSpMkLst>
        </pc:cxnChg>
        <pc:cxnChg chg="mod">
          <ac:chgData name="Ragnhild Halvorsrud" userId="917ea340-fd63-490f-a7db-68428d24cf32" providerId="ADAL" clId="{9B6050A4-F178-4018-9F62-4FCCA28DA093}" dt="2021-03-21T12:58:16.860" v="32023" actId="1035"/>
          <ac:cxnSpMkLst>
            <pc:docMk/>
            <pc:sldMk cId="2552505045" sldId="281"/>
            <ac:cxnSpMk id="94" creationId="{718F9A57-C878-4A90-A3AB-AEA03A949FBE}"/>
          </ac:cxnSpMkLst>
        </pc:cxnChg>
      </pc:sldChg>
      <pc:sldChg chg="modSp del mod modNotes">
        <pc:chgData name="Ragnhild Halvorsrud" userId="917ea340-fd63-490f-a7db-68428d24cf32" providerId="ADAL" clId="{9B6050A4-F178-4018-9F62-4FCCA28DA093}" dt="2021-03-19T17:11:07.451" v="28207" actId="47"/>
        <pc:sldMkLst>
          <pc:docMk/>
          <pc:sldMk cId="283604413" sldId="283"/>
        </pc:sldMkLst>
        <pc:spChg chg="mod">
          <ac:chgData name="Ragnhild Halvorsrud" userId="917ea340-fd63-490f-a7db-68428d24cf32" providerId="ADAL" clId="{9B6050A4-F178-4018-9F62-4FCCA28DA093}" dt="2021-03-19T15:11:40.459" v="27570" actId="790"/>
          <ac:spMkLst>
            <pc:docMk/>
            <pc:sldMk cId="283604413" sldId="283"/>
            <ac:spMk id="2" creationId="{61967500-53E4-4812-9685-202A83DC034B}"/>
          </ac:spMkLst>
        </pc:spChg>
        <pc:spChg chg="mod">
          <ac:chgData name="Ragnhild Halvorsrud" userId="917ea340-fd63-490f-a7db-68428d24cf32" providerId="ADAL" clId="{9B6050A4-F178-4018-9F62-4FCCA28DA093}" dt="2021-03-19T15:11:40.460" v="27571" actId="790"/>
          <ac:spMkLst>
            <pc:docMk/>
            <pc:sldMk cId="283604413" sldId="283"/>
            <ac:spMk id="3" creationId="{7AF1C4BC-5597-4B01-BA44-9E29630652CC}"/>
          </ac:spMkLst>
        </pc:spChg>
        <pc:spChg chg="mod">
          <ac:chgData name="Ragnhild Halvorsrud" userId="917ea340-fd63-490f-a7db-68428d24cf32" providerId="ADAL" clId="{9B6050A4-F178-4018-9F62-4FCCA28DA093}" dt="2021-03-19T15:11:40.460" v="27572" actId="790"/>
          <ac:spMkLst>
            <pc:docMk/>
            <pc:sldMk cId="283604413" sldId="283"/>
            <ac:spMk id="4" creationId="{7B22D87D-D24F-45DF-9AD0-5C381AAFE6BE}"/>
          </ac:spMkLst>
        </pc:spChg>
        <pc:spChg chg="mod">
          <ac:chgData name="Ragnhild Halvorsrud" userId="917ea340-fd63-490f-a7db-68428d24cf32" providerId="ADAL" clId="{9B6050A4-F178-4018-9F62-4FCCA28DA093}" dt="2021-03-19T15:11:40.461" v="27573" actId="790"/>
          <ac:spMkLst>
            <pc:docMk/>
            <pc:sldMk cId="283604413" sldId="283"/>
            <ac:spMk id="5" creationId="{7EE0C948-CCAF-4799-8E94-1834E824A542}"/>
          </ac:spMkLst>
        </pc:spChg>
        <pc:spChg chg="mod">
          <ac:chgData name="Ragnhild Halvorsrud" userId="917ea340-fd63-490f-a7db-68428d24cf32" providerId="ADAL" clId="{9B6050A4-F178-4018-9F62-4FCCA28DA093}" dt="2021-03-19T15:11:40.461" v="27574" actId="790"/>
          <ac:spMkLst>
            <pc:docMk/>
            <pc:sldMk cId="283604413" sldId="283"/>
            <ac:spMk id="6" creationId="{9EB64C2B-CF7F-4154-A04B-3EF87EE550E7}"/>
          </ac:spMkLst>
        </pc:spChg>
        <pc:spChg chg="mod">
          <ac:chgData name="Ragnhild Halvorsrud" userId="917ea340-fd63-490f-a7db-68428d24cf32" providerId="ADAL" clId="{9B6050A4-F178-4018-9F62-4FCCA28DA093}" dt="2021-03-19T15:11:40.462" v="27575"/>
          <ac:spMkLst>
            <pc:docMk/>
            <pc:sldMk cId="283604413" sldId="283"/>
            <ac:spMk id="7" creationId="{5034C9DA-A1DF-4987-B8D5-E8C8D603CA91}"/>
          </ac:spMkLst>
        </pc:spChg>
        <pc:spChg chg="mod">
          <ac:chgData name="Ragnhild Halvorsrud" userId="917ea340-fd63-490f-a7db-68428d24cf32" providerId="ADAL" clId="{9B6050A4-F178-4018-9F62-4FCCA28DA093}" dt="2021-03-19T15:11:40.463" v="27576"/>
          <ac:spMkLst>
            <pc:docMk/>
            <pc:sldMk cId="283604413" sldId="283"/>
            <ac:spMk id="8" creationId="{4F1C7029-38E2-4F50-AD8F-9EE92FF31C05}"/>
          </ac:spMkLst>
        </pc:spChg>
        <pc:spChg chg="mod">
          <ac:chgData name="Ragnhild Halvorsrud" userId="917ea340-fd63-490f-a7db-68428d24cf32" providerId="ADAL" clId="{9B6050A4-F178-4018-9F62-4FCCA28DA093}" dt="2021-03-19T15:11:40.463" v="27577"/>
          <ac:spMkLst>
            <pc:docMk/>
            <pc:sldMk cId="283604413" sldId="283"/>
            <ac:spMk id="9" creationId="{CB13C2CC-0702-4EE7-8A72-7A728EB2B9AC}"/>
          </ac:spMkLst>
        </pc:spChg>
        <pc:spChg chg="mod">
          <ac:chgData name="Ragnhild Halvorsrud" userId="917ea340-fd63-490f-a7db-68428d24cf32" providerId="ADAL" clId="{9B6050A4-F178-4018-9F62-4FCCA28DA093}" dt="2021-03-19T15:11:40.464" v="27578" actId="790"/>
          <ac:spMkLst>
            <pc:docMk/>
            <pc:sldMk cId="283604413" sldId="283"/>
            <ac:spMk id="13" creationId="{C7CF387C-1BD7-47D3-8116-9F34798B3507}"/>
          </ac:spMkLst>
        </pc:spChg>
        <pc:spChg chg="mod">
          <ac:chgData name="Ragnhild Halvorsrud" userId="917ea340-fd63-490f-a7db-68428d24cf32" providerId="ADAL" clId="{9B6050A4-F178-4018-9F62-4FCCA28DA093}" dt="2021-03-19T15:11:40.465" v="27579" actId="790"/>
          <ac:spMkLst>
            <pc:docMk/>
            <pc:sldMk cId="283604413" sldId="283"/>
            <ac:spMk id="14" creationId="{B98FC469-819D-428A-AEFD-87EBE7D23641}"/>
          </ac:spMkLst>
        </pc:spChg>
        <pc:spChg chg="mod">
          <ac:chgData name="Ragnhild Halvorsrud" userId="917ea340-fd63-490f-a7db-68428d24cf32" providerId="ADAL" clId="{9B6050A4-F178-4018-9F62-4FCCA28DA093}" dt="2021-03-19T15:11:40.466" v="27580" actId="790"/>
          <ac:spMkLst>
            <pc:docMk/>
            <pc:sldMk cId="283604413" sldId="283"/>
            <ac:spMk id="15" creationId="{CADAF4E4-C887-41BC-917A-9BFFACE314FF}"/>
          </ac:spMkLst>
        </pc:spChg>
        <pc:spChg chg="mod">
          <ac:chgData name="Ragnhild Halvorsrud" userId="917ea340-fd63-490f-a7db-68428d24cf32" providerId="ADAL" clId="{9B6050A4-F178-4018-9F62-4FCCA28DA093}" dt="2021-03-19T15:11:40.467" v="27581" actId="790"/>
          <ac:spMkLst>
            <pc:docMk/>
            <pc:sldMk cId="283604413" sldId="283"/>
            <ac:spMk id="16" creationId="{796F2013-AC03-427F-AD07-29DE7ACD39C1}"/>
          </ac:spMkLst>
        </pc:spChg>
        <pc:spChg chg="mod">
          <ac:chgData name="Ragnhild Halvorsrud" userId="917ea340-fd63-490f-a7db-68428d24cf32" providerId="ADAL" clId="{9B6050A4-F178-4018-9F62-4FCCA28DA093}" dt="2021-03-19T15:11:40.468" v="27582"/>
          <ac:spMkLst>
            <pc:docMk/>
            <pc:sldMk cId="283604413" sldId="283"/>
            <ac:spMk id="17" creationId="{12EEBA74-E2E0-42F0-A375-C90435260252}"/>
          </ac:spMkLst>
        </pc:spChg>
        <pc:spChg chg="mod">
          <ac:chgData name="Ragnhild Halvorsrud" userId="917ea340-fd63-490f-a7db-68428d24cf32" providerId="ADAL" clId="{9B6050A4-F178-4018-9F62-4FCCA28DA093}" dt="2021-03-19T15:11:40.469" v="27583" actId="790"/>
          <ac:spMkLst>
            <pc:docMk/>
            <pc:sldMk cId="283604413" sldId="283"/>
            <ac:spMk id="19" creationId="{19D55371-9C01-4747-A851-2D3AEE32FA72}"/>
          </ac:spMkLst>
        </pc:spChg>
        <pc:spChg chg="mod">
          <ac:chgData name="Ragnhild Halvorsrud" userId="917ea340-fd63-490f-a7db-68428d24cf32" providerId="ADAL" clId="{9B6050A4-F178-4018-9F62-4FCCA28DA093}" dt="2021-03-19T15:11:40.470" v="27584" actId="790"/>
          <ac:spMkLst>
            <pc:docMk/>
            <pc:sldMk cId="283604413" sldId="283"/>
            <ac:spMk id="21" creationId="{AEA1E669-7727-44C1-BF6E-F3E677E4F89F}"/>
          </ac:spMkLst>
        </pc:spChg>
        <pc:spChg chg="mod">
          <ac:chgData name="Ragnhild Halvorsrud" userId="917ea340-fd63-490f-a7db-68428d24cf32" providerId="ADAL" clId="{9B6050A4-F178-4018-9F62-4FCCA28DA093}" dt="2021-03-19T15:11:40.471" v="27585" actId="790"/>
          <ac:spMkLst>
            <pc:docMk/>
            <pc:sldMk cId="283604413" sldId="283"/>
            <ac:spMk id="22" creationId="{BEBA17B8-8BE9-4A88-BA0B-C65DAE107BFE}"/>
          </ac:spMkLst>
        </pc:spChg>
        <pc:spChg chg="mod">
          <ac:chgData name="Ragnhild Halvorsrud" userId="917ea340-fd63-490f-a7db-68428d24cf32" providerId="ADAL" clId="{9B6050A4-F178-4018-9F62-4FCCA28DA093}" dt="2021-03-19T15:11:40.472" v="27586" actId="790"/>
          <ac:spMkLst>
            <pc:docMk/>
            <pc:sldMk cId="283604413" sldId="283"/>
            <ac:spMk id="27" creationId="{7DDF3EF7-D9BE-42A8-B692-25263C4B8CDC}"/>
          </ac:spMkLst>
        </pc:spChg>
        <pc:spChg chg="mod">
          <ac:chgData name="Ragnhild Halvorsrud" userId="917ea340-fd63-490f-a7db-68428d24cf32" providerId="ADAL" clId="{9B6050A4-F178-4018-9F62-4FCCA28DA093}" dt="2021-03-19T15:11:40.473" v="27587" actId="790"/>
          <ac:spMkLst>
            <pc:docMk/>
            <pc:sldMk cId="283604413" sldId="283"/>
            <ac:spMk id="28" creationId="{312DEB8C-4D3F-49AC-B345-11398C557E32}"/>
          </ac:spMkLst>
        </pc:spChg>
        <pc:spChg chg="mod">
          <ac:chgData name="Ragnhild Halvorsrud" userId="917ea340-fd63-490f-a7db-68428d24cf32" providerId="ADAL" clId="{9B6050A4-F178-4018-9F62-4FCCA28DA093}" dt="2021-03-19T15:11:40.474" v="27588" actId="790"/>
          <ac:spMkLst>
            <pc:docMk/>
            <pc:sldMk cId="283604413" sldId="283"/>
            <ac:spMk id="32" creationId="{48B9D4A0-41ED-4AE3-BDB2-01A01C83B674}"/>
          </ac:spMkLst>
        </pc:spChg>
        <pc:spChg chg="mod">
          <ac:chgData name="Ragnhild Halvorsrud" userId="917ea340-fd63-490f-a7db-68428d24cf32" providerId="ADAL" clId="{9B6050A4-F178-4018-9F62-4FCCA28DA093}" dt="2021-03-19T15:11:40.475" v="27589" actId="790"/>
          <ac:spMkLst>
            <pc:docMk/>
            <pc:sldMk cId="283604413" sldId="283"/>
            <ac:spMk id="33" creationId="{1A228F3A-79BF-484F-B94E-1D9B359DFE3F}"/>
          </ac:spMkLst>
        </pc:spChg>
        <pc:spChg chg="mod">
          <ac:chgData name="Ragnhild Halvorsrud" userId="917ea340-fd63-490f-a7db-68428d24cf32" providerId="ADAL" clId="{9B6050A4-F178-4018-9F62-4FCCA28DA093}" dt="2021-03-19T15:11:40.476" v="27590" actId="790"/>
          <ac:spMkLst>
            <pc:docMk/>
            <pc:sldMk cId="283604413" sldId="283"/>
            <ac:spMk id="34" creationId="{198551FD-BE36-4909-8349-23CA26CBE7D9}"/>
          </ac:spMkLst>
        </pc:spChg>
        <pc:spChg chg="mod">
          <ac:chgData name="Ragnhild Halvorsrud" userId="917ea340-fd63-490f-a7db-68428d24cf32" providerId="ADAL" clId="{9B6050A4-F178-4018-9F62-4FCCA28DA093}" dt="2021-03-19T15:11:40.477" v="27591" actId="790"/>
          <ac:spMkLst>
            <pc:docMk/>
            <pc:sldMk cId="283604413" sldId="283"/>
            <ac:spMk id="38" creationId="{2E98F860-CC3F-41E4-A3E9-26453DB46A6B}"/>
          </ac:spMkLst>
        </pc:spChg>
        <pc:spChg chg="mod">
          <ac:chgData name="Ragnhild Halvorsrud" userId="917ea340-fd63-490f-a7db-68428d24cf32" providerId="ADAL" clId="{9B6050A4-F178-4018-9F62-4FCCA28DA093}" dt="2021-03-19T15:11:40.478" v="27592"/>
          <ac:spMkLst>
            <pc:docMk/>
            <pc:sldMk cId="283604413" sldId="283"/>
            <ac:spMk id="41" creationId="{7F8EB384-B3AB-4360-ABA5-ED3537E221A4}"/>
          </ac:spMkLst>
        </pc:spChg>
        <pc:spChg chg="mod">
          <ac:chgData name="Ragnhild Halvorsrud" userId="917ea340-fd63-490f-a7db-68428d24cf32" providerId="ADAL" clId="{9B6050A4-F178-4018-9F62-4FCCA28DA093}" dt="2021-03-19T15:11:40.479" v="27593" actId="790"/>
          <ac:spMkLst>
            <pc:docMk/>
            <pc:sldMk cId="283604413" sldId="283"/>
            <ac:spMk id="44" creationId="{D0FCD7F6-EA05-4B12-BB0C-2548DCCEAC49}"/>
          </ac:spMkLst>
        </pc:spChg>
        <pc:spChg chg="mod">
          <ac:chgData name="Ragnhild Halvorsrud" userId="917ea340-fd63-490f-a7db-68428d24cf32" providerId="ADAL" clId="{9B6050A4-F178-4018-9F62-4FCCA28DA093}" dt="2021-03-19T15:11:40.480" v="27594" actId="790"/>
          <ac:spMkLst>
            <pc:docMk/>
            <pc:sldMk cId="283604413" sldId="283"/>
            <ac:spMk id="46" creationId="{495458E8-1459-4A82-85D6-704D95CF401B}"/>
          </ac:spMkLst>
        </pc:spChg>
        <pc:spChg chg="mod">
          <ac:chgData name="Ragnhild Halvorsrud" userId="917ea340-fd63-490f-a7db-68428d24cf32" providerId="ADAL" clId="{9B6050A4-F178-4018-9F62-4FCCA28DA093}" dt="2021-03-19T15:11:40.481" v="27595" actId="790"/>
          <ac:spMkLst>
            <pc:docMk/>
            <pc:sldMk cId="283604413" sldId="283"/>
            <ac:spMk id="48" creationId="{7664FE6D-C01E-4048-8A55-DB69F498877A}"/>
          </ac:spMkLst>
        </pc:spChg>
        <pc:spChg chg="mod">
          <ac:chgData name="Ragnhild Halvorsrud" userId="917ea340-fd63-490f-a7db-68428d24cf32" providerId="ADAL" clId="{9B6050A4-F178-4018-9F62-4FCCA28DA093}" dt="2021-03-19T15:11:40.482" v="27596" actId="790"/>
          <ac:spMkLst>
            <pc:docMk/>
            <pc:sldMk cId="283604413" sldId="283"/>
            <ac:spMk id="50" creationId="{9161F0AF-0ECA-460F-894D-21441EDA1134}"/>
          </ac:spMkLst>
        </pc:spChg>
        <pc:spChg chg="mod">
          <ac:chgData name="Ragnhild Halvorsrud" userId="917ea340-fd63-490f-a7db-68428d24cf32" providerId="ADAL" clId="{9B6050A4-F178-4018-9F62-4FCCA28DA093}" dt="2021-03-19T15:11:40.483" v="27597" actId="790"/>
          <ac:spMkLst>
            <pc:docMk/>
            <pc:sldMk cId="283604413" sldId="283"/>
            <ac:spMk id="54" creationId="{5832A438-A3CD-47BD-B5E5-FB1D7C4D4E09}"/>
          </ac:spMkLst>
        </pc:spChg>
        <pc:spChg chg="mod">
          <ac:chgData name="Ragnhild Halvorsrud" userId="917ea340-fd63-490f-a7db-68428d24cf32" providerId="ADAL" clId="{9B6050A4-F178-4018-9F62-4FCCA28DA093}" dt="2021-03-19T15:11:40.484" v="27598"/>
          <ac:spMkLst>
            <pc:docMk/>
            <pc:sldMk cId="283604413" sldId="283"/>
            <ac:spMk id="55" creationId="{AF87ACAF-514B-47C6-A49D-9AFE8AFC334C}"/>
          </ac:spMkLst>
        </pc:spChg>
      </pc:sldChg>
      <pc:sldChg chg="modSp del mod modNotes">
        <pc:chgData name="Ragnhild Halvorsrud" userId="917ea340-fd63-490f-a7db-68428d24cf32" providerId="ADAL" clId="{9B6050A4-F178-4018-9F62-4FCCA28DA093}" dt="2021-03-19T17:15:22.695" v="28208" actId="47"/>
        <pc:sldMkLst>
          <pc:docMk/>
          <pc:sldMk cId="1775291750" sldId="308"/>
        </pc:sldMkLst>
        <pc:spChg chg="mod">
          <ac:chgData name="Ragnhild Halvorsrud" userId="917ea340-fd63-490f-a7db-68428d24cf32" providerId="ADAL" clId="{9B6050A4-F178-4018-9F62-4FCCA28DA093}" dt="2021-03-19T15:11:40.577" v="27717" actId="790"/>
          <ac:spMkLst>
            <pc:docMk/>
            <pc:sldMk cId="1775291750" sldId="308"/>
            <ac:spMk id="2" creationId="{445361DC-A873-4CF1-B885-893544BD23E6}"/>
          </ac:spMkLst>
        </pc:spChg>
        <pc:spChg chg="mod">
          <ac:chgData name="Ragnhild Halvorsrud" userId="917ea340-fd63-490f-a7db-68428d24cf32" providerId="ADAL" clId="{9B6050A4-F178-4018-9F62-4FCCA28DA093}" dt="2021-03-19T15:11:40.578" v="27718" actId="790"/>
          <ac:spMkLst>
            <pc:docMk/>
            <pc:sldMk cId="1775291750" sldId="308"/>
            <ac:spMk id="3" creationId="{A657D746-780B-4B2B-BAB5-EF31F7F3F2BE}"/>
          </ac:spMkLst>
        </pc:spChg>
        <pc:spChg chg="mod">
          <ac:chgData name="Ragnhild Halvorsrud" userId="917ea340-fd63-490f-a7db-68428d24cf32" providerId="ADAL" clId="{9B6050A4-F178-4018-9F62-4FCCA28DA093}" dt="2021-03-19T15:11:40.582" v="27719" actId="790"/>
          <ac:spMkLst>
            <pc:docMk/>
            <pc:sldMk cId="1775291750" sldId="308"/>
            <ac:spMk id="142" creationId="{4726E1CE-ED03-42E6-B229-76253DEB1620}"/>
          </ac:spMkLst>
        </pc:spChg>
        <pc:spChg chg="mod">
          <ac:chgData name="Ragnhild Halvorsrud" userId="917ea340-fd63-490f-a7db-68428d24cf32" providerId="ADAL" clId="{9B6050A4-F178-4018-9F62-4FCCA28DA093}" dt="2021-03-19T15:11:40.582" v="27720" actId="790"/>
          <ac:spMkLst>
            <pc:docMk/>
            <pc:sldMk cId="1775291750" sldId="308"/>
            <ac:spMk id="143" creationId="{BDA40E7D-DD8B-40C8-9DE2-9EF24C29CE57}"/>
          </ac:spMkLst>
        </pc:spChg>
        <pc:spChg chg="mod">
          <ac:chgData name="Ragnhild Halvorsrud" userId="917ea340-fd63-490f-a7db-68428d24cf32" providerId="ADAL" clId="{9B6050A4-F178-4018-9F62-4FCCA28DA093}" dt="2021-03-19T15:11:40.583" v="27721" actId="790"/>
          <ac:spMkLst>
            <pc:docMk/>
            <pc:sldMk cId="1775291750" sldId="308"/>
            <ac:spMk id="144" creationId="{244DEFF9-3020-4005-9E7C-106FCF7645B1}"/>
          </ac:spMkLst>
        </pc:spChg>
        <pc:spChg chg="mod">
          <ac:chgData name="Ragnhild Halvorsrud" userId="917ea340-fd63-490f-a7db-68428d24cf32" providerId="ADAL" clId="{9B6050A4-F178-4018-9F62-4FCCA28DA093}" dt="2021-03-19T15:11:40.584" v="27722" actId="790"/>
          <ac:spMkLst>
            <pc:docMk/>
            <pc:sldMk cId="1775291750" sldId="308"/>
            <ac:spMk id="145" creationId="{A68A2C18-FF7D-4A80-812B-647AB6CDB534}"/>
          </ac:spMkLst>
        </pc:spChg>
        <pc:spChg chg="mod">
          <ac:chgData name="Ragnhild Halvorsrud" userId="917ea340-fd63-490f-a7db-68428d24cf32" providerId="ADAL" clId="{9B6050A4-F178-4018-9F62-4FCCA28DA093}" dt="2021-03-19T15:11:40.585" v="27723" actId="790"/>
          <ac:spMkLst>
            <pc:docMk/>
            <pc:sldMk cId="1775291750" sldId="308"/>
            <ac:spMk id="146" creationId="{D4D8F8D2-1F3A-4E7B-9099-80558A556854}"/>
          </ac:spMkLst>
        </pc:spChg>
        <pc:spChg chg="mod">
          <ac:chgData name="Ragnhild Halvorsrud" userId="917ea340-fd63-490f-a7db-68428d24cf32" providerId="ADAL" clId="{9B6050A4-F178-4018-9F62-4FCCA28DA093}" dt="2021-03-19T15:11:40.585" v="27724" actId="790"/>
          <ac:spMkLst>
            <pc:docMk/>
            <pc:sldMk cId="1775291750" sldId="308"/>
            <ac:spMk id="147" creationId="{A46804A7-FDA2-4320-9384-E3DD6DFBCFD5}"/>
          </ac:spMkLst>
        </pc:spChg>
        <pc:spChg chg="mod">
          <ac:chgData name="Ragnhild Halvorsrud" userId="917ea340-fd63-490f-a7db-68428d24cf32" providerId="ADAL" clId="{9B6050A4-F178-4018-9F62-4FCCA28DA093}" dt="2021-03-19T15:11:40.586" v="27725" actId="790"/>
          <ac:spMkLst>
            <pc:docMk/>
            <pc:sldMk cId="1775291750" sldId="308"/>
            <ac:spMk id="148" creationId="{9845FEE3-F7D4-4D9F-8E55-DCFEA66B07B0}"/>
          </ac:spMkLst>
        </pc:spChg>
        <pc:spChg chg="mod">
          <ac:chgData name="Ragnhild Halvorsrud" userId="917ea340-fd63-490f-a7db-68428d24cf32" providerId="ADAL" clId="{9B6050A4-F178-4018-9F62-4FCCA28DA093}" dt="2021-03-19T15:11:40.587" v="27726" actId="790"/>
          <ac:spMkLst>
            <pc:docMk/>
            <pc:sldMk cId="1775291750" sldId="308"/>
            <ac:spMk id="149" creationId="{7360609C-BB95-4ADE-B085-69AE30126854}"/>
          </ac:spMkLst>
        </pc:spChg>
        <pc:spChg chg="mod">
          <ac:chgData name="Ragnhild Halvorsrud" userId="917ea340-fd63-490f-a7db-68428d24cf32" providerId="ADAL" clId="{9B6050A4-F178-4018-9F62-4FCCA28DA093}" dt="2021-03-19T15:11:40.588" v="27727" actId="790"/>
          <ac:spMkLst>
            <pc:docMk/>
            <pc:sldMk cId="1775291750" sldId="308"/>
            <ac:spMk id="155" creationId="{E721DA30-D984-4F08-B32F-B888A0661E44}"/>
          </ac:spMkLst>
        </pc:spChg>
        <pc:spChg chg="mod">
          <ac:chgData name="Ragnhild Halvorsrud" userId="917ea340-fd63-490f-a7db-68428d24cf32" providerId="ADAL" clId="{9B6050A4-F178-4018-9F62-4FCCA28DA093}" dt="2021-03-19T15:11:40.588" v="27728" actId="790"/>
          <ac:spMkLst>
            <pc:docMk/>
            <pc:sldMk cId="1775291750" sldId="308"/>
            <ac:spMk id="156" creationId="{8787CECD-877A-40E5-B6BA-C1BF3DF5AB0F}"/>
          </ac:spMkLst>
        </pc:spChg>
      </pc:sldChg>
      <pc:sldChg chg="addSp delSp modSp add del mod chgLayout modNotes">
        <pc:chgData name="Ragnhild Halvorsrud" userId="917ea340-fd63-490f-a7db-68428d24cf32" providerId="ADAL" clId="{9B6050A4-F178-4018-9F62-4FCCA28DA093}" dt="2021-03-21T16:03:36.965" v="33412" actId="47"/>
        <pc:sldMkLst>
          <pc:docMk/>
          <pc:sldMk cId="261842133" sldId="324"/>
        </pc:sldMkLst>
        <pc:spChg chg="mod ord">
          <ac:chgData name="Ragnhild Halvorsrud" userId="917ea340-fd63-490f-a7db-68428d24cf32" providerId="ADAL" clId="{9B6050A4-F178-4018-9F62-4FCCA28DA093}" dt="2021-03-21T13:00:07.241" v="33138" actId="790"/>
          <ac:spMkLst>
            <pc:docMk/>
            <pc:sldMk cId="261842133" sldId="324"/>
            <ac:spMk id="2" creationId="{DA93C4BE-5E27-46F9-B4B5-B31A61970ECC}"/>
          </ac:spMkLst>
        </pc:spChg>
        <pc:spChg chg="mod ord">
          <ac:chgData name="Ragnhild Halvorsrud" userId="917ea340-fd63-490f-a7db-68428d24cf32" providerId="ADAL" clId="{9B6050A4-F178-4018-9F62-4FCCA28DA093}" dt="2021-03-21T13:00:07.241" v="33139" actId="790"/>
          <ac:spMkLst>
            <pc:docMk/>
            <pc:sldMk cId="261842133" sldId="324"/>
            <ac:spMk id="3" creationId="{1ACFC2A2-5AEE-4B2A-B5EE-FA12AF84328D}"/>
          </ac:spMkLst>
        </pc:spChg>
        <pc:spChg chg="mod">
          <ac:chgData name="Ragnhild Halvorsrud" userId="917ea340-fd63-490f-a7db-68428d24cf32" providerId="ADAL" clId="{9B6050A4-F178-4018-9F62-4FCCA28DA093}" dt="2021-03-19T17:19:30.694" v="28213" actId="790"/>
          <ac:spMkLst>
            <pc:docMk/>
            <pc:sldMk cId="261842133" sldId="324"/>
            <ac:spMk id="5" creationId="{F9C6F4FF-9F6A-4EFF-AD7D-673D52FD2557}"/>
          </ac:spMkLst>
        </pc:spChg>
        <pc:spChg chg="mod">
          <ac:chgData name="Ragnhild Halvorsrud" userId="917ea340-fd63-490f-a7db-68428d24cf32" providerId="ADAL" clId="{9B6050A4-F178-4018-9F62-4FCCA28DA093}" dt="2021-03-19T17:19:30.695" v="28214" actId="790"/>
          <ac:spMkLst>
            <pc:docMk/>
            <pc:sldMk cId="261842133" sldId="324"/>
            <ac:spMk id="6" creationId="{BE2F9744-55D7-45B6-A661-F4E4695185E1}"/>
          </ac:spMkLst>
        </pc:spChg>
        <pc:spChg chg="mod">
          <ac:chgData name="Ragnhild Halvorsrud" userId="917ea340-fd63-490f-a7db-68428d24cf32" providerId="ADAL" clId="{9B6050A4-F178-4018-9F62-4FCCA28DA093}" dt="2021-03-19T17:19:30.695" v="28215" actId="790"/>
          <ac:spMkLst>
            <pc:docMk/>
            <pc:sldMk cId="261842133" sldId="324"/>
            <ac:spMk id="7" creationId="{05F8D8CD-8A86-4A4C-85F9-614DBB8ECE9C}"/>
          </ac:spMkLst>
        </pc:spChg>
        <pc:spChg chg="del mod">
          <ac:chgData name="Ragnhild Halvorsrud" userId="917ea340-fd63-490f-a7db-68428d24cf32" providerId="ADAL" clId="{9B6050A4-F178-4018-9F62-4FCCA28DA093}" dt="2021-03-19T17:19:48.721" v="28232" actId="478"/>
          <ac:spMkLst>
            <pc:docMk/>
            <pc:sldMk cId="261842133" sldId="324"/>
            <ac:spMk id="8" creationId="{8546DC7F-AAEE-485A-8F45-F1B0A9266017}"/>
          </ac:spMkLst>
        </pc:spChg>
        <pc:spChg chg="del mod">
          <ac:chgData name="Ragnhild Halvorsrud" userId="917ea340-fd63-490f-a7db-68428d24cf32" providerId="ADAL" clId="{9B6050A4-F178-4018-9F62-4FCCA28DA093}" dt="2021-03-19T17:19:48.721" v="28232" actId="478"/>
          <ac:spMkLst>
            <pc:docMk/>
            <pc:sldMk cId="261842133" sldId="324"/>
            <ac:spMk id="9" creationId="{88DDC4D1-717B-4BC6-88D3-DC900A8BB279}"/>
          </ac:spMkLst>
        </pc:spChg>
        <pc:spChg chg="del mod">
          <ac:chgData name="Ragnhild Halvorsrud" userId="917ea340-fd63-490f-a7db-68428d24cf32" providerId="ADAL" clId="{9B6050A4-F178-4018-9F62-4FCCA28DA093}" dt="2021-03-19T17:19:48.721" v="28232" actId="478"/>
          <ac:spMkLst>
            <pc:docMk/>
            <pc:sldMk cId="261842133" sldId="324"/>
            <ac:spMk id="10" creationId="{7F23FC39-9F4D-4826-8E6C-7206BF31FAC2}"/>
          </ac:spMkLst>
        </pc:spChg>
        <pc:spChg chg="del mod">
          <ac:chgData name="Ragnhild Halvorsrud" userId="917ea340-fd63-490f-a7db-68428d24cf32" providerId="ADAL" clId="{9B6050A4-F178-4018-9F62-4FCCA28DA093}" dt="2021-03-19T17:19:48.721" v="28232" actId="478"/>
          <ac:spMkLst>
            <pc:docMk/>
            <pc:sldMk cId="261842133" sldId="324"/>
            <ac:spMk id="11" creationId="{02260A96-B2A9-4539-B48C-37ABC9F1B3E0}"/>
          </ac:spMkLst>
        </pc:spChg>
        <pc:spChg chg="del mod">
          <ac:chgData name="Ragnhild Halvorsrud" userId="917ea340-fd63-490f-a7db-68428d24cf32" providerId="ADAL" clId="{9B6050A4-F178-4018-9F62-4FCCA28DA093}" dt="2021-03-19T17:19:48.721" v="28232" actId="478"/>
          <ac:spMkLst>
            <pc:docMk/>
            <pc:sldMk cId="261842133" sldId="324"/>
            <ac:spMk id="12" creationId="{DCB5C178-396B-42F0-AE4B-2B0D81CC057D}"/>
          </ac:spMkLst>
        </pc:spChg>
        <pc:spChg chg="del mod">
          <ac:chgData name="Ragnhild Halvorsrud" userId="917ea340-fd63-490f-a7db-68428d24cf32" providerId="ADAL" clId="{9B6050A4-F178-4018-9F62-4FCCA28DA093}" dt="2021-03-19T17:19:48.721" v="28232" actId="478"/>
          <ac:spMkLst>
            <pc:docMk/>
            <pc:sldMk cId="261842133" sldId="324"/>
            <ac:spMk id="13" creationId="{CD778116-041D-4E23-9A2C-D6771ACAB734}"/>
          </ac:spMkLst>
        </pc:spChg>
        <pc:spChg chg="del mod">
          <ac:chgData name="Ragnhild Halvorsrud" userId="917ea340-fd63-490f-a7db-68428d24cf32" providerId="ADAL" clId="{9B6050A4-F178-4018-9F62-4FCCA28DA093}" dt="2021-03-19T17:19:48.721" v="28232" actId="478"/>
          <ac:spMkLst>
            <pc:docMk/>
            <pc:sldMk cId="261842133" sldId="324"/>
            <ac:spMk id="14" creationId="{15D7E1FC-679C-42F1-A2C2-121DE95AEB9C}"/>
          </ac:spMkLst>
        </pc:spChg>
        <pc:spChg chg="mod">
          <ac:chgData name="Ragnhild Halvorsrud" userId="917ea340-fd63-490f-a7db-68428d24cf32" providerId="ADAL" clId="{9B6050A4-F178-4018-9F62-4FCCA28DA093}" dt="2021-03-21T13:00:07.241" v="33140" actId="790"/>
          <ac:spMkLst>
            <pc:docMk/>
            <pc:sldMk cId="261842133" sldId="324"/>
            <ac:spMk id="18" creationId="{0A610FF7-F05D-42DC-9FFA-8DF463435F73}"/>
          </ac:spMkLst>
        </pc:spChg>
        <pc:spChg chg="mod">
          <ac:chgData name="Ragnhild Halvorsrud" userId="917ea340-fd63-490f-a7db-68428d24cf32" providerId="ADAL" clId="{9B6050A4-F178-4018-9F62-4FCCA28DA093}" dt="2021-03-21T13:00:07.241" v="33141" actId="790"/>
          <ac:spMkLst>
            <pc:docMk/>
            <pc:sldMk cId="261842133" sldId="324"/>
            <ac:spMk id="19" creationId="{1A8C293B-A20A-4CAA-9DE4-0B370B134A7F}"/>
          </ac:spMkLst>
        </pc:spChg>
        <pc:spChg chg="mod">
          <ac:chgData name="Ragnhild Halvorsrud" userId="917ea340-fd63-490f-a7db-68428d24cf32" providerId="ADAL" clId="{9B6050A4-F178-4018-9F62-4FCCA28DA093}" dt="2021-03-21T13:00:07.241" v="33142" actId="790"/>
          <ac:spMkLst>
            <pc:docMk/>
            <pc:sldMk cId="261842133" sldId="324"/>
            <ac:spMk id="20" creationId="{D6953E4C-5064-4CF0-A99E-8CB6869E9671}"/>
          </ac:spMkLst>
        </pc:spChg>
        <pc:spChg chg="del mod">
          <ac:chgData name="Ragnhild Halvorsrud" userId="917ea340-fd63-490f-a7db-68428d24cf32" providerId="ADAL" clId="{9B6050A4-F178-4018-9F62-4FCCA28DA093}" dt="2021-03-19T17:19:45.537" v="28231" actId="478"/>
          <ac:spMkLst>
            <pc:docMk/>
            <pc:sldMk cId="261842133" sldId="324"/>
            <ac:spMk id="25" creationId="{251DE3CB-4EB8-4FFF-B437-A1343477E070}"/>
          </ac:spMkLst>
        </pc:spChg>
        <pc:spChg chg="mod">
          <ac:chgData name="Ragnhild Halvorsrud" userId="917ea340-fd63-490f-a7db-68428d24cf32" providerId="ADAL" clId="{9B6050A4-F178-4018-9F62-4FCCA28DA093}" dt="2021-03-21T13:00:07.241" v="33143" actId="790"/>
          <ac:spMkLst>
            <pc:docMk/>
            <pc:sldMk cId="261842133" sldId="324"/>
            <ac:spMk id="27" creationId="{FC12709A-762D-4E4D-A8CF-B0BAEE68BAF2}"/>
          </ac:spMkLst>
        </pc:spChg>
        <pc:spChg chg="add del mod">
          <ac:chgData name="Ragnhild Halvorsrud" userId="917ea340-fd63-490f-a7db-68428d24cf32" providerId="ADAL" clId="{9B6050A4-F178-4018-9F62-4FCCA28DA093}" dt="2021-03-19T17:19:36.350" v="28230" actId="6264"/>
          <ac:spMkLst>
            <pc:docMk/>
            <pc:sldMk cId="261842133" sldId="324"/>
            <ac:spMk id="29" creationId="{C817CA3C-C564-440E-806F-C3C86C272253}"/>
          </ac:spMkLst>
        </pc:spChg>
        <pc:spChg chg="add del mod">
          <ac:chgData name="Ragnhild Halvorsrud" userId="917ea340-fd63-490f-a7db-68428d24cf32" providerId="ADAL" clId="{9B6050A4-F178-4018-9F62-4FCCA28DA093}" dt="2021-03-19T17:19:36.350" v="28230" actId="6264"/>
          <ac:spMkLst>
            <pc:docMk/>
            <pc:sldMk cId="261842133" sldId="324"/>
            <ac:spMk id="30" creationId="{CE987567-D5EF-4F60-882E-85F69F86F95E}"/>
          </ac:spMkLst>
        </pc:spChg>
        <pc:grpChg chg="del">
          <ac:chgData name="Ragnhild Halvorsrud" userId="917ea340-fd63-490f-a7db-68428d24cf32" providerId="ADAL" clId="{9B6050A4-F178-4018-9F62-4FCCA28DA093}" dt="2021-03-19T17:19:48.721" v="28232" actId="478"/>
          <ac:grpSpMkLst>
            <pc:docMk/>
            <pc:sldMk cId="261842133" sldId="324"/>
            <ac:grpSpMk id="4" creationId="{E44A11B2-EA58-4395-8B43-495C9523C498}"/>
          </ac:grpSpMkLst>
        </pc:grpChg>
        <pc:picChg chg="mod">
          <ac:chgData name="Ragnhild Halvorsrud" userId="917ea340-fd63-490f-a7db-68428d24cf32" providerId="ADAL" clId="{9B6050A4-F178-4018-9F62-4FCCA28DA093}" dt="2021-03-19T17:23:31.862" v="28303" actId="465"/>
          <ac:picMkLst>
            <pc:docMk/>
            <pc:sldMk cId="261842133" sldId="324"/>
            <ac:picMk id="15" creationId="{E53A7D65-8D80-423B-8FDE-66594F1000B5}"/>
          </ac:picMkLst>
        </pc:picChg>
        <pc:picChg chg="mod">
          <ac:chgData name="Ragnhild Halvorsrud" userId="917ea340-fd63-490f-a7db-68428d24cf32" providerId="ADAL" clId="{9B6050A4-F178-4018-9F62-4FCCA28DA093}" dt="2021-03-19T17:22:33.859" v="28268" actId="1076"/>
          <ac:picMkLst>
            <pc:docMk/>
            <pc:sldMk cId="261842133" sldId="324"/>
            <ac:picMk id="16" creationId="{C2F912FF-EF3A-4B3A-B4C8-F6662CDE0474}"/>
          </ac:picMkLst>
        </pc:picChg>
        <pc:picChg chg="mod">
          <ac:chgData name="Ragnhild Halvorsrud" userId="917ea340-fd63-490f-a7db-68428d24cf32" providerId="ADAL" clId="{9B6050A4-F178-4018-9F62-4FCCA28DA093}" dt="2021-03-19T17:23:22.179" v="28301" actId="1076"/>
          <ac:picMkLst>
            <pc:docMk/>
            <pc:sldMk cId="261842133" sldId="324"/>
            <ac:picMk id="17" creationId="{F1BC3457-87BD-415C-BA8F-B4815E6D75DA}"/>
          </ac:picMkLst>
        </pc:picChg>
        <pc:picChg chg="del">
          <ac:chgData name="Ragnhild Halvorsrud" userId="917ea340-fd63-490f-a7db-68428d24cf32" providerId="ADAL" clId="{9B6050A4-F178-4018-9F62-4FCCA28DA093}" dt="2021-03-19T17:19:45.537" v="28231" actId="478"/>
          <ac:picMkLst>
            <pc:docMk/>
            <pc:sldMk cId="261842133" sldId="324"/>
            <ac:picMk id="24" creationId="{427D1EA9-6386-4878-99D8-EA60B11BE679}"/>
          </ac:picMkLst>
        </pc:picChg>
        <pc:picChg chg="mod">
          <ac:chgData name="Ragnhild Halvorsrud" userId="917ea340-fd63-490f-a7db-68428d24cf32" providerId="ADAL" clId="{9B6050A4-F178-4018-9F62-4FCCA28DA093}" dt="2021-03-19T17:23:31.862" v="28303" actId="465"/>
          <ac:picMkLst>
            <pc:docMk/>
            <pc:sldMk cId="261842133" sldId="324"/>
            <ac:picMk id="28" creationId="{4B4E8E2D-CFC5-4DEE-8108-2A31FA814EE3}"/>
          </ac:picMkLst>
        </pc:picChg>
        <pc:cxnChg chg="del mod">
          <ac:chgData name="Ragnhild Halvorsrud" userId="917ea340-fd63-490f-a7db-68428d24cf32" providerId="ADAL" clId="{9B6050A4-F178-4018-9F62-4FCCA28DA093}" dt="2021-03-19T17:24:54.639" v="28316" actId="478"/>
          <ac:cxnSpMkLst>
            <pc:docMk/>
            <pc:sldMk cId="261842133" sldId="324"/>
            <ac:cxnSpMk id="21" creationId="{DF72705D-747B-40A6-8359-EAEBF327529D}"/>
          </ac:cxnSpMkLst>
        </pc:cxnChg>
        <pc:cxnChg chg="del mod">
          <ac:chgData name="Ragnhild Halvorsrud" userId="917ea340-fd63-490f-a7db-68428d24cf32" providerId="ADAL" clId="{9B6050A4-F178-4018-9F62-4FCCA28DA093}" dt="2021-03-19T17:24:56.238" v="28317" actId="478"/>
          <ac:cxnSpMkLst>
            <pc:docMk/>
            <pc:sldMk cId="261842133" sldId="324"/>
            <ac:cxnSpMk id="22" creationId="{EC8FAC1A-5A07-4F19-93A7-6F92DBB4DD04}"/>
          </ac:cxnSpMkLst>
        </pc:cxnChg>
        <pc:cxnChg chg="del">
          <ac:chgData name="Ragnhild Halvorsrud" userId="917ea340-fd63-490f-a7db-68428d24cf32" providerId="ADAL" clId="{9B6050A4-F178-4018-9F62-4FCCA28DA093}" dt="2021-03-19T17:19:45.537" v="28231" actId="478"/>
          <ac:cxnSpMkLst>
            <pc:docMk/>
            <pc:sldMk cId="261842133" sldId="324"/>
            <ac:cxnSpMk id="23" creationId="{BBFA6D53-CE08-42CF-B3C0-AB5A2F66F481}"/>
          </ac:cxnSpMkLst>
        </pc:cxnChg>
        <pc:cxnChg chg="del mod">
          <ac:chgData name="Ragnhild Halvorsrud" userId="917ea340-fd63-490f-a7db-68428d24cf32" providerId="ADAL" clId="{9B6050A4-F178-4018-9F62-4FCCA28DA093}" dt="2021-03-19T17:24:53.351" v="28315" actId="478"/>
          <ac:cxnSpMkLst>
            <pc:docMk/>
            <pc:sldMk cId="261842133" sldId="324"/>
            <ac:cxnSpMk id="26" creationId="{53E4B1F3-02ED-4878-9CB3-1AA8B04FAC72}"/>
          </ac:cxnSpMkLst>
        </pc:cxnChg>
      </pc:sldChg>
      <pc:sldChg chg="delSp modSp add del mod ord modShow modNotes">
        <pc:chgData name="Ragnhild Halvorsrud" userId="917ea340-fd63-490f-a7db-68428d24cf32" providerId="ADAL" clId="{9B6050A4-F178-4018-9F62-4FCCA28DA093}" dt="2021-03-23T10:05:04.003" v="33771" actId="47"/>
        <pc:sldMkLst>
          <pc:docMk/>
          <pc:sldMk cId="2416284616" sldId="377"/>
        </pc:sldMkLst>
        <pc:spChg chg="mod">
          <ac:chgData name="Ragnhild Halvorsrud" userId="917ea340-fd63-490f-a7db-68428d24cf32" providerId="ADAL" clId="{9B6050A4-F178-4018-9F62-4FCCA28DA093}" dt="2021-03-21T13:00:06.627" v="32501" actId="790"/>
          <ac:spMkLst>
            <pc:docMk/>
            <pc:sldMk cId="2416284616" sldId="377"/>
            <ac:spMk id="2" creationId="{00000000-0000-0000-0000-000000000000}"/>
          </ac:spMkLst>
        </pc:spChg>
        <pc:spChg chg="del mod">
          <ac:chgData name="Ragnhild Halvorsrud" userId="917ea340-fd63-490f-a7db-68428d24cf32" providerId="ADAL" clId="{9B6050A4-F178-4018-9F62-4FCCA28DA093}" dt="2021-03-18T08:56:39.760" v="15988" actId="478"/>
          <ac:spMkLst>
            <pc:docMk/>
            <pc:sldMk cId="2416284616" sldId="377"/>
            <ac:spMk id="3" creationId="{22955A52-4B22-46D7-9D07-662A2BAE4BE5}"/>
          </ac:spMkLst>
        </pc:spChg>
        <pc:spChg chg="mod">
          <ac:chgData name="Ragnhild Halvorsrud" userId="917ea340-fd63-490f-a7db-68428d24cf32" providerId="ADAL" clId="{9B6050A4-F178-4018-9F62-4FCCA28DA093}" dt="2021-03-21T13:00:06.627" v="32502" actId="790"/>
          <ac:spMkLst>
            <pc:docMk/>
            <pc:sldMk cId="2416284616" sldId="377"/>
            <ac:spMk id="20" creationId="{3BDC3710-3C47-4467-8292-2DA730BC221A}"/>
          </ac:spMkLst>
        </pc:spChg>
        <pc:spChg chg="mod">
          <ac:chgData name="Ragnhild Halvorsrud" userId="917ea340-fd63-490f-a7db-68428d24cf32" providerId="ADAL" clId="{9B6050A4-F178-4018-9F62-4FCCA28DA093}" dt="2021-03-21T13:00:06.627" v="32503" actId="790"/>
          <ac:spMkLst>
            <pc:docMk/>
            <pc:sldMk cId="2416284616" sldId="377"/>
            <ac:spMk id="21" creationId="{72C776B2-E4C3-402C-8B0E-C180BD2FD6CB}"/>
          </ac:spMkLst>
        </pc:spChg>
        <pc:spChg chg="mod">
          <ac:chgData name="Ragnhild Halvorsrud" userId="917ea340-fd63-490f-a7db-68428d24cf32" providerId="ADAL" clId="{9B6050A4-F178-4018-9F62-4FCCA28DA093}" dt="2021-03-21T13:00:06.627" v="32504" actId="790"/>
          <ac:spMkLst>
            <pc:docMk/>
            <pc:sldMk cId="2416284616" sldId="377"/>
            <ac:spMk id="22" creationId="{45C0B19F-266B-4450-8024-0051EA922735}"/>
          </ac:spMkLst>
        </pc:spChg>
        <pc:spChg chg="mod">
          <ac:chgData name="Ragnhild Halvorsrud" userId="917ea340-fd63-490f-a7db-68428d24cf32" providerId="ADAL" clId="{9B6050A4-F178-4018-9F62-4FCCA28DA093}" dt="2021-03-21T13:00:06.627" v="32505" actId="790"/>
          <ac:spMkLst>
            <pc:docMk/>
            <pc:sldMk cId="2416284616" sldId="377"/>
            <ac:spMk id="23" creationId="{2D9DB81C-D603-4FBA-9848-96CE4B5F0032}"/>
          </ac:spMkLst>
        </pc:spChg>
        <pc:spChg chg="mod">
          <ac:chgData name="Ragnhild Halvorsrud" userId="917ea340-fd63-490f-a7db-68428d24cf32" providerId="ADAL" clId="{9B6050A4-F178-4018-9F62-4FCCA28DA093}" dt="2021-03-21T13:00:06.627" v="32506" actId="790"/>
          <ac:spMkLst>
            <pc:docMk/>
            <pc:sldMk cId="2416284616" sldId="377"/>
            <ac:spMk id="24" creationId="{1E33716D-A1D2-4797-ACAC-504631823060}"/>
          </ac:spMkLst>
        </pc:spChg>
        <pc:picChg chg="mod modCrop">
          <ac:chgData name="Ragnhild Halvorsrud" userId="917ea340-fd63-490f-a7db-68428d24cf32" providerId="ADAL" clId="{9B6050A4-F178-4018-9F62-4FCCA28DA093}" dt="2021-03-18T09:00:43.421" v="16026" actId="1076"/>
          <ac:picMkLst>
            <pc:docMk/>
            <pc:sldMk cId="2416284616" sldId="377"/>
            <ac:picMk id="4" creationId="{00000000-0000-0000-0000-000000000000}"/>
          </ac:picMkLst>
        </pc:picChg>
        <pc:picChg chg="mod">
          <ac:chgData name="Ragnhild Halvorsrud" userId="917ea340-fd63-490f-a7db-68428d24cf32" providerId="ADAL" clId="{9B6050A4-F178-4018-9F62-4FCCA28DA093}" dt="2021-03-18T09:00:59.020" v="16051" actId="1038"/>
          <ac:picMkLst>
            <pc:docMk/>
            <pc:sldMk cId="2416284616" sldId="377"/>
            <ac:picMk id="15" creationId="{AC14AB0F-61B2-4DB6-965F-0F6E85E4686E}"/>
          </ac:picMkLst>
        </pc:picChg>
        <pc:picChg chg="mod">
          <ac:chgData name="Ragnhild Halvorsrud" userId="917ea340-fd63-490f-a7db-68428d24cf32" providerId="ADAL" clId="{9B6050A4-F178-4018-9F62-4FCCA28DA093}" dt="2021-03-18T09:00:59.020" v="16051" actId="1038"/>
          <ac:picMkLst>
            <pc:docMk/>
            <pc:sldMk cId="2416284616" sldId="377"/>
            <ac:picMk id="16" creationId="{A0E2309F-BC4F-463B-9EA2-5D079D855EF2}"/>
          </ac:picMkLst>
        </pc:picChg>
        <pc:picChg chg="mod">
          <ac:chgData name="Ragnhild Halvorsrud" userId="917ea340-fd63-490f-a7db-68428d24cf32" providerId="ADAL" clId="{9B6050A4-F178-4018-9F62-4FCCA28DA093}" dt="2021-03-18T09:00:59.020" v="16051" actId="1038"/>
          <ac:picMkLst>
            <pc:docMk/>
            <pc:sldMk cId="2416284616" sldId="377"/>
            <ac:picMk id="17" creationId="{61FB8742-C5F4-411B-A624-7246B1509FC0}"/>
          </ac:picMkLst>
        </pc:picChg>
        <pc:picChg chg="mod">
          <ac:chgData name="Ragnhild Halvorsrud" userId="917ea340-fd63-490f-a7db-68428d24cf32" providerId="ADAL" clId="{9B6050A4-F178-4018-9F62-4FCCA28DA093}" dt="2021-03-18T09:00:59.020" v="16051" actId="1038"/>
          <ac:picMkLst>
            <pc:docMk/>
            <pc:sldMk cId="2416284616" sldId="377"/>
            <ac:picMk id="18" creationId="{BBAAB6D9-DC55-4B65-9346-DFA586BCDF07}"/>
          </ac:picMkLst>
        </pc:picChg>
        <pc:picChg chg="mod">
          <ac:chgData name="Ragnhild Halvorsrud" userId="917ea340-fd63-490f-a7db-68428d24cf32" providerId="ADAL" clId="{9B6050A4-F178-4018-9F62-4FCCA28DA093}" dt="2021-03-18T09:00:59.020" v="16051" actId="1038"/>
          <ac:picMkLst>
            <pc:docMk/>
            <pc:sldMk cId="2416284616" sldId="377"/>
            <ac:picMk id="19" creationId="{9F84D988-A691-4CD8-A97C-F78E8867297F}"/>
          </ac:picMkLst>
        </pc:picChg>
      </pc:sldChg>
      <pc:sldChg chg="addSp delSp modSp mod modAnim modNotes">
        <pc:chgData name="Ragnhild Halvorsrud" userId="917ea340-fd63-490f-a7db-68428d24cf32" providerId="ADAL" clId="{9B6050A4-F178-4018-9F62-4FCCA28DA093}" dt="2021-03-26T14:53:34.045" v="40538" actId="478"/>
        <pc:sldMkLst>
          <pc:docMk/>
          <pc:sldMk cId="454487130" sldId="405"/>
        </pc:sldMkLst>
        <pc:spChg chg="mod">
          <ac:chgData name="Ragnhild Halvorsrud" userId="917ea340-fd63-490f-a7db-68428d24cf32" providerId="ADAL" clId="{9B6050A4-F178-4018-9F62-4FCCA28DA093}" dt="2021-03-25T13:12:42.413" v="37928" actId="790"/>
          <ac:spMkLst>
            <pc:docMk/>
            <pc:sldMk cId="454487130" sldId="405"/>
            <ac:spMk id="2" creationId="{00000000-0000-0000-0000-000000000000}"/>
          </ac:spMkLst>
        </pc:spChg>
        <pc:spChg chg="mod">
          <ac:chgData name="Ragnhild Halvorsrud" userId="917ea340-fd63-490f-a7db-68428d24cf32" providerId="ADAL" clId="{9B6050A4-F178-4018-9F62-4FCCA28DA093}" dt="2021-03-26T14:01:17.400" v="39616" actId="207"/>
          <ac:spMkLst>
            <pc:docMk/>
            <pc:sldMk cId="454487130" sldId="405"/>
            <ac:spMk id="4" creationId="{252B2DBF-22C1-478A-9BE2-9E352F43BF6E}"/>
          </ac:spMkLst>
        </pc:spChg>
        <pc:spChg chg="mod">
          <ac:chgData name="Ragnhild Halvorsrud" userId="917ea340-fd63-490f-a7db-68428d24cf32" providerId="ADAL" clId="{9B6050A4-F178-4018-9F62-4FCCA28DA093}" dt="2021-03-25T13:12:42.421" v="37933" actId="790"/>
          <ac:spMkLst>
            <pc:docMk/>
            <pc:sldMk cId="454487130" sldId="405"/>
            <ac:spMk id="14" creationId="{0DBF1A7D-509C-42AD-B373-D6C99DB9ECC4}"/>
          </ac:spMkLst>
        </pc:spChg>
        <pc:spChg chg="mod">
          <ac:chgData name="Ragnhild Halvorsrud" userId="917ea340-fd63-490f-a7db-68428d24cf32" providerId="ADAL" clId="{9B6050A4-F178-4018-9F62-4FCCA28DA093}" dt="2021-03-25T13:12:42.422" v="37934" actId="790"/>
          <ac:spMkLst>
            <pc:docMk/>
            <pc:sldMk cId="454487130" sldId="405"/>
            <ac:spMk id="15" creationId="{D4CC7754-3A62-4CDB-A6E3-058724B4F3DC}"/>
          </ac:spMkLst>
        </pc:spChg>
        <pc:spChg chg="add del mod">
          <ac:chgData name="Ragnhild Halvorsrud" userId="917ea340-fd63-490f-a7db-68428d24cf32" providerId="ADAL" clId="{9B6050A4-F178-4018-9F62-4FCCA28DA093}" dt="2021-03-26T14:53:34.045" v="40538" actId="478"/>
          <ac:spMkLst>
            <pc:docMk/>
            <pc:sldMk cId="454487130" sldId="405"/>
            <ac:spMk id="16" creationId="{7E461A67-4E7C-4EA1-9A49-93FF263D2267}"/>
          </ac:spMkLst>
        </pc:spChg>
        <pc:spChg chg="mod">
          <ac:chgData name="Ragnhild Halvorsrud" userId="917ea340-fd63-490f-a7db-68428d24cf32" providerId="ADAL" clId="{9B6050A4-F178-4018-9F62-4FCCA28DA093}" dt="2021-03-26T14:01:17.400" v="39616" actId="207"/>
          <ac:spMkLst>
            <pc:docMk/>
            <pc:sldMk cId="454487130" sldId="405"/>
            <ac:spMk id="18" creationId="{95996554-E312-4F71-829A-1F10877C29EA}"/>
          </ac:spMkLst>
        </pc:spChg>
        <pc:spChg chg="mod topLvl">
          <ac:chgData name="Ragnhild Halvorsrud" userId="917ea340-fd63-490f-a7db-68428d24cf32" providerId="ADAL" clId="{9B6050A4-F178-4018-9F62-4FCCA28DA093}" dt="2021-03-25T13:52:46.375" v="38783" actId="164"/>
          <ac:spMkLst>
            <pc:docMk/>
            <pc:sldMk cId="454487130" sldId="405"/>
            <ac:spMk id="19" creationId="{0B19B90A-46E5-40CF-9E4B-51C2753AE466}"/>
          </ac:spMkLst>
        </pc:spChg>
        <pc:spChg chg="mod topLvl">
          <ac:chgData name="Ragnhild Halvorsrud" userId="917ea340-fd63-490f-a7db-68428d24cf32" providerId="ADAL" clId="{9B6050A4-F178-4018-9F62-4FCCA28DA093}" dt="2021-03-25T13:52:46.375" v="38783" actId="164"/>
          <ac:spMkLst>
            <pc:docMk/>
            <pc:sldMk cId="454487130" sldId="405"/>
            <ac:spMk id="20" creationId="{7C7256C5-CD81-4E21-83C6-A9F6FF2C7154}"/>
          </ac:spMkLst>
        </pc:spChg>
        <pc:spChg chg="mod topLvl">
          <ac:chgData name="Ragnhild Halvorsrud" userId="917ea340-fd63-490f-a7db-68428d24cf32" providerId="ADAL" clId="{9B6050A4-F178-4018-9F62-4FCCA28DA093}" dt="2021-03-25T13:52:46.375" v="38783" actId="164"/>
          <ac:spMkLst>
            <pc:docMk/>
            <pc:sldMk cId="454487130" sldId="405"/>
            <ac:spMk id="21" creationId="{64C234E2-EE01-45C3-8967-BD5ADD8080F5}"/>
          </ac:spMkLst>
        </pc:spChg>
        <pc:spChg chg="mod topLvl">
          <ac:chgData name="Ragnhild Halvorsrud" userId="917ea340-fd63-490f-a7db-68428d24cf32" providerId="ADAL" clId="{9B6050A4-F178-4018-9F62-4FCCA28DA093}" dt="2021-03-25T13:52:46.375" v="38783" actId="164"/>
          <ac:spMkLst>
            <pc:docMk/>
            <pc:sldMk cId="454487130" sldId="405"/>
            <ac:spMk id="22" creationId="{073CCBD3-F792-4192-8863-A9B09256E9B7}"/>
          </ac:spMkLst>
        </pc:spChg>
        <pc:spChg chg="add mod">
          <ac:chgData name="Ragnhild Halvorsrud" userId="917ea340-fd63-490f-a7db-68428d24cf32" providerId="ADAL" clId="{9B6050A4-F178-4018-9F62-4FCCA28DA093}" dt="2021-03-26T14:53:31.087" v="40537"/>
          <ac:spMkLst>
            <pc:docMk/>
            <pc:sldMk cId="454487130" sldId="405"/>
            <ac:spMk id="23" creationId="{C91147D6-BBA7-4B16-A7CB-5D87639B7664}"/>
          </ac:spMkLst>
        </pc:spChg>
        <pc:spChg chg="mod">
          <ac:chgData name="Ragnhild Halvorsrud" userId="917ea340-fd63-490f-a7db-68428d24cf32" providerId="ADAL" clId="{9B6050A4-F178-4018-9F62-4FCCA28DA093}" dt="2021-03-25T13:12:42.416" v="37929" actId="790"/>
          <ac:spMkLst>
            <pc:docMk/>
            <pc:sldMk cId="454487130" sldId="405"/>
            <ac:spMk id="44" creationId="{CBF2B9E1-AD5D-4BC8-86D5-14961E5C1C92}"/>
          </ac:spMkLst>
        </pc:spChg>
        <pc:spChg chg="mod">
          <ac:chgData name="Ragnhild Halvorsrud" userId="917ea340-fd63-490f-a7db-68428d24cf32" providerId="ADAL" clId="{9B6050A4-F178-4018-9F62-4FCCA28DA093}" dt="2021-03-25T13:12:42.418" v="37930" actId="790"/>
          <ac:spMkLst>
            <pc:docMk/>
            <pc:sldMk cId="454487130" sldId="405"/>
            <ac:spMk id="45" creationId="{453D8C2B-613D-4F3D-AFD4-8C0C3B392A7C}"/>
          </ac:spMkLst>
        </pc:spChg>
        <pc:spChg chg="mod">
          <ac:chgData name="Ragnhild Halvorsrud" userId="917ea340-fd63-490f-a7db-68428d24cf32" providerId="ADAL" clId="{9B6050A4-F178-4018-9F62-4FCCA28DA093}" dt="2021-03-25T13:12:42.419" v="37931" actId="790"/>
          <ac:spMkLst>
            <pc:docMk/>
            <pc:sldMk cId="454487130" sldId="405"/>
            <ac:spMk id="49" creationId="{CAFFC052-FBEC-40E6-817E-3403BE38A474}"/>
          </ac:spMkLst>
        </pc:spChg>
        <pc:spChg chg="mod">
          <ac:chgData name="Ragnhild Halvorsrud" userId="917ea340-fd63-490f-a7db-68428d24cf32" providerId="ADAL" clId="{9B6050A4-F178-4018-9F62-4FCCA28DA093}" dt="2021-03-25T13:12:42.420" v="37932" actId="790"/>
          <ac:spMkLst>
            <pc:docMk/>
            <pc:sldMk cId="454487130" sldId="405"/>
            <ac:spMk id="51" creationId="{865F824B-4E1C-4D62-988E-36DA6268A102}"/>
          </ac:spMkLst>
        </pc:spChg>
        <pc:grpChg chg="add mod">
          <ac:chgData name="Ragnhild Halvorsrud" userId="917ea340-fd63-490f-a7db-68428d24cf32" providerId="ADAL" clId="{9B6050A4-F178-4018-9F62-4FCCA28DA093}" dt="2021-03-25T13:52:46.375" v="38783" actId="164"/>
          <ac:grpSpMkLst>
            <pc:docMk/>
            <pc:sldMk cId="454487130" sldId="405"/>
            <ac:grpSpMk id="3" creationId="{36963FB8-663A-4E14-8B80-BDB4147657FE}"/>
          </ac:grpSpMkLst>
        </pc:grpChg>
        <pc:grpChg chg="add del mod">
          <ac:chgData name="Ragnhild Halvorsrud" userId="917ea340-fd63-490f-a7db-68428d24cf32" providerId="ADAL" clId="{9B6050A4-F178-4018-9F62-4FCCA28DA093}" dt="2021-03-25T13:52:21.126" v="38780" actId="165"/>
          <ac:grpSpMkLst>
            <pc:docMk/>
            <pc:sldMk cId="454487130" sldId="405"/>
            <ac:grpSpMk id="17" creationId="{5EE3BFA5-9CFA-4FF4-B618-8E488275EA2D}"/>
          </ac:grpSpMkLst>
        </pc:grpChg>
        <pc:grpChg chg="mod">
          <ac:chgData name="Ragnhild Halvorsrud" userId="917ea340-fd63-490f-a7db-68428d24cf32" providerId="ADAL" clId="{9B6050A4-F178-4018-9F62-4FCCA28DA093}" dt="2021-03-25T14:05:01.327" v="38816" actId="1035"/>
          <ac:grpSpMkLst>
            <pc:docMk/>
            <pc:sldMk cId="454487130" sldId="405"/>
            <ac:grpSpMk id="48" creationId="{EACCE138-2EFC-4741-B359-B33A4089462F}"/>
          </ac:grpSpMkLst>
        </pc:grpChg>
        <pc:picChg chg="mod">
          <ac:chgData name="Ragnhild Halvorsrud" userId="917ea340-fd63-490f-a7db-68428d24cf32" providerId="ADAL" clId="{9B6050A4-F178-4018-9F62-4FCCA28DA093}" dt="2021-03-25T14:05:01.327" v="38816" actId="1035"/>
          <ac:picMkLst>
            <pc:docMk/>
            <pc:sldMk cId="454487130" sldId="405"/>
            <ac:picMk id="46" creationId="{0119C4A3-B15D-4FDB-B285-05F813D03607}"/>
          </ac:picMkLst>
        </pc:picChg>
      </pc:sldChg>
      <pc:sldChg chg="addSp delSp modSp del mod ord modNotes">
        <pc:chgData name="Ragnhild Halvorsrud" userId="917ea340-fd63-490f-a7db-68428d24cf32" providerId="ADAL" clId="{9B6050A4-F178-4018-9F62-4FCCA28DA093}" dt="2021-03-19T16:22:18.315" v="27910" actId="47"/>
        <pc:sldMkLst>
          <pc:docMk/>
          <pc:sldMk cId="4108039329" sldId="408"/>
        </pc:sldMkLst>
        <pc:spChg chg="mod">
          <ac:chgData name="Ragnhild Halvorsrud" userId="917ea340-fd63-490f-a7db-68428d24cf32" providerId="ADAL" clId="{9B6050A4-F178-4018-9F62-4FCCA28DA093}" dt="2021-03-19T15:11:40.383" v="27482" actId="790"/>
          <ac:spMkLst>
            <pc:docMk/>
            <pc:sldMk cId="4108039329" sldId="408"/>
            <ac:spMk id="2" creationId="{00000000-0000-0000-0000-000000000000}"/>
          </ac:spMkLst>
        </pc:spChg>
        <pc:spChg chg="mod">
          <ac:chgData name="Ragnhild Halvorsrud" userId="917ea340-fd63-490f-a7db-68428d24cf32" providerId="ADAL" clId="{9B6050A4-F178-4018-9F62-4FCCA28DA093}" dt="2021-03-19T15:11:40.385" v="27483" actId="790"/>
          <ac:spMkLst>
            <pc:docMk/>
            <pc:sldMk cId="4108039329" sldId="408"/>
            <ac:spMk id="32" creationId="{B9ABE375-8729-492C-94B7-D6B27ABF776A}"/>
          </ac:spMkLst>
        </pc:spChg>
        <pc:spChg chg="mod">
          <ac:chgData name="Ragnhild Halvorsrud" userId="917ea340-fd63-490f-a7db-68428d24cf32" providerId="ADAL" clId="{9B6050A4-F178-4018-9F62-4FCCA28DA093}" dt="2021-03-19T15:11:40.386" v="27484" actId="790"/>
          <ac:spMkLst>
            <pc:docMk/>
            <pc:sldMk cId="4108039329" sldId="408"/>
            <ac:spMk id="33" creationId="{98D6F79C-3C8E-4119-8F87-4C0FFEC74FF5}"/>
          </ac:spMkLst>
        </pc:spChg>
        <pc:spChg chg="mod">
          <ac:chgData name="Ragnhild Halvorsrud" userId="917ea340-fd63-490f-a7db-68428d24cf32" providerId="ADAL" clId="{9B6050A4-F178-4018-9F62-4FCCA28DA093}" dt="2021-03-19T15:11:40.387" v="27485"/>
          <ac:spMkLst>
            <pc:docMk/>
            <pc:sldMk cId="4108039329" sldId="408"/>
            <ac:spMk id="34" creationId="{C3B9448D-E2C7-41EC-AB6D-37A0B54892CE}"/>
          </ac:spMkLst>
        </pc:spChg>
        <pc:spChg chg="mod">
          <ac:chgData name="Ragnhild Halvorsrud" userId="917ea340-fd63-490f-a7db-68428d24cf32" providerId="ADAL" clId="{9B6050A4-F178-4018-9F62-4FCCA28DA093}" dt="2021-03-19T15:11:40.387" v="27486"/>
          <ac:spMkLst>
            <pc:docMk/>
            <pc:sldMk cId="4108039329" sldId="408"/>
            <ac:spMk id="35" creationId="{32BD4AA9-CF39-476E-A689-6CA8D01E6D07}"/>
          </ac:spMkLst>
        </pc:spChg>
        <pc:spChg chg="mod">
          <ac:chgData name="Ragnhild Halvorsrud" userId="917ea340-fd63-490f-a7db-68428d24cf32" providerId="ADAL" clId="{9B6050A4-F178-4018-9F62-4FCCA28DA093}" dt="2021-03-19T15:11:40.387" v="27487"/>
          <ac:spMkLst>
            <pc:docMk/>
            <pc:sldMk cId="4108039329" sldId="408"/>
            <ac:spMk id="39" creationId="{EE2ABEDD-07D7-4A61-8A5C-06311693ADDB}"/>
          </ac:spMkLst>
        </pc:spChg>
        <pc:spChg chg="mod">
          <ac:chgData name="Ragnhild Halvorsrud" userId="917ea340-fd63-490f-a7db-68428d24cf32" providerId="ADAL" clId="{9B6050A4-F178-4018-9F62-4FCCA28DA093}" dt="2021-03-19T15:11:40.388" v="27488"/>
          <ac:spMkLst>
            <pc:docMk/>
            <pc:sldMk cId="4108039329" sldId="408"/>
            <ac:spMk id="40" creationId="{3D6F36A9-FC94-46FC-B7D0-4001F5900F55}"/>
          </ac:spMkLst>
        </pc:spChg>
        <pc:spChg chg="mod">
          <ac:chgData name="Ragnhild Halvorsrud" userId="917ea340-fd63-490f-a7db-68428d24cf32" providerId="ADAL" clId="{9B6050A4-F178-4018-9F62-4FCCA28DA093}" dt="2021-03-19T15:22:37.491" v="27822" actId="14100"/>
          <ac:spMkLst>
            <pc:docMk/>
            <pc:sldMk cId="4108039329" sldId="408"/>
            <ac:spMk id="126" creationId="{5D0666FB-0053-4084-9C0A-A602436910AE}"/>
          </ac:spMkLst>
        </pc:spChg>
        <pc:picChg chg="add del mod">
          <ac:chgData name="Ragnhild Halvorsrud" userId="917ea340-fd63-490f-a7db-68428d24cf32" providerId="ADAL" clId="{9B6050A4-F178-4018-9F62-4FCCA28DA093}" dt="2021-03-19T15:22:24.193" v="27818" actId="478"/>
          <ac:picMkLst>
            <pc:docMk/>
            <pc:sldMk cId="4108039329" sldId="408"/>
            <ac:picMk id="16" creationId="{67B9370C-5FC0-4FAD-8DC1-C1D05E0BE9E5}"/>
          </ac:picMkLst>
        </pc:picChg>
        <pc:picChg chg="add mod">
          <ac:chgData name="Ragnhild Halvorsrud" userId="917ea340-fd63-490f-a7db-68428d24cf32" providerId="ADAL" clId="{9B6050A4-F178-4018-9F62-4FCCA28DA093}" dt="2021-03-19T15:23:57.448" v="27824" actId="14100"/>
          <ac:picMkLst>
            <pc:docMk/>
            <pc:sldMk cId="4108039329" sldId="408"/>
            <ac:picMk id="17" creationId="{E3DED1A3-9FFE-49C0-A261-DF51B0CCFC37}"/>
          </ac:picMkLst>
        </pc:picChg>
        <pc:picChg chg="mod">
          <ac:chgData name="Ragnhild Halvorsrud" userId="917ea340-fd63-490f-a7db-68428d24cf32" providerId="ADAL" clId="{9B6050A4-F178-4018-9F62-4FCCA28DA093}" dt="2021-03-19T15:22:42.716" v="27823" actId="1076"/>
          <ac:picMkLst>
            <pc:docMk/>
            <pc:sldMk cId="4108039329" sldId="408"/>
            <ac:picMk id="127" creationId="{812ACD5F-511D-4805-95E4-D64B9FE4C762}"/>
          </ac:picMkLst>
        </pc:picChg>
        <pc:cxnChg chg="mod">
          <ac:chgData name="Ragnhild Halvorsrud" userId="917ea340-fd63-490f-a7db-68428d24cf32" providerId="ADAL" clId="{9B6050A4-F178-4018-9F62-4FCCA28DA093}" dt="2021-03-16T17:34:31.826" v="15798" actId="208"/>
          <ac:cxnSpMkLst>
            <pc:docMk/>
            <pc:sldMk cId="4108039329" sldId="408"/>
            <ac:cxnSpMk id="41" creationId="{39B99E0B-3891-49A0-9D88-F7B603E373F0}"/>
          </ac:cxnSpMkLst>
        </pc:cxnChg>
      </pc:sldChg>
      <pc:sldChg chg="addSp delSp modSp mod ord modNotes">
        <pc:chgData name="Ragnhild Halvorsrud" userId="917ea340-fd63-490f-a7db-68428d24cf32" providerId="ADAL" clId="{9B6050A4-F178-4018-9F62-4FCCA28DA093}" dt="2021-03-26T14:53:38.830" v="40540" actId="478"/>
        <pc:sldMkLst>
          <pc:docMk/>
          <pc:sldMk cId="2607329622" sldId="428"/>
        </pc:sldMkLst>
        <pc:spChg chg="mod">
          <ac:chgData name="Ragnhild Halvorsrud" userId="917ea340-fd63-490f-a7db-68428d24cf32" providerId="ADAL" clId="{9B6050A4-F178-4018-9F62-4FCCA28DA093}" dt="2021-03-25T13:12:42.437" v="37947" actId="790"/>
          <ac:spMkLst>
            <pc:docMk/>
            <pc:sldMk cId="2607329622" sldId="428"/>
            <ac:spMk id="2" creationId="{00000000-0000-0000-0000-000000000000}"/>
          </ac:spMkLst>
        </pc:spChg>
        <pc:spChg chg="mod">
          <ac:chgData name="Ragnhild Halvorsrud" userId="917ea340-fd63-490f-a7db-68428d24cf32" providerId="ADAL" clId="{9B6050A4-F178-4018-9F62-4FCCA28DA093}" dt="2021-03-25T13:12:42.440" v="37948" actId="790"/>
          <ac:spMkLst>
            <pc:docMk/>
            <pc:sldMk cId="2607329622" sldId="428"/>
            <ac:spMk id="5" creationId="{00000000-0000-0000-0000-000000000000}"/>
          </ac:spMkLst>
        </pc:spChg>
        <pc:spChg chg="mod">
          <ac:chgData name="Ragnhild Halvorsrud" userId="917ea340-fd63-490f-a7db-68428d24cf32" providerId="ADAL" clId="{9B6050A4-F178-4018-9F62-4FCCA28DA093}" dt="2021-03-25T13:12:42.442" v="37949" actId="790"/>
          <ac:spMkLst>
            <pc:docMk/>
            <pc:sldMk cId="2607329622" sldId="428"/>
            <ac:spMk id="6" creationId="{00000000-0000-0000-0000-000000000000}"/>
          </ac:spMkLst>
        </pc:spChg>
        <pc:spChg chg="add del mod">
          <ac:chgData name="Ragnhild Halvorsrud" userId="917ea340-fd63-490f-a7db-68428d24cf32" providerId="ADAL" clId="{9B6050A4-F178-4018-9F62-4FCCA28DA093}" dt="2021-03-23T16:16:46.582" v="34357" actId="478"/>
          <ac:spMkLst>
            <pc:docMk/>
            <pc:sldMk cId="2607329622" sldId="428"/>
            <ac:spMk id="11" creationId="{BB261885-61E8-4A03-B858-61B9E4D0F937}"/>
          </ac:spMkLst>
        </pc:spChg>
        <pc:spChg chg="add mod">
          <ac:chgData name="Ragnhild Halvorsrud" userId="917ea340-fd63-490f-a7db-68428d24cf32" providerId="ADAL" clId="{9B6050A4-F178-4018-9F62-4FCCA28DA093}" dt="2021-03-25T13:12:42.447" v="37952" actId="790"/>
          <ac:spMkLst>
            <pc:docMk/>
            <pc:sldMk cId="2607329622" sldId="428"/>
            <ac:spMk id="12" creationId="{339E844B-912A-4321-A1AA-A05B6B5B5EFF}"/>
          </ac:spMkLst>
        </pc:spChg>
        <pc:spChg chg="add del mod">
          <ac:chgData name="Ragnhild Halvorsrud" userId="917ea340-fd63-490f-a7db-68428d24cf32" providerId="ADAL" clId="{9B6050A4-F178-4018-9F62-4FCCA28DA093}" dt="2021-03-26T14:53:38.830" v="40540" actId="478"/>
          <ac:spMkLst>
            <pc:docMk/>
            <pc:sldMk cId="2607329622" sldId="428"/>
            <ac:spMk id="14" creationId="{83CF977E-DC88-49FA-9009-1FEF59E59DAE}"/>
          </ac:spMkLst>
        </pc:spChg>
        <pc:spChg chg="mod">
          <ac:chgData name="Ragnhild Halvorsrud" userId="917ea340-fd63-490f-a7db-68428d24cf32" providerId="ADAL" clId="{9B6050A4-F178-4018-9F62-4FCCA28DA093}" dt="2021-03-25T14:06:45.341" v="38818"/>
          <ac:spMkLst>
            <pc:docMk/>
            <pc:sldMk cId="2607329622" sldId="428"/>
            <ac:spMk id="16" creationId="{27896305-3E15-4429-A683-D2BEF5CB38CF}"/>
          </ac:spMkLst>
        </pc:spChg>
        <pc:spChg chg="mod">
          <ac:chgData name="Ragnhild Halvorsrud" userId="917ea340-fd63-490f-a7db-68428d24cf32" providerId="ADAL" clId="{9B6050A4-F178-4018-9F62-4FCCA28DA093}" dt="2021-03-25T14:06:45.341" v="38818"/>
          <ac:spMkLst>
            <pc:docMk/>
            <pc:sldMk cId="2607329622" sldId="428"/>
            <ac:spMk id="17" creationId="{3CAD6223-530D-48AE-B7B8-60E2348BC679}"/>
          </ac:spMkLst>
        </pc:spChg>
        <pc:spChg chg="mod">
          <ac:chgData name="Ragnhild Halvorsrud" userId="917ea340-fd63-490f-a7db-68428d24cf32" providerId="ADAL" clId="{9B6050A4-F178-4018-9F62-4FCCA28DA093}" dt="2021-03-25T14:06:45.341" v="38818"/>
          <ac:spMkLst>
            <pc:docMk/>
            <pc:sldMk cId="2607329622" sldId="428"/>
            <ac:spMk id="18" creationId="{9F5F8587-02D6-4954-B3E8-5A19F5F649A3}"/>
          </ac:spMkLst>
        </pc:spChg>
        <pc:spChg chg="mod">
          <ac:chgData name="Ragnhild Halvorsrud" userId="917ea340-fd63-490f-a7db-68428d24cf32" providerId="ADAL" clId="{9B6050A4-F178-4018-9F62-4FCCA28DA093}" dt="2021-03-25T14:06:45.341" v="38818"/>
          <ac:spMkLst>
            <pc:docMk/>
            <pc:sldMk cId="2607329622" sldId="428"/>
            <ac:spMk id="19" creationId="{5C090E06-B0FB-4DEF-951D-7219E24BCD41}"/>
          </ac:spMkLst>
        </pc:spChg>
        <pc:spChg chg="add mod">
          <ac:chgData name="Ragnhild Halvorsrud" userId="917ea340-fd63-490f-a7db-68428d24cf32" providerId="ADAL" clId="{9B6050A4-F178-4018-9F62-4FCCA28DA093}" dt="2021-03-26T14:53:28.010" v="40535"/>
          <ac:spMkLst>
            <pc:docMk/>
            <pc:sldMk cId="2607329622" sldId="428"/>
            <ac:spMk id="20" creationId="{5606E093-7DC8-4CB5-8704-B1017ABD3FFE}"/>
          </ac:spMkLst>
        </pc:spChg>
        <pc:spChg chg="mod">
          <ac:chgData name="Ragnhild Halvorsrud" userId="917ea340-fd63-490f-a7db-68428d24cf32" providerId="ADAL" clId="{9B6050A4-F178-4018-9F62-4FCCA28DA093}" dt="2021-03-25T13:12:42.443" v="37950" actId="790"/>
          <ac:spMkLst>
            <pc:docMk/>
            <pc:sldMk cId="2607329622" sldId="428"/>
            <ac:spMk id="22" creationId="{00000000-0000-0000-0000-000000000000}"/>
          </ac:spMkLst>
        </pc:spChg>
        <pc:spChg chg="mod">
          <ac:chgData name="Ragnhild Halvorsrud" userId="917ea340-fd63-490f-a7db-68428d24cf32" providerId="ADAL" clId="{9B6050A4-F178-4018-9F62-4FCCA28DA093}" dt="2021-03-25T13:12:42.445" v="37951" actId="790"/>
          <ac:spMkLst>
            <pc:docMk/>
            <pc:sldMk cId="2607329622" sldId="428"/>
            <ac:spMk id="23" creationId="{00000000-0000-0000-0000-000000000000}"/>
          </ac:spMkLst>
        </pc:spChg>
        <pc:grpChg chg="add mod">
          <ac:chgData name="Ragnhild Halvorsrud" userId="917ea340-fd63-490f-a7db-68428d24cf32" providerId="ADAL" clId="{9B6050A4-F178-4018-9F62-4FCCA28DA093}" dt="2021-03-25T14:06:45.341" v="38818"/>
          <ac:grpSpMkLst>
            <pc:docMk/>
            <pc:sldMk cId="2607329622" sldId="428"/>
            <ac:grpSpMk id="15" creationId="{711D24E2-2181-4E23-8BDB-772A85F4B7E1}"/>
          </ac:grpSpMkLst>
        </pc:grpChg>
        <pc:picChg chg="del mod">
          <ac:chgData name="Ragnhild Halvorsrud" userId="917ea340-fd63-490f-a7db-68428d24cf32" providerId="ADAL" clId="{9B6050A4-F178-4018-9F62-4FCCA28DA093}" dt="2021-03-19T14:05:25.590" v="26071" actId="478"/>
          <ac:picMkLst>
            <pc:docMk/>
            <pc:sldMk cId="2607329622" sldId="428"/>
            <ac:picMk id="3" creationId="{00000000-0000-0000-0000-000000000000}"/>
          </ac:picMkLst>
        </pc:picChg>
        <pc:picChg chg="add mod modCrop">
          <ac:chgData name="Ragnhild Halvorsrud" userId="917ea340-fd63-490f-a7db-68428d24cf32" providerId="ADAL" clId="{9B6050A4-F178-4018-9F62-4FCCA28DA093}" dt="2021-03-25T15:54:42.984" v="39320" actId="1035"/>
          <ac:picMkLst>
            <pc:docMk/>
            <pc:sldMk cId="2607329622" sldId="428"/>
            <ac:picMk id="10" creationId="{63E11F35-21E2-4EA2-AFF5-D6C3FFEA5950}"/>
          </ac:picMkLst>
        </pc:picChg>
        <pc:picChg chg="add mod">
          <ac:chgData name="Ragnhild Halvorsrud" userId="917ea340-fd63-490f-a7db-68428d24cf32" providerId="ADAL" clId="{9B6050A4-F178-4018-9F62-4FCCA28DA093}" dt="2021-03-22T08:36:33.146" v="33494" actId="1076"/>
          <ac:picMkLst>
            <pc:docMk/>
            <pc:sldMk cId="2607329622" sldId="428"/>
            <ac:picMk id="13" creationId="{06292905-3334-43C4-BACC-7C1284DCAD52}"/>
          </ac:picMkLst>
        </pc:picChg>
        <pc:cxnChg chg="mod">
          <ac:chgData name="Ragnhild Halvorsrud" userId="917ea340-fd63-490f-a7db-68428d24cf32" providerId="ADAL" clId="{9B6050A4-F178-4018-9F62-4FCCA28DA093}" dt="2021-03-25T15:54:52.469" v="39322" actId="14100"/>
          <ac:cxnSpMkLst>
            <pc:docMk/>
            <pc:sldMk cId="2607329622" sldId="428"/>
            <ac:cxnSpMk id="24" creationId="{00000000-0000-0000-0000-000000000000}"/>
          </ac:cxnSpMkLst>
        </pc:cxnChg>
        <pc:cxnChg chg="mod">
          <ac:chgData name="Ragnhild Halvorsrud" userId="917ea340-fd63-490f-a7db-68428d24cf32" providerId="ADAL" clId="{9B6050A4-F178-4018-9F62-4FCCA28DA093}" dt="2021-03-25T15:54:56.845" v="39333" actId="1037"/>
          <ac:cxnSpMkLst>
            <pc:docMk/>
            <pc:sldMk cId="2607329622" sldId="428"/>
            <ac:cxnSpMk id="33" creationId="{00000000-0000-0000-0000-000000000000}"/>
          </ac:cxnSpMkLst>
        </pc:cxnChg>
      </pc:sldChg>
      <pc:sldChg chg="addSp delSp modSp add del mod ord modNotes">
        <pc:chgData name="Ragnhild Halvorsrud" userId="917ea340-fd63-490f-a7db-68428d24cf32" providerId="ADAL" clId="{9B6050A4-F178-4018-9F62-4FCCA28DA093}" dt="2021-03-26T14:47:52.001" v="40461" actId="6549"/>
        <pc:sldMkLst>
          <pc:docMk/>
          <pc:sldMk cId="541240641" sldId="450"/>
        </pc:sldMkLst>
        <pc:spChg chg="mod">
          <ac:chgData name="Ragnhild Halvorsrud" userId="917ea340-fd63-490f-a7db-68428d24cf32" providerId="ADAL" clId="{9B6050A4-F178-4018-9F62-4FCCA28DA093}" dt="2021-03-25T13:12:42.301" v="37860" actId="790"/>
          <ac:spMkLst>
            <pc:docMk/>
            <pc:sldMk cId="541240641" sldId="450"/>
            <ac:spMk id="2" creationId="{00000000-0000-0000-0000-000000000000}"/>
          </ac:spMkLst>
        </pc:spChg>
        <pc:spChg chg="mod">
          <ac:chgData name="Ragnhild Halvorsrud" userId="917ea340-fd63-490f-a7db-68428d24cf32" providerId="ADAL" clId="{9B6050A4-F178-4018-9F62-4FCCA28DA093}" dt="2021-03-26T14:47:52.001" v="40461" actId="6549"/>
          <ac:spMkLst>
            <pc:docMk/>
            <pc:sldMk cId="541240641" sldId="450"/>
            <ac:spMk id="3" creationId="{00000000-0000-0000-0000-000000000000}"/>
          </ac:spMkLst>
        </pc:spChg>
        <pc:spChg chg="mod">
          <ac:chgData name="Ragnhild Halvorsrud" userId="917ea340-fd63-490f-a7db-68428d24cf32" providerId="ADAL" clId="{9B6050A4-F178-4018-9F62-4FCCA28DA093}" dt="2021-03-25T13:12:42.315" v="37862" actId="790"/>
          <ac:spMkLst>
            <pc:docMk/>
            <pc:sldMk cId="541240641" sldId="450"/>
            <ac:spMk id="4" creationId="{00000000-0000-0000-0000-000000000000}"/>
          </ac:spMkLst>
        </pc:spChg>
        <pc:spChg chg="add del mod">
          <ac:chgData name="Ragnhild Halvorsrud" userId="917ea340-fd63-490f-a7db-68428d24cf32" providerId="ADAL" clId="{9B6050A4-F178-4018-9F62-4FCCA28DA093}" dt="2021-03-23T16:16:19.263" v="34349" actId="478"/>
          <ac:spMkLst>
            <pc:docMk/>
            <pc:sldMk cId="541240641" sldId="450"/>
            <ac:spMk id="5" creationId="{6F9B2B70-B194-4987-8337-8FF102EF2936}"/>
          </ac:spMkLst>
        </pc:spChg>
        <pc:spChg chg="add del mod">
          <ac:chgData name="Ragnhild Halvorsrud" userId="917ea340-fd63-490f-a7db-68428d24cf32" providerId="ADAL" clId="{9B6050A4-F178-4018-9F62-4FCCA28DA093}" dt="2021-03-24T18:21:51.834" v="36891" actId="478"/>
          <ac:spMkLst>
            <pc:docMk/>
            <pc:sldMk cId="541240641" sldId="450"/>
            <ac:spMk id="6" creationId="{2943ABF5-AF90-4B8B-9A4C-C91BA1FE2EF2}"/>
          </ac:spMkLst>
        </pc:spChg>
        <pc:spChg chg="mod">
          <ac:chgData name="Ragnhild Halvorsrud" userId="917ea340-fd63-490f-a7db-68428d24cf32" providerId="ADAL" clId="{9B6050A4-F178-4018-9F62-4FCCA28DA093}" dt="2021-03-15T16:04:40.296" v="9068"/>
          <ac:spMkLst>
            <pc:docMk/>
            <pc:sldMk cId="541240641" sldId="450"/>
            <ac:spMk id="7" creationId="{246FD2E1-57F4-4634-9A8B-99A1FEF8B233}"/>
          </ac:spMkLst>
        </pc:spChg>
        <pc:spChg chg="add del mod">
          <ac:chgData name="Ragnhild Halvorsrud" userId="917ea340-fd63-490f-a7db-68428d24cf32" providerId="ADAL" clId="{9B6050A4-F178-4018-9F62-4FCCA28DA093}" dt="2021-03-25T13:48:42.947" v="38703" actId="21"/>
          <ac:spMkLst>
            <pc:docMk/>
            <pc:sldMk cId="541240641" sldId="450"/>
            <ac:spMk id="7" creationId="{D4E91550-8547-42CD-8B9C-C6C260B63501}"/>
          </ac:spMkLst>
        </pc:spChg>
        <pc:spChg chg="add del mod">
          <ac:chgData name="Ragnhild Halvorsrud" userId="917ea340-fd63-490f-a7db-68428d24cf32" providerId="ADAL" clId="{9B6050A4-F178-4018-9F62-4FCCA28DA093}" dt="2021-03-25T13:48:42.947" v="38703" actId="21"/>
          <ac:spMkLst>
            <pc:docMk/>
            <pc:sldMk cId="541240641" sldId="450"/>
            <ac:spMk id="8" creationId="{ABF1877C-A261-402D-B212-AE6B9A9F0658}"/>
          </ac:spMkLst>
        </pc:spChg>
        <pc:spChg chg="add del mod">
          <ac:chgData name="Ragnhild Halvorsrud" userId="917ea340-fd63-490f-a7db-68428d24cf32" providerId="ADAL" clId="{9B6050A4-F178-4018-9F62-4FCCA28DA093}" dt="2021-03-25T13:48:42.947" v="38703" actId="21"/>
          <ac:spMkLst>
            <pc:docMk/>
            <pc:sldMk cId="541240641" sldId="450"/>
            <ac:spMk id="9" creationId="{B82FC0C4-C71C-4D20-B86B-067BA749818F}"/>
          </ac:spMkLst>
        </pc:spChg>
        <pc:spChg chg="mod">
          <ac:chgData name="Ragnhild Halvorsrud" userId="917ea340-fd63-490f-a7db-68428d24cf32" providerId="ADAL" clId="{9B6050A4-F178-4018-9F62-4FCCA28DA093}" dt="2021-03-15T16:04:40.296" v="9068"/>
          <ac:spMkLst>
            <pc:docMk/>
            <pc:sldMk cId="541240641" sldId="450"/>
            <ac:spMk id="10" creationId="{271CEFBF-ABDE-41E5-A267-14CE1ECFFF04}"/>
          </ac:spMkLst>
        </pc:spChg>
        <pc:spChg chg="add del mod">
          <ac:chgData name="Ragnhild Halvorsrud" userId="917ea340-fd63-490f-a7db-68428d24cf32" providerId="ADAL" clId="{9B6050A4-F178-4018-9F62-4FCCA28DA093}" dt="2021-03-25T13:48:42.947" v="38703" actId="21"/>
          <ac:spMkLst>
            <pc:docMk/>
            <pc:sldMk cId="541240641" sldId="450"/>
            <ac:spMk id="10" creationId="{4A5E8CCF-AF4C-4141-9261-A3E1ACCAD53A}"/>
          </ac:spMkLst>
        </pc:spChg>
        <pc:spChg chg="mod">
          <ac:chgData name="Ragnhild Halvorsrud" userId="917ea340-fd63-490f-a7db-68428d24cf32" providerId="ADAL" clId="{9B6050A4-F178-4018-9F62-4FCCA28DA093}" dt="2021-03-15T16:04:40.296" v="9068"/>
          <ac:spMkLst>
            <pc:docMk/>
            <pc:sldMk cId="541240641" sldId="450"/>
            <ac:spMk id="13" creationId="{F3F69182-7609-4C95-A7A3-5DE3429187F8}"/>
          </ac:spMkLst>
        </pc:spChg>
        <pc:spChg chg="mod">
          <ac:chgData name="Ragnhild Halvorsrud" userId="917ea340-fd63-490f-a7db-68428d24cf32" providerId="ADAL" clId="{9B6050A4-F178-4018-9F62-4FCCA28DA093}" dt="2021-03-15T16:04:40.296" v="9068"/>
          <ac:spMkLst>
            <pc:docMk/>
            <pc:sldMk cId="541240641" sldId="450"/>
            <ac:spMk id="16" creationId="{DDB6B14D-7AB5-4E4C-B3C3-F01B26837057}"/>
          </ac:spMkLst>
        </pc:spChg>
        <pc:spChg chg="mod">
          <ac:chgData name="Ragnhild Halvorsrud" userId="917ea340-fd63-490f-a7db-68428d24cf32" providerId="ADAL" clId="{9B6050A4-F178-4018-9F62-4FCCA28DA093}" dt="2021-03-15T16:04:40.296" v="9068"/>
          <ac:spMkLst>
            <pc:docMk/>
            <pc:sldMk cId="541240641" sldId="450"/>
            <ac:spMk id="19" creationId="{B66BED8B-2ABB-425D-B698-17286D32D60C}"/>
          </ac:spMkLst>
        </pc:spChg>
        <pc:spChg chg="add del mod">
          <ac:chgData name="Ragnhild Halvorsrud" userId="917ea340-fd63-490f-a7db-68428d24cf32" providerId="ADAL" clId="{9B6050A4-F178-4018-9F62-4FCCA28DA093}" dt="2021-03-15T16:10:47.148" v="9079" actId="478"/>
          <ac:spMkLst>
            <pc:docMk/>
            <pc:sldMk cId="541240641" sldId="450"/>
            <ac:spMk id="20" creationId="{1C0382D2-7527-4F7C-A9F5-05624AD08997}"/>
          </ac:spMkLst>
        </pc:spChg>
        <pc:grpChg chg="add del mod">
          <ac:chgData name="Ragnhild Halvorsrud" userId="917ea340-fd63-490f-a7db-68428d24cf32" providerId="ADAL" clId="{9B6050A4-F178-4018-9F62-4FCCA28DA093}" dt="2021-03-15T16:10:58.367" v="9080" actId="21"/>
          <ac:grpSpMkLst>
            <pc:docMk/>
            <pc:sldMk cId="541240641" sldId="450"/>
            <ac:grpSpMk id="5" creationId="{FF4B6C3A-E818-4DEE-A693-B84650690847}"/>
          </ac:grpSpMkLst>
        </pc:grpChg>
        <pc:grpChg chg="add del mod">
          <ac:chgData name="Ragnhild Halvorsrud" userId="917ea340-fd63-490f-a7db-68428d24cf32" providerId="ADAL" clId="{9B6050A4-F178-4018-9F62-4FCCA28DA093}" dt="2021-03-15T16:10:58.367" v="9080" actId="21"/>
          <ac:grpSpMkLst>
            <pc:docMk/>
            <pc:sldMk cId="541240641" sldId="450"/>
            <ac:grpSpMk id="8" creationId="{0E5DF4F5-35C3-4D3E-A04F-E9571337E359}"/>
          </ac:grpSpMkLst>
        </pc:grpChg>
        <pc:grpChg chg="add del mod">
          <ac:chgData name="Ragnhild Halvorsrud" userId="917ea340-fd63-490f-a7db-68428d24cf32" providerId="ADAL" clId="{9B6050A4-F178-4018-9F62-4FCCA28DA093}" dt="2021-03-15T16:10:58.367" v="9080" actId="21"/>
          <ac:grpSpMkLst>
            <pc:docMk/>
            <pc:sldMk cId="541240641" sldId="450"/>
            <ac:grpSpMk id="11" creationId="{51BC0143-B03A-48FC-BCFD-24C819C5F04C}"/>
          </ac:grpSpMkLst>
        </pc:grpChg>
        <pc:grpChg chg="add del mod">
          <ac:chgData name="Ragnhild Halvorsrud" userId="917ea340-fd63-490f-a7db-68428d24cf32" providerId="ADAL" clId="{9B6050A4-F178-4018-9F62-4FCCA28DA093}" dt="2021-03-15T16:10:58.367" v="9080" actId="21"/>
          <ac:grpSpMkLst>
            <pc:docMk/>
            <pc:sldMk cId="541240641" sldId="450"/>
            <ac:grpSpMk id="14" creationId="{8BB7EDC5-8901-41E9-9EDD-51FA3B686910}"/>
          </ac:grpSpMkLst>
        </pc:grpChg>
        <pc:grpChg chg="add del mod">
          <ac:chgData name="Ragnhild Halvorsrud" userId="917ea340-fd63-490f-a7db-68428d24cf32" providerId="ADAL" clId="{9B6050A4-F178-4018-9F62-4FCCA28DA093}" dt="2021-03-15T16:10:58.367" v="9080" actId="21"/>
          <ac:grpSpMkLst>
            <pc:docMk/>
            <pc:sldMk cId="541240641" sldId="450"/>
            <ac:grpSpMk id="17" creationId="{D1802128-4E2B-4842-B3B2-8C70094E9C87}"/>
          </ac:grpSpMkLst>
        </pc:grpChg>
        <pc:picChg chg="mod">
          <ac:chgData name="Ragnhild Halvorsrud" userId="917ea340-fd63-490f-a7db-68428d24cf32" providerId="ADAL" clId="{9B6050A4-F178-4018-9F62-4FCCA28DA093}" dt="2021-03-15T16:04:40.296" v="9068"/>
          <ac:picMkLst>
            <pc:docMk/>
            <pc:sldMk cId="541240641" sldId="450"/>
            <ac:picMk id="6" creationId="{CDE6F389-903D-4DA7-ABE2-3D0E72FB23AE}"/>
          </ac:picMkLst>
        </pc:picChg>
        <pc:picChg chg="mod">
          <ac:chgData name="Ragnhild Halvorsrud" userId="917ea340-fd63-490f-a7db-68428d24cf32" providerId="ADAL" clId="{9B6050A4-F178-4018-9F62-4FCCA28DA093}" dt="2021-03-15T16:04:40.296" v="9068"/>
          <ac:picMkLst>
            <pc:docMk/>
            <pc:sldMk cId="541240641" sldId="450"/>
            <ac:picMk id="9" creationId="{02FE0D5F-D341-4B81-A6E5-CF936FF81FEC}"/>
          </ac:picMkLst>
        </pc:picChg>
        <pc:picChg chg="mod">
          <ac:chgData name="Ragnhild Halvorsrud" userId="917ea340-fd63-490f-a7db-68428d24cf32" providerId="ADAL" clId="{9B6050A4-F178-4018-9F62-4FCCA28DA093}" dt="2021-03-15T16:04:40.296" v="9068"/>
          <ac:picMkLst>
            <pc:docMk/>
            <pc:sldMk cId="541240641" sldId="450"/>
            <ac:picMk id="12" creationId="{39F82F56-38EE-4A36-BD8C-E34B6F255449}"/>
          </ac:picMkLst>
        </pc:picChg>
        <pc:picChg chg="mod">
          <ac:chgData name="Ragnhild Halvorsrud" userId="917ea340-fd63-490f-a7db-68428d24cf32" providerId="ADAL" clId="{9B6050A4-F178-4018-9F62-4FCCA28DA093}" dt="2021-03-15T16:04:40.296" v="9068"/>
          <ac:picMkLst>
            <pc:docMk/>
            <pc:sldMk cId="541240641" sldId="450"/>
            <ac:picMk id="15" creationId="{ADA481C5-4529-423A-B091-5BA25BEA5F1F}"/>
          </ac:picMkLst>
        </pc:picChg>
        <pc:picChg chg="mod">
          <ac:chgData name="Ragnhild Halvorsrud" userId="917ea340-fd63-490f-a7db-68428d24cf32" providerId="ADAL" clId="{9B6050A4-F178-4018-9F62-4FCCA28DA093}" dt="2021-03-15T16:04:40.296" v="9068"/>
          <ac:picMkLst>
            <pc:docMk/>
            <pc:sldMk cId="541240641" sldId="450"/>
            <ac:picMk id="18" creationId="{D6893D4A-A613-4155-8B80-2CAB4D75ECB6}"/>
          </ac:picMkLst>
        </pc:picChg>
      </pc:sldChg>
      <pc:sldChg chg="modSp del mod ord modShow modNotes">
        <pc:chgData name="Ragnhild Halvorsrud" userId="917ea340-fd63-490f-a7db-68428d24cf32" providerId="ADAL" clId="{9B6050A4-F178-4018-9F62-4FCCA28DA093}" dt="2021-03-15T15:32:38.510" v="7215" actId="47"/>
        <pc:sldMkLst>
          <pc:docMk/>
          <pc:sldMk cId="2539071821" sldId="451"/>
        </pc:sldMkLst>
        <pc:spChg chg="mod">
          <ac:chgData name="Ragnhild Halvorsrud" userId="917ea340-fd63-490f-a7db-68428d24cf32" providerId="ADAL" clId="{9B6050A4-F178-4018-9F62-4FCCA28DA093}" dt="2021-03-15T15:22:54.082" v="5696" actId="790"/>
          <ac:spMkLst>
            <pc:docMk/>
            <pc:sldMk cId="2539071821" sldId="451"/>
            <ac:spMk id="2" creationId="{00000000-0000-0000-0000-000000000000}"/>
          </ac:spMkLst>
        </pc:spChg>
        <pc:spChg chg="mod">
          <ac:chgData name="Ragnhild Halvorsrud" userId="917ea340-fd63-490f-a7db-68428d24cf32" providerId="ADAL" clId="{9B6050A4-F178-4018-9F62-4FCCA28DA093}" dt="2021-03-15T15:22:54.083" v="5697" actId="790"/>
          <ac:spMkLst>
            <pc:docMk/>
            <pc:sldMk cId="2539071821" sldId="451"/>
            <ac:spMk id="3" creationId="{00000000-0000-0000-0000-000000000000}"/>
          </ac:spMkLst>
        </pc:spChg>
        <pc:spChg chg="mod">
          <ac:chgData name="Ragnhild Halvorsrud" userId="917ea340-fd63-490f-a7db-68428d24cf32" providerId="ADAL" clId="{9B6050A4-F178-4018-9F62-4FCCA28DA093}" dt="2021-03-15T15:22:54.098" v="5714" actId="790"/>
          <ac:spMkLst>
            <pc:docMk/>
            <pc:sldMk cId="2539071821" sldId="451"/>
            <ac:spMk id="5" creationId="{55BE7ABB-9FDF-4153-AE7F-F0C7132B0E1D}"/>
          </ac:spMkLst>
        </pc:spChg>
        <pc:spChg chg="mod">
          <ac:chgData name="Ragnhild Halvorsrud" userId="917ea340-fd63-490f-a7db-68428d24cf32" providerId="ADAL" clId="{9B6050A4-F178-4018-9F62-4FCCA28DA093}" dt="2021-03-15T15:22:54.084" v="5698" actId="790"/>
          <ac:spMkLst>
            <pc:docMk/>
            <pc:sldMk cId="2539071821" sldId="451"/>
            <ac:spMk id="8" creationId="{00000000-0000-0000-0000-000000000000}"/>
          </ac:spMkLst>
        </pc:spChg>
        <pc:graphicFrameChg chg="modGraphic">
          <ac:chgData name="Ragnhild Halvorsrud" userId="917ea340-fd63-490f-a7db-68428d24cf32" providerId="ADAL" clId="{9B6050A4-F178-4018-9F62-4FCCA28DA093}" dt="2021-03-15T15:22:54.098" v="5713" actId="790"/>
          <ac:graphicFrameMkLst>
            <pc:docMk/>
            <pc:sldMk cId="2539071821" sldId="451"/>
            <ac:graphicFrameMk id="19" creationId="{1DD7FA0A-BB72-4BC0-97DB-96F286CA1774}"/>
          </ac:graphicFrameMkLst>
        </pc:graphicFrameChg>
      </pc:sldChg>
      <pc:sldChg chg="addSp delSp modSp mod chgLayout modNotes">
        <pc:chgData name="Ragnhild Halvorsrud" userId="917ea340-fd63-490f-a7db-68428d24cf32" providerId="ADAL" clId="{9B6050A4-F178-4018-9F62-4FCCA28DA093}" dt="2021-03-25T13:51:33.377" v="38767" actId="404"/>
        <pc:sldMkLst>
          <pc:docMk/>
          <pc:sldMk cId="3419055384" sldId="453"/>
        </pc:sldMkLst>
        <pc:spChg chg="mod ord">
          <ac:chgData name="Ragnhild Halvorsrud" userId="917ea340-fd63-490f-a7db-68428d24cf32" providerId="ADAL" clId="{9B6050A4-F178-4018-9F62-4FCCA28DA093}" dt="2021-03-25T13:12:42.391" v="37912" actId="790"/>
          <ac:spMkLst>
            <pc:docMk/>
            <pc:sldMk cId="3419055384" sldId="453"/>
            <ac:spMk id="2" creationId="{00000000-0000-0000-0000-000000000000}"/>
          </ac:spMkLst>
        </pc:spChg>
        <pc:spChg chg="mod ord">
          <ac:chgData name="Ragnhild Halvorsrud" userId="917ea340-fd63-490f-a7db-68428d24cf32" providerId="ADAL" clId="{9B6050A4-F178-4018-9F62-4FCCA28DA093}" dt="2021-03-25T13:12:42.393" v="37913" actId="790"/>
          <ac:spMkLst>
            <pc:docMk/>
            <pc:sldMk cId="3419055384" sldId="453"/>
            <ac:spMk id="3" creationId="{00000000-0000-0000-0000-000000000000}"/>
          </ac:spMkLst>
        </pc:spChg>
        <pc:spChg chg="add del mod">
          <ac:chgData name="Ragnhild Halvorsrud" userId="917ea340-fd63-490f-a7db-68428d24cf32" providerId="ADAL" clId="{9B6050A4-F178-4018-9F62-4FCCA28DA093}" dt="2021-03-09T10:31:49.500" v="246" actId="6264"/>
          <ac:spMkLst>
            <pc:docMk/>
            <pc:sldMk cId="3419055384" sldId="453"/>
            <ac:spMk id="4" creationId="{B528AB05-A43E-4631-BD25-91706F3C73AB}"/>
          </ac:spMkLst>
        </pc:spChg>
        <pc:spChg chg="add del mod">
          <ac:chgData name="Ragnhild Halvorsrud" userId="917ea340-fd63-490f-a7db-68428d24cf32" providerId="ADAL" clId="{9B6050A4-F178-4018-9F62-4FCCA28DA093}" dt="2021-03-09T10:31:49.500" v="246" actId="6264"/>
          <ac:spMkLst>
            <pc:docMk/>
            <pc:sldMk cId="3419055384" sldId="453"/>
            <ac:spMk id="5" creationId="{1E4E35D5-3441-4C00-98A6-9D6ACA44E37F}"/>
          </ac:spMkLst>
        </pc:spChg>
        <pc:spChg chg="add mod">
          <ac:chgData name="Ragnhild Halvorsrud" userId="917ea340-fd63-490f-a7db-68428d24cf32" providerId="ADAL" clId="{9B6050A4-F178-4018-9F62-4FCCA28DA093}" dt="2021-03-25T13:51:33.377" v="38767" actId="404"/>
          <ac:spMkLst>
            <pc:docMk/>
            <pc:sldMk cId="3419055384" sldId="453"/>
            <ac:spMk id="5" creationId="{2D7E0172-9D48-4A89-AD64-0D4B45DD9325}"/>
          </ac:spMkLst>
        </pc:spChg>
        <pc:spChg chg="mod">
          <ac:chgData name="Ragnhild Halvorsrud" userId="917ea340-fd63-490f-a7db-68428d24cf32" providerId="ADAL" clId="{9B6050A4-F178-4018-9F62-4FCCA28DA093}" dt="2021-03-25T13:49:14.420" v="38710"/>
          <ac:spMkLst>
            <pc:docMk/>
            <pc:sldMk cId="3419055384" sldId="453"/>
            <ac:spMk id="7" creationId="{C38271DE-5063-4F16-980C-B8EBF6E0BEB5}"/>
          </ac:spMkLst>
        </pc:spChg>
        <pc:spChg chg="mod">
          <ac:chgData name="Ragnhild Halvorsrud" userId="917ea340-fd63-490f-a7db-68428d24cf32" providerId="ADAL" clId="{9B6050A4-F178-4018-9F62-4FCCA28DA093}" dt="2021-03-25T13:49:14.420" v="38710"/>
          <ac:spMkLst>
            <pc:docMk/>
            <pc:sldMk cId="3419055384" sldId="453"/>
            <ac:spMk id="8" creationId="{ACBB2EEB-8F1F-4E61-B248-BEEE7A5DD9B7}"/>
          </ac:spMkLst>
        </pc:spChg>
        <pc:spChg chg="mod">
          <ac:chgData name="Ragnhild Halvorsrud" userId="917ea340-fd63-490f-a7db-68428d24cf32" providerId="ADAL" clId="{9B6050A4-F178-4018-9F62-4FCCA28DA093}" dt="2021-03-25T13:49:14.420" v="38710"/>
          <ac:spMkLst>
            <pc:docMk/>
            <pc:sldMk cId="3419055384" sldId="453"/>
            <ac:spMk id="9" creationId="{AA7D9F60-D00F-4053-A88C-1FBB8B175DD7}"/>
          </ac:spMkLst>
        </pc:spChg>
        <pc:spChg chg="mod">
          <ac:chgData name="Ragnhild Halvorsrud" userId="917ea340-fd63-490f-a7db-68428d24cf32" providerId="ADAL" clId="{9B6050A4-F178-4018-9F62-4FCCA28DA093}" dt="2021-03-25T13:49:14.420" v="38710"/>
          <ac:spMkLst>
            <pc:docMk/>
            <pc:sldMk cId="3419055384" sldId="453"/>
            <ac:spMk id="10" creationId="{6ABD3E27-F0E6-441B-88CB-BE7C377477E2}"/>
          </ac:spMkLst>
        </pc:spChg>
        <pc:grpChg chg="add mod">
          <ac:chgData name="Ragnhild Halvorsrud" userId="917ea340-fd63-490f-a7db-68428d24cf32" providerId="ADAL" clId="{9B6050A4-F178-4018-9F62-4FCCA28DA093}" dt="2021-03-25T13:49:14.420" v="38710"/>
          <ac:grpSpMkLst>
            <pc:docMk/>
            <pc:sldMk cId="3419055384" sldId="453"/>
            <ac:grpSpMk id="6" creationId="{6E3FDF2E-8D46-4528-A0F3-F539DADE8AF1}"/>
          </ac:grpSpMkLst>
        </pc:grpChg>
        <pc:picChg chg="add mod">
          <ac:chgData name="Ragnhild Halvorsrud" userId="917ea340-fd63-490f-a7db-68428d24cf32" providerId="ADAL" clId="{9B6050A4-F178-4018-9F62-4FCCA28DA093}" dt="2021-03-23T15:54:43.307" v="33791" actId="1076"/>
          <ac:picMkLst>
            <pc:docMk/>
            <pc:sldMk cId="3419055384" sldId="453"/>
            <ac:picMk id="4" creationId="{4D09DDB4-02AC-4855-9BC1-C08254EF961B}"/>
          </ac:picMkLst>
        </pc:picChg>
        <pc:picChg chg="del mod modCrop">
          <ac:chgData name="Ragnhild Halvorsrud" userId="917ea340-fd63-490f-a7db-68428d24cf32" providerId="ADAL" clId="{9B6050A4-F178-4018-9F62-4FCCA28DA093}" dt="2021-03-23T15:54:25.117" v="33785" actId="478"/>
          <ac:picMkLst>
            <pc:docMk/>
            <pc:sldMk cId="3419055384" sldId="453"/>
            <ac:picMk id="63" creationId="{EF34232D-FE51-44C6-AD7C-BC559015D1DF}"/>
          </ac:picMkLst>
        </pc:picChg>
      </pc:sldChg>
      <pc:sldChg chg="add del">
        <pc:chgData name="Ragnhild Halvorsrud" userId="917ea340-fd63-490f-a7db-68428d24cf32" providerId="ADAL" clId="{9B6050A4-F178-4018-9F62-4FCCA28DA093}" dt="2021-03-19T14:11:41.180" v="26152" actId="47"/>
        <pc:sldMkLst>
          <pc:docMk/>
          <pc:sldMk cId="2396102871" sldId="455"/>
        </pc:sldMkLst>
      </pc:sldChg>
      <pc:sldChg chg="addSp delSp modSp mod chgLayout modNotes">
        <pc:chgData name="Ragnhild Halvorsrud" userId="917ea340-fd63-490f-a7db-68428d24cf32" providerId="ADAL" clId="{9B6050A4-F178-4018-9F62-4FCCA28DA093}" dt="2021-03-25T14:07:13.636" v="38826"/>
        <pc:sldMkLst>
          <pc:docMk/>
          <pc:sldMk cId="588101366" sldId="461"/>
        </pc:sldMkLst>
        <pc:spChg chg="mod ord">
          <ac:chgData name="Ragnhild Halvorsrud" userId="917ea340-fd63-490f-a7db-68428d24cf32" providerId="ADAL" clId="{9B6050A4-F178-4018-9F62-4FCCA28DA093}" dt="2021-03-25T13:12:43.018" v="38509" actId="790"/>
          <ac:spMkLst>
            <pc:docMk/>
            <pc:sldMk cId="588101366" sldId="461"/>
            <ac:spMk id="2" creationId="{00000000-0000-0000-0000-000000000000}"/>
          </ac:spMkLst>
        </pc:spChg>
        <pc:spChg chg="mod ord">
          <ac:chgData name="Ragnhild Halvorsrud" userId="917ea340-fd63-490f-a7db-68428d24cf32" providerId="ADAL" clId="{9B6050A4-F178-4018-9F62-4FCCA28DA093}" dt="2021-03-25T13:12:43.023" v="38510" actId="790"/>
          <ac:spMkLst>
            <pc:docMk/>
            <pc:sldMk cId="588101366" sldId="461"/>
            <ac:spMk id="3" creationId="{00000000-0000-0000-0000-000000000000}"/>
          </ac:spMkLst>
        </pc:spChg>
        <pc:spChg chg="mod ord">
          <ac:chgData name="Ragnhild Halvorsrud" userId="917ea340-fd63-490f-a7db-68428d24cf32" providerId="ADAL" clId="{9B6050A4-F178-4018-9F62-4FCCA28DA093}" dt="2021-03-25T13:12:43.024" v="38511" actId="790"/>
          <ac:spMkLst>
            <pc:docMk/>
            <pc:sldMk cId="588101366" sldId="461"/>
            <ac:spMk id="4" creationId="{00000000-0000-0000-0000-000000000000}"/>
          </ac:spMkLst>
        </pc:spChg>
        <pc:spChg chg="add del mod">
          <ac:chgData name="Ragnhild Halvorsrud" userId="917ea340-fd63-490f-a7db-68428d24cf32" providerId="ADAL" clId="{9B6050A4-F178-4018-9F62-4FCCA28DA093}" dt="2021-03-19T11:59:18.522" v="22699" actId="6264"/>
          <ac:spMkLst>
            <pc:docMk/>
            <pc:sldMk cId="588101366" sldId="461"/>
            <ac:spMk id="5" creationId="{BEBB59FA-614F-4D86-B7A2-450020672BF6}"/>
          </ac:spMkLst>
        </pc:spChg>
        <pc:spChg chg="add del mod">
          <ac:chgData name="Ragnhild Halvorsrud" userId="917ea340-fd63-490f-a7db-68428d24cf32" providerId="ADAL" clId="{9B6050A4-F178-4018-9F62-4FCCA28DA093}" dt="2021-03-19T11:59:18.522" v="22699" actId="6264"/>
          <ac:spMkLst>
            <pc:docMk/>
            <pc:sldMk cId="588101366" sldId="461"/>
            <ac:spMk id="6" creationId="{6CD0D070-757C-4D64-A866-22097B9C227B}"/>
          </ac:spMkLst>
        </pc:spChg>
        <pc:spChg chg="add mod">
          <ac:chgData name="Ragnhild Halvorsrud" userId="917ea340-fd63-490f-a7db-68428d24cf32" providerId="ADAL" clId="{9B6050A4-F178-4018-9F62-4FCCA28DA093}" dt="2021-03-25T13:12:43.033" v="38514" actId="790"/>
          <ac:spMkLst>
            <pc:docMk/>
            <pc:sldMk cId="588101366" sldId="461"/>
            <ac:spMk id="7" creationId="{DD63D352-8F8E-45A8-B2A7-1973A377A34B}"/>
          </ac:spMkLst>
        </pc:spChg>
        <pc:spChg chg="add del mod">
          <ac:chgData name="Ragnhild Halvorsrud" userId="917ea340-fd63-490f-a7db-68428d24cf32" providerId="ADAL" clId="{9B6050A4-F178-4018-9F62-4FCCA28DA093}" dt="2021-03-19T11:59:18.522" v="22699" actId="6264"/>
          <ac:spMkLst>
            <pc:docMk/>
            <pc:sldMk cId="588101366" sldId="461"/>
            <ac:spMk id="9" creationId="{C226BE90-A628-4AE7-93DC-1A6C4F14E861}"/>
          </ac:spMkLst>
        </pc:spChg>
        <pc:spChg chg="mod">
          <ac:chgData name="Ragnhild Halvorsrud" userId="917ea340-fd63-490f-a7db-68428d24cf32" providerId="ADAL" clId="{9B6050A4-F178-4018-9F62-4FCCA28DA093}" dt="2021-03-25T14:07:13.636" v="38826"/>
          <ac:spMkLst>
            <pc:docMk/>
            <pc:sldMk cId="588101366" sldId="461"/>
            <ac:spMk id="10" creationId="{B92FE9C7-5B69-4AAF-8913-93E9D00D3E7B}"/>
          </ac:spMkLst>
        </pc:spChg>
        <pc:spChg chg="mod">
          <ac:chgData name="Ragnhild Halvorsrud" userId="917ea340-fd63-490f-a7db-68428d24cf32" providerId="ADAL" clId="{9B6050A4-F178-4018-9F62-4FCCA28DA093}" dt="2021-03-25T14:07:13.636" v="38826"/>
          <ac:spMkLst>
            <pc:docMk/>
            <pc:sldMk cId="588101366" sldId="461"/>
            <ac:spMk id="11" creationId="{43681866-7DC9-4632-A99A-5589AD84DB1D}"/>
          </ac:spMkLst>
        </pc:spChg>
        <pc:spChg chg="mod">
          <ac:chgData name="Ragnhild Halvorsrud" userId="917ea340-fd63-490f-a7db-68428d24cf32" providerId="ADAL" clId="{9B6050A4-F178-4018-9F62-4FCCA28DA093}" dt="2021-03-25T14:07:13.636" v="38826"/>
          <ac:spMkLst>
            <pc:docMk/>
            <pc:sldMk cId="588101366" sldId="461"/>
            <ac:spMk id="12" creationId="{C91557D9-4360-4B68-8EA2-BC733982BAD3}"/>
          </ac:spMkLst>
        </pc:spChg>
        <pc:spChg chg="mod">
          <ac:chgData name="Ragnhild Halvorsrud" userId="917ea340-fd63-490f-a7db-68428d24cf32" providerId="ADAL" clId="{9B6050A4-F178-4018-9F62-4FCCA28DA093}" dt="2021-03-25T14:07:13.636" v="38826"/>
          <ac:spMkLst>
            <pc:docMk/>
            <pc:sldMk cId="588101366" sldId="461"/>
            <ac:spMk id="13" creationId="{3A32F45F-C8F9-4C3A-8970-6F85752B0F2B}"/>
          </ac:spMkLst>
        </pc:spChg>
        <pc:spChg chg="mod">
          <ac:chgData name="Ragnhild Halvorsrud" userId="917ea340-fd63-490f-a7db-68428d24cf32" providerId="ADAL" clId="{9B6050A4-F178-4018-9F62-4FCCA28DA093}" dt="2021-03-25T13:12:43.026" v="38512" actId="790"/>
          <ac:spMkLst>
            <pc:docMk/>
            <pc:sldMk cId="588101366" sldId="461"/>
            <ac:spMk id="48" creationId="{00000000-0000-0000-0000-000000000000}"/>
          </ac:spMkLst>
        </pc:spChg>
        <pc:spChg chg="mod">
          <ac:chgData name="Ragnhild Halvorsrud" userId="917ea340-fd63-490f-a7db-68428d24cf32" providerId="ADAL" clId="{9B6050A4-F178-4018-9F62-4FCCA28DA093}" dt="2021-03-25T13:12:43.031" v="38513" actId="790"/>
          <ac:spMkLst>
            <pc:docMk/>
            <pc:sldMk cId="588101366" sldId="461"/>
            <ac:spMk id="49" creationId="{00000000-0000-0000-0000-000000000000}"/>
          </ac:spMkLst>
        </pc:spChg>
        <pc:grpChg chg="add mod">
          <ac:chgData name="Ragnhild Halvorsrud" userId="917ea340-fd63-490f-a7db-68428d24cf32" providerId="ADAL" clId="{9B6050A4-F178-4018-9F62-4FCCA28DA093}" dt="2021-03-25T14:07:13.636" v="38826"/>
          <ac:grpSpMkLst>
            <pc:docMk/>
            <pc:sldMk cId="588101366" sldId="461"/>
            <ac:grpSpMk id="9" creationId="{A8B07F8F-FD0D-486D-8DB8-EF032DC8731D}"/>
          </ac:grpSpMkLst>
        </pc:grpChg>
        <pc:picChg chg="add mod">
          <ac:chgData name="Ragnhild Halvorsrud" userId="917ea340-fd63-490f-a7db-68428d24cf32" providerId="ADAL" clId="{9B6050A4-F178-4018-9F62-4FCCA28DA093}" dt="2021-03-19T12:01:50.769" v="23007" actId="1076"/>
          <ac:picMkLst>
            <pc:docMk/>
            <pc:sldMk cId="588101366" sldId="461"/>
            <ac:picMk id="8" creationId="{BD997073-7AFF-4681-A2AE-A2C973C7C5ED}"/>
          </ac:picMkLst>
        </pc:picChg>
      </pc:sldChg>
      <pc:sldChg chg="addSp delSp modSp mod chgLayout modNotes">
        <pc:chgData name="Ragnhild Halvorsrud" userId="917ea340-fd63-490f-a7db-68428d24cf32" providerId="ADAL" clId="{9B6050A4-F178-4018-9F62-4FCCA28DA093}" dt="2021-03-25T14:07:16.402" v="38827"/>
        <pc:sldMkLst>
          <pc:docMk/>
          <pc:sldMk cId="1615701341" sldId="462"/>
        </pc:sldMkLst>
        <pc:spChg chg="mod ord">
          <ac:chgData name="Ragnhild Halvorsrud" userId="917ea340-fd63-490f-a7db-68428d24cf32" providerId="ADAL" clId="{9B6050A4-F178-4018-9F62-4FCCA28DA093}" dt="2021-03-25T13:12:43.036" v="38517" actId="790"/>
          <ac:spMkLst>
            <pc:docMk/>
            <pc:sldMk cId="1615701341" sldId="462"/>
            <ac:spMk id="2" creationId="{00000000-0000-0000-0000-000000000000}"/>
          </ac:spMkLst>
        </pc:spChg>
        <pc:spChg chg="mod ord">
          <ac:chgData name="Ragnhild Halvorsrud" userId="917ea340-fd63-490f-a7db-68428d24cf32" providerId="ADAL" clId="{9B6050A4-F178-4018-9F62-4FCCA28DA093}" dt="2021-03-25T13:12:43.041" v="38518" actId="790"/>
          <ac:spMkLst>
            <pc:docMk/>
            <pc:sldMk cId="1615701341" sldId="462"/>
            <ac:spMk id="3" creationId="{00000000-0000-0000-0000-000000000000}"/>
          </ac:spMkLst>
        </pc:spChg>
        <pc:spChg chg="mod ord">
          <ac:chgData name="Ragnhild Halvorsrud" userId="917ea340-fd63-490f-a7db-68428d24cf32" providerId="ADAL" clId="{9B6050A4-F178-4018-9F62-4FCCA28DA093}" dt="2021-03-25T13:12:43.042" v="38519" actId="790"/>
          <ac:spMkLst>
            <pc:docMk/>
            <pc:sldMk cId="1615701341" sldId="462"/>
            <ac:spMk id="4" creationId="{00000000-0000-0000-0000-000000000000}"/>
          </ac:spMkLst>
        </pc:spChg>
        <pc:spChg chg="add del mod">
          <ac:chgData name="Ragnhild Halvorsrud" userId="917ea340-fd63-490f-a7db-68428d24cf32" providerId="ADAL" clId="{9B6050A4-F178-4018-9F62-4FCCA28DA093}" dt="2021-03-19T11:43:40.904" v="21901" actId="6264"/>
          <ac:spMkLst>
            <pc:docMk/>
            <pc:sldMk cId="1615701341" sldId="462"/>
            <ac:spMk id="5" creationId="{385A9ADF-AF77-4894-A35F-A95975179D10}"/>
          </ac:spMkLst>
        </pc:spChg>
        <pc:spChg chg="add del mod">
          <ac:chgData name="Ragnhild Halvorsrud" userId="917ea340-fd63-490f-a7db-68428d24cf32" providerId="ADAL" clId="{9B6050A4-F178-4018-9F62-4FCCA28DA093}" dt="2021-03-19T11:43:40.904" v="21901" actId="6264"/>
          <ac:spMkLst>
            <pc:docMk/>
            <pc:sldMk cId="1615701341" sldId="462"/>
            <ac:spMk id="6" creationId="{EDD7DDFA-D854-4628-B1B0-DF16F6F521F6}"/>
          </ac:spMkLst>
        </pc:spChg>
        <pc:spChg chg="add del mod">
          <ac:chgData name="Ragnhild Halvorsrud" userId="917ea340-fd63-490f-a7db-68428d24cf32" providerId="ADAL" clId="{9B6050A4-F178-4018-9F62-4FCCA28DA093}" dt="2021-03-19T11:43:40.904" v="21901" actId="6264"/>
          <ac:spMkLst>
            <pc:docMk/>
            <pc:sldMk cId="1615701341" sldId="462"/>
            <ac:spMk id="7" creationId="{921024AB-3302-4CB9-B755-FC0C3C33991D}"/>
          </ac:spMkLst>
        </pc:spChg>
        <pc:spChg chg="mod">
          <ac:chgData name="Ragnhild Halvorsrud" userId="917ea340-fd63-490f-a7db-68428d24cf32" providerId="ADAL" clId="{9B6050A4-F178-4018-9F62-4FCCA28DA093}" dt="2021-03-25T14:07:16.402" v="38827"/>
          <ac:spMkLst>
            <pc:docMk/>
            <pc:sldMk cId="1615701341" sldId="462"/>
            <ac:spMk id="8" creationId="{7602A560-D473-470F-A3BF-046A36CA54E9}"/>
          </ac:spMkLst>
        </pc:spChg>
        <pc:spChg chg="mod">
          <ac:chgData name="Ragnhild Halvorsrud" userId="917ea340-fd63-490f-a7db-68428d24cf32" providerId="ADAL" clId="{9B6050A4-F178-4018-9F62-4FCCA28DA093}" dt="2021-03-25T14:07:16.402" v="38827"/>
          <ac:spMkLst>
            <pc:docMk/>
            <pc:sldMk cId="1615701341" sldId="462"/>
            <ac:spMk id="9" creationId="{1BE0896B-6A10-44AB-8614-857AC092166E}"/>
          </ac:spMkLst>
        </pc:spChg>
        <pc:spChg chg="mod">
          <ac:chgData name="Ragnhild Halvorsrud" userId="917ea340-fd63-490f-a7db-68428d24cf32" providerId="ADAL" clId="{9B6050A4-F178-4018-9F62-4FCCA28DA093}" dt="2021-03-25T14:07:16.402" v="38827"/>
          <ac:spMkLst>
            <pc:docMk/>
            <pc:sldMk cId="1615701341" sldId="462"/>
            <ac:spMk id="10" creationId="{4111881A-BF9A-4D66-B67A-C6D9D07D20A7}"/>
          </ac:spMkLst>
        </pc:spChg>
        <pc:spChg chg="mod">
          <ac:chgData name="Ragnhild Halvorsrud" userId="917ea340-fd63-490f-a7db-68428d24cf32" providerId="ADAL" clId="{9B6050A4-F178-4018-9F62-4FCCA28DA093}" dt="2021-03-25T14:07:16.402" v="38827"/>
          <ac:spMkLst>
            <pc:docMk/>
            <pc:sldMk cId="1615701341" sldId="462"/>
            <ac:spMk id="11" creationId="{F60414F2-BAB7-403F-9F7D-327E52F37736}"/>
          </ac:spMkLst>
        </pc:spChg>
        <pc:spChg chg="mod">
          <ac:chgData name="Ragnhild Halvorsrud" userId="917ea340-fd63-490f-a7db-68428d24cf32" providerId="ADAL" clId="{9B6050A4-F178-4018-9F62-4FCCA28DA093}" dt="2021-03-25T13:12:43.044" v="38520" actId="790"/>
          <ac:spMkLst>
            <pc:docMk/>
            <pc:sldMk cId="1615701341" sldId="462"/>
            <ac:spMk id="48" creationId="{00000000-0000-0000-0000-000000000000}"/>
          </ac:spMkLst>
        </pc:spChg>
        <pc:spChg chg="mod">
          <ac:chgData name="Ragnhild Halvorsrud" userId="917ea340-fd63-490f-a7db-68428d24cf32" providerId="ADAL" clId="{9B6050A4-F178-4018-9F62-4FCCA28DA093}" dt="2021-03-25T13:12:43.046" v="38521" actId="790"/>
          <ac:spMkLst>
            <pc:docMk/>
            <pc:sldMk cId="1615701341" sldId="462"/>
            <ac:spMk id="49" creationId="{00000000-0000-0000-0000-000000000000}"/>
          </ac:spMkLst>
        </pc:spChg>
        <pc:grpChg chg="add mod">
          <ac:chgData name="Ragnhild Halvorsrud" userId="917ea340-fd63-490f-a7db-68428d24cf32" providerId="ADAL" clId="{9B6050A4-F178-4018-9F62-4FCCA28DA093}" dt="2021-03-25T14:07:16.402" v="38827"/>
          <ac:grpSpMkLst>
            <pc:docMk/>
            <pc:sldMk cId="1615701341" sldId="462"/>
            <ac:grpSpMk id="7" creationId="{F4235B23-2A04-43EE-B848-E69CE81F3EC8}"/>
          </ac:grpSpMkLst>
        </pc:grpChg>
      </pc:sldChg>
      <pc:sldChg chg="addSp delSp modSp mod modNotes">
        <pc:chgData name="Ragnhild Halvorsrud" userId="917ea340-fd63-490f-a7db-68428d24cf32" providerId="ADAL" clId="{9B6050A4-F178-4018-9F62-4FCCA28DA093}" dt="2021-03-26T14:53:36.696" v="40539" actId="478"/>
        <pc:sldMkLst>
          <pc:docMk/>
          <pc:sldMk cId="4081359278" sldId="472"/>
        </pc:sldMkLst>
        <pc:spChg chg="mod">
          <ac:chgData name="Ragnhild Halvorsrud" userId="917ea340-fd63-490f-a7db-68428d24cf32" providerId="ADAL" clId="{9B6050A4-F178-4018-9F62-4FCCA28DA093}" dt="2021-03-25T13:12:42.426" v="37940" actId="790"/>
          <ac:spMkLst>
            <pc:docMk/>
            <pc:sldMk cId="4081359278" sldId="472"/>
            <ac:spMk id="2" creationId="{00000000-0000-0000-0000-000000000000}"/>
          </ac:spMkLst>
        </pc:spChg>
        <pc:spChg chg="mod">
          <ac:chgData name="Ragnhild Halvorsrud" userId="917ea340-fd63-490f-a7db-68428d24cf32" providerId="ADAL" clId="{9B6050A4-F178-4018-9F62-4FCCA28DA093}" dt="2021-03-25T15:55:06.786" v="39335" actId="1076"/>
          <ac:spMkLst>
            <pc:docMk/>
            <pc:sldMk cId="4081359278" sldId="472"/>
            <ac:spMk id="3" creationId="{00000000-0000-0000-0000-000000000000}"/>
          </ac:spMkLst>
        </pc:spChg>
        <pc:spChg chg="mod">
          <ac:chgData name="Ragnhild Halvorsrud" userId="917ea340-fd63-490f-a7db-68428d24cf32" providerId="ADAL" clId="{9B6050A4-F178-4018-9F62-4FCCA28DA093}" dt="2021-03-25T13:12:42.434" v="37943" actId="790"/>
          <ac:spMkLst>
            <pc:docMk/>
            <pc:sldMk cId="4081359278" sldId="472"/>
            <ac:spMk id="4" creationId="{00000000-0000-0000-0000-000000000000}"/>
          </ac:spMkLst>
        </pc:spChg>
        <pc:spChg chg="add del mod">
          <ac:chgData name="Ragnhild Halvorsrud" userId="917ea340-fd63-490f-a7db-68428d24cf32" providerId="ADAL" clId="{9B6050A4-F178-4018-9F62-4FCCA28DA093}" dt="2021-03-23T16:16:42.240" v="34355" actId="478"/>
          <ac:spMkLst>
            <pc:docMk/>
            <pc:sldMk cId="4081359278" sldId="472"/>
            <ac:spMk id="9" creationId="{84E8EEF4-B056-4075-8BC2-A4457B9F029B}"/>
          </ac:spMkLst>
        </pc:spChg>
        <pc:spChg chg="add del mod">
          <ac:chgData name="Ragnhild Halvorsrud" userId="917ea340-fd63-490f-a7db-68428d24cf32" providerId="ADAL" clId="{9B6050A4-F178-4018-9F62-4FCCA28DA093}" dt="2021-03-26T14:53:36.696" v="40539" actId="478"/>
          <ac:spMkLst>
            <pc:docMk/>
            <pc:sldMk cId="4081359278" sldId="472"/>
            <ac:spMk id="10" creationId="{614F6847-9CDC-49DC-A08E-1A1CA462A72D}"/>
          </ac:spMkLst>
        </pc:spChg>
        <pc:spChg chg="mod">
          <ac:chgData name="Ragnhild Halvorsrud" userId="917ea340-fd63-490f-a7db-68428d24cf32" providerId="ADAL" clId="{9B6050A4-F178-4018-9F62-4FCCA28DA093}" dt="2021-03-25T14:06:44.003" v="38817"/>
          <ac:spMkLst>
            <pc:docMk/>
            <pc:sldMk cId="4081359278" sldId="472"/>
            <ac:spMk id="12" creationId="{BB3F901A-AAC9-40FF-94DC-83849D0374EC}"/>
          </ac:spMkLst>
        </pc:spChg>
        <pc:spChg chg="mod">
          <ac:chgData name="Ragnhild Halvorsrud" userId="917ea340-fd63-490f-a7db-68428d24cf32" providerId="ADAL" clId="{9B6050A4-F178-4018-9F62-4FCCA28DA093}" dt="2021-03-25T14:06:44.003" v="38817"/>
          <ac:spMkLst>
            <pc:docMk/>
            <pc:sldMk cId="4081359278" sldId="472"/>
            <ac:spMk id="13" creationId="{81CDC9B3-C019-4149-B9DA-7DD720DC18F1}"/>
          </ac:spMkLst>
        </pc:spChg>
        <pc:spChg chg="mod">
          <ac:chgData name="Ragnhild Halvorsrud" userId="917ea340-fd63-490f-a7db-68428d24cf32" providerId="ADAL" clId="{9B6050A4-F178-4018-9F62-4FCCA28DA093}" dt="2021-03-25T15:55:13.582" v="39350" actId="1035"/>
          <ac:spMkLst>
            <pc:docMk/>
            <pc:sldMk cId="4081359278" sldId="472"/>
            <ac:spMk id="14" creationId="{00000000-0000-0000-0000-000000000000}"/>
          </ac:spMkLst>
        </pc:spChg>
        <pc:spChg chg="mod">
          <ac:chgData name="Ragnhild Halvorsrud" userId="917ea340-fd63-490f-a7db-68428d24cf32" providerId="ADAL" clId="{9B6050A4-F178-4018-9F62-4FCCA28DA093}" dt="2021-03-25T14:06:44.003" v="38817"/>
          <ac:spMkLst>
            <pc:docMk/>
            <pc:sldMk cId="4081359278" sldId="472"/>
            <ac:spMk id="15" creationId="{4069CE7A-957E-4A92-9449-0715989C38DC}"/>
          </ac:spMkLst>
        </pc:spChg>
        <pc:spChg chg="mod">
          <ac:chgData name="Ragnhild Halvorsrud" userId="917ea340-fd63-490f-a7db-68428d24cf32" providerId="ADAL" clId="{9B6050A4-F178-4018-9F62-4FCCA28DA093}" dt="2021-03-25T14:06:44.003" v="38817"/>
          <ac:spMkLst>
            <pc:docMk/>
            <pc:sldMk cId="4081359278" sldId="472"/>
            <ac:spMk id="16" creationId="{FE7E19EA-59D6-4559-A9AD-ED3A0BE71A78}"/>
          </ac:spMkLst>
        </pc:spChg>
        <pc:spChg chg="add mod">
          <ac:chgData name="Ragnhild Halvorsrud" userId="917ea340-fd63-490f-a7db-68428d24cf32" providerId="ADAL" clId="{9B6050A4-F178-4018-9F62-4FCCA28DA093}" dt="2021-03-26T14:53:29.598" v="40536"/>
          <ac:spMkLst>
            <pc:docMk/>
            <pc:sldMk cId="4081359278" sldId="472"/>
            <ac:spMk id="17" creationId="{522F010B-2D7C-4F6A-9313-2F30D31C4D0A}"/>
          </ac:spMkLst>
        </pc:spChg>
        <pc:grpChg chg="add mod">
          <ac:chgData name="Ragnhild Halvorsrud" userId="917ea340-fd63-490f-a7db-68428d24cf32" providerId="ADAL" clId="{9B6050A4-F178-4018-9F62-4FCCA28DA093}" dt="2021-03-25T14:06:44.003" v="38817"/>
          <ac:grpSpMkLst>
            <pc:docMk/>
            <pc:sldMk cId="4081359278" sldId="472"/>
            <ac:grpSpMk id="11" creationId="{0A47A70C-5373-4E76-AF7F-B1960D81F901}"/>
          </ac:grpSpMkLst>
        </pc:grpChg>
        <pc:picChg chg="mod">
          <ac:chgData name="Ragnhild Halvorsrud" userId="917ea340-fd63-490f-a7db-68428d24cf32" providerId="ADAL" clId="{9B6050A4-F178-4018-9F62-4FCCA28DA093}" dt="2021-03-25T15:55:13.582" v="39350" actId="1035"/>
          <ac:picMkLst>
            <pc:docMk/>
            <pc:sldMk cId="4081359278" sldId="472"/>
            <ac:picMk id="5" creationId="{00000000-0000-0000-0000-000000000000}"/>
          </ac:picMkLst>
        </pc:picChg>
        <pc:picChg chg="mod">
          <ac:chgData name="Ragnhild Halvorsrud" userId="917ea340-fd63-490f-a7db-68428d24cf32" providerId="ADAL" clId="{9B6050A4-F178-4018-9F62-4FCCA28DA093}" dt="2021-03-25T15:55:13.582" v="39350" actId="1035"/>
          <ac:picMkLst>
            <pc:docMk/>
            <pc:sldMk cId="4081359278" sldId="472"/>
            <ac:picMk id="6" creationId="{00000000-0000-0000-0000-000000000000}"/>
          </ac:picMkLst>
        </pc:picChg>
        <pc:picChg chg="mod">
          <ac:chgData name="Ragnhild Halvorsrud" userId="917ea340-fd63-490f-a7db-68428d24cf32" providerId="ADAL" clId="{9B6050A4-F178-4018-9F62-4FCCA28DA093}" dt="2021-03-25T15:55:13.582" v="39350" actId="1035"/>
          <ac:picMkLst>
            <pc:docMk/>
            <pc:sldMk cId="4081359278" sldId="472"/>
            <ac:picMk id="7" creationId="{00000000-0000-0000-0000-000000000000}"/>
          </ac:picMkLst>
        </pc:picChg>
      </pc:sldChg>
      <pc:sldChg chg="modSp del mod modNotes">
        <pc:chgData name="Ragnhild Halvorsrud" userId="917ea340-fd63-490f-a7db-68428d24cf32" providerId="ADAL" clId="{9B6050A4-F178-4018-9F62-4FCCA28DA093}" dt="2021-03-15T16:15:24.591" v="9108" actId="2696"/>
        <pc:sldMkLst>
          <pc:docMk/>
          <pc:sldMk cId="208339045" sldId="474"/>
        </pc:sldMkLst>
        <pc:spChg chg="mod">
          <ac:chgData name="Ragnhild Halvorsrud" userId="917ea340-fd63-490f-a7db-68428d24cf32" providerId="ADAL" clId="{9B6050A4-F178-4018-9F62-4FCCA28DA093}" dt="2021-03-15T15:53:03.440" v="8033" actId="790"/>
          <ac:spMkLst>
            <pc:docMk/>
            <pc:sldMk cId="208339045" sldId="474"/>
            <ac:spMk id="2" creationId="{00000000-0000-0000-0000-000000000000}"/>
          </ac:spMkLst>
        </pc:spChg>
        <pc:spChg chg="mod">
          <ac:chgData name="Ragnhild Halvorsrud" userId="917ea340-fd63-490f-a7db-68428d24cf32" providerId="ADAL" clId="{9B6050A4-F178-4018-9F62-4FCCA28DA093}" dt="2021-03-15T15:53:03.443" v="8034" actId="790"/>
          <ac:spMkLst>
            <pc:docMk/>
            <pc:sldMk cId="208339045" sldId="474"/>
            <ac:spMk id="3" creationId="{00000000-0000-0000-0000-000000000000}"/>
          </ac:spMkLst>
        </pc:spChg>
        <pc:spChg chg="mod">
          <ac:chgData name="Ragnhild Halvorsrud" userId="917ea340-fd63-490f-a7db-68428d24cf32" providerId="ADAL" clId="{9B6050A4-F178-4018-9F62-4FCCA28DA093}" dt="2021-03-15T15:53:03.444" v="8035" actId="790"/>
          <ac:spMkLst>
            <pc:docMk/>
            <pc:sldMk cId="208339045" sldId="474"/>
            <ac:spMk id="74" creationId="{90E15ED4-69C7-4C53-AA53-D6CA3C7F4252}"/>
          </ac:spMkLst>
        </pc:spChg>
      </pc:sldChg>
      <pc:sldChg chg="addSp delSp modSp add mod ord chgLayout modNotes">
        <pc:chgData name="Ragnhild Halvorsrud" userId="917ea340-fd63-490f-a7db-68428d24cf32" providerId="ADAL" clId="{9B6050A4-F178-4018-9F62-4FCCA28DA093}" dt="2021-03-26T14:48:01.545" v="40462" actId="6549"/>
        <pc:sldMkLst>
          <pc:docMk/>
          <pc:sldMk cId="1058573519" sldId="474"/>
        </pc:sldMkLst>
        <pc:spChg chg="mod ord">
          <ac:chgData name="Ragnhild Halvorsrud" userId="917ea340-fd63-490f-a7db-68428d24cf32" providerId="ADAL" clId="{9B6050A4-F178-4018-9F62-4FCCA28DA093}" dt="2021-03-26T14:48:01.545" v="40462" actId="6549"/>
          <ac:spMkLst>
            <pc:docMk/>
            <pc:sldMk cId="1058573519" sldId="474"/>
            <ac:spMk id="2" creationId="{00000000-0000-0000-0000-000000000000}"/>
          </ac:spMkLst>
        </pc:spChg>
        <pc:spChg chg="mod ord">
          <ac:chgData name="Ragnhild Halvorsrud" userId="917ea340-fd63-490f-a7db-68428d24cf32" providerId="ADAL" clId="{9B6050A4-F178-4018-9F62-4FCCA28DA093}" dt="2021-03-26T14:32:31.021" v="40223" actId="114"/>
          <ac:spMkLst>
            <pc:docMk/>
            <pc:sldMk cId="1058573519" sldId="474"/>
            <ac:spMk id="3" creationId="{00000000-0000-0000-0000-000000000000}"/>
          </ac:spMkLst>
        </pc:spChg>
        <pc:spChg chg="add del mod">
          <ac:chgData name="Ragnhild Halvorsrud" userId="917ea340-fd63-490f-a7db-68428d24cf32" providerId="ADAL" clId="{9B6050A4-F178-4018-9F62-4FCCA28DA093}" dt="2021-03-19T10:17:28.586" v="21041" actId="6264"/>
          <ac:spMkLst>
            <pc:docMk/>
            <pc:sldMk cId="1058573519" sldId="474"/>
            <ac:spMk id="6" creationId="{5414C923-0298-4525-A69D-5FB9BFBEE87D}"/>
          </ac:spMkLst>
        </pc:spChg>
        <pc:spChg chg="add del mod">
          <ac:chgData name="Ragnhild Halvorsrud" userId="917ea340-fd63-490f-a7db-68428d24cf32" providerId="ADAL" clId="{9B6050A4-F178-4018-9F62-4FCCA28DA093}" dt="2021-03-19T10:17:28.586" v="21041" actId="6264"/>
          <ac:spMkLst>
            <pc:docMk/>
            <pc:sldMk cId="1058573519" sldId="474"/>
            <ac:spMk id="7" creationId="{C3C38F06-3973-4386-8F3A-5D20E7FAEA67}"/>
          </ac:spMkLst>
        </pc:spChg>
        <pc:spChg chg="add mod">
          <ac:chgData name="Ragnhild Halvorsrud" userId="917ea340-fd63-490f-a7db-68428d24cf32" providerId="ADAL" clId="{9B6050A4-F178-4018-9F62-4FCCA28DA093}" dt="2021-03-26T14:18:13.531" v="39824" actId="14100"/>
          <ac:spMkLst>
            <pc:docMk/>
            <pc:sldMk cId="1058573519" sldId="474"/>
            <ac:spMk id="18" creationId="{D598855A-DFB2-4E2B-BC1F-AA358BA1033E}"/>
          </ac:spMkLst>
        </pc:spChg>
        <pc:spChg chg="add mod">
          <ac:chgData name="Ragnhild Halvorsrud" userId="917ea340-fd63-490f-a7db-68428d24cf32" providerId="ADAL" clId="{9B6050A4-F178-4018-9F62-4FCCA28DA093}" dt="2021-03-26T14:17:22.329" v="39815" actId="1076"/>
          <ac:spMkLst>
            <pc:docMk/>
            <pc:sldMk cId="1058573519" sldId="474"/>
            <ac:spMk id="19" creationId="{6AD0C837-38CF-4E1E-95ED-339DC9F73308}"/>
          </ac:spMkLst>
        </pc:spChg>
        <pc:spChg chg="add mod">
          <ac:chgData name="Ragnhild Halvorsrud" userId="917ea340-fd63-490f-a7db-68428d24cf32" providerId="ADAL" clId="{9B6050A4-F178-4018-9F62-4FCCA28DA093}" dt="2021-03-26T14:12:55.466" v="39685" actId="20577"/>
          <ac:spMkLst>
            <pc:docMk/>
            <pc:sldMk cId="1058573519" sldId="474"/>
            <ac:spMk id="20" creationId="{B00334C2-1921-49D3-9E30-8B42224EABDE}"/>
          </ac:spMkLst>
        </pc:spChg>
        <pc:spChg chg="mod">
          <ac:chgData name="Ragnhild Halvorsrud" userId="917ea340-fd63-490f-a7db-68428d24cf32" providerId="ADAL" clId="{9B6050A4-F178-4018-9F62-4FCCA28DA093}" dt="2021-03-26T14:35:42.917" v="40436" actId="6549"/>
          <ac:spMkLst>
            <pc:docMk/>
            <pc:sldMk cId="1058573519" sldId="474"/>
            <ac:spMk id="74" creationId="{90E15ED4-69C7-4C53-AA53-D6CA3C7F4252}"/>
          </ac:spMkLst>
        </pc:spChg>
        <pc:picChg chg="add del mod">
          <ac:chgData name="Ragnhild Halvorsrud" userId="917ea340-fd63-490f-a7db-68428d24cf32" providerId="ADAL" clId="{9B6050A4-F178-4018-9F62-4FCCA28DA093}" dt="2021-03-19T10:13:43.256" v="20880" actId="478"/>
          <ac:picMkLst>
            <pc:docMk/>
            <pc:sldMk cId="1058573519" sldId="474"/>
            <ac:picMk id="5" creationId="{2F02C637-6AC8-4A63-ABE5-6ADFC29B3DD0}"/>
          </ac:picMkLst>
        </pc:picChg>
        <pc:picChg chg="mod ord">
          <ac:chgData name="Ragnhild Halvorsrud" userId="917ea340-fd63-490f-a7db-68428d24cf32" providerId="ADAL" clId="{9B6050A4-F178-4018-9F62-4FCCA28DA093}" dt="2021-03-26T14:17:33.491" v="39816" actId="1076"/>
          <ac:picMkLst>
            <pc:docMk/>
            <pc:sldMk cId="1058573519" sldId="474"/>
            <ac:picMk id="8" creationId="{86AF6AE5-B186-4C36-9FC3-833D5969DFE4}"/>
          </ac:picMkLst>
        </pc:picChg>
        <pc:picChg chg="add del mod">
          <ac:chgData name="Ragnhild Halvorsrud" userId="917ea340-fd63-490f-a7db-68428d24cf32" providerId="ADAL" clId="{9B6050A4-F178-4018-9F62-4FCCA28DA093}" dt="2021-03-26T14:18:31.707" v="39826" actId="478"/>
          <ac:picMkLst>
            <pc:docMk/>
            <pc:sldMk cId="1058573519" sldId="474"/>
            <ac:picMk id="10" creationId="{9D80EA5F-DCB3-4B4C-ABFD-B3C44E97864A}"/>
          </ac:picMkLst>
        </pc:picChg>
        <pc:picChg chg="add mod">
          <ac:chgData name="Ragnhild Halvorsrud" userId="917ea340-fd63-490f-a7db-68428d24cf32" providerId="ADAL" clId="{9B6050A4-F178-4018-9F62-4FCCA28DA093}" dt="2021-03-23T15:56:07.199" v="33792" actId="1076"/>
          <ac:picMkLst>
            <pc:docMk/>
            <pc:sldMk cId="1058573519" sldId="474"/>
            <ac:picMk id="21" creationId="{1E4B162A-19A3-4394-A53C-3059D2C8C56E}"/>
          </ac:picMkLst>
        </pc:picChg>
        <pc:picChg chg="mod">
          <ac:chgData name="Ragnhild Halvorsrud" userId="917ea340-fd63-490f-a7db-68428d24cf32" providerId="ADAL" clId="{9B6050A4-F178-4018-9F62-4FCCA28DA093}" dt="2021-03-25T13:50:35.034" v="38739" actId="1038"/>
          <ac:picMkLst>
            <pc:docMk/>
            <pc:sldMk cId="1058573519" sldId="474"/>
            <ac:picMk id="66" creationId="{E8ACFFEB-D31F-4B00-BA4A-1E766A7C606E}"/>
          </ac:picMkLst>
        </pc:picChg>
        <pc:picChg chg="mod">
          <ac:chgData name="Ragnhild Halvorsrud" userId="917ea340-fd63-490f-a7db-68428d24cf32" providerId="ADAL" clId="{9B6050A4-F178-4018-9F62-4FCCA28DA093}" dt="2021-03-25T13:50:35.034" v="38739" actId="1038"/>
          <ac:picMkLst>
            <pc:docMk/>
            <pc:sldMk cId="1058573519" sldId="474"/>
            <ac:picMk id="68" creationId="{30EFBBC9-173E-4D48-BCF2-18CE1980174C}"/>
          </ac:picMkLst>
        </pc:picChg>
        <pc:picChg chg="mod">
          <ac:chgData name="Ragnhild Halvorsrud" userId="917ea340-fd63-490f-a7db-68428d24cf32" providerId="ADAL" clId="{9B6050A4-F178-4018-9F62-4FCCA28DA093}" dt="2021-03-25T13:50:35.034" v="38739" actId="1038"/>
          <ac:picMkLst>
            <pc:docMk/>
            <pc:sldMk cId="1058573519" sldId="474"/>
            <ac:picMk id="69" creationId="{D39EDB16-149B-4DE9-95A0-30D9E7EB1874}"/>
          </ac:picMkLst>
        </pc:picChg>
        <pc:picChg chg="mod">
          <ac:chgData name="Ragnhild Halvorsrud" userId="917ea340-fd63-490f-a7db-68428d24cf32" providerId="ADAL" clId="{9B6050A4-F178-4018-9F62-4FCCA28DA093}" dt="2021-03-25T13:50:35.034" v="38739" actId="1038"/>
          <ac:picMkLst>
            <pc:docMk/>
            <pc:sldMk cId="1058573519" sldId="474"/>
            <ac:picMk id="70" creationId="{8B462D9B-5F6E-4D96-9901-988F371A5C3F}"/>
          </ac:picMkLst>
        </pc:picChg>
        <pc:picChg chg="mod">
          <ac:chgData name="Ragnhild Halvorsrud" userId="917ea340-fd63-490f-a7db-68428d24cf32" providerId="ADAL" clId="{9B6050A4-F178-4018-9F62-4FCCA28DA093}" dt="2021-03-25T13:50:35.034" v="38739" actId="1038"/>
          <ac:picMkLst>
            <pc:docMk/>
            <pc:sldMk cId="1058573519" sldId="474"/>
            <ac:picMk id="71" creationId="{9143AB6C-655E-41FE-8C0C-C7BD65BCA2A6}"/>
          </ac:picMkLst>
        </pc:picChg>
        <pc:picChg chg="mod">
          <ac:chgData name="Ragnhild Halvorsrud" userId="917ea340-fd63-490f-a7db-68428d24cf32" providerId="ADAL" clId="{9B6050A4-F178-4018-9F62-4FCCA28DA093}" dt="2021-03-25T13:50:35.034" v="38739" actId="1038"/>
          <ac:picMkLst>
            <pc:docMk/>
            <pc:sldMk cId="1058573519" sldId="474"/>
            <ac:picMk id="72" creationId="{FDE3665C-4976-49D9-9754-1844B814BFED}"/>
          </ac:picMkLst>
        </pc:picChg>
        <pc:picChg chg="mod">
          <ac:chgData name="Ragnhild Halvorsrud" userId="917ea340-fd63-490f-a7db-68428d24cf32" providerId="ADAL" clId="{9B6050A4-F178-4018-9F62-4FCCA28DA093}" dt="2021-03-26T14:33:20.561" v="40263" actId="14100"/>
          <ac:picMkLst>
            <pc:docMk/>
            <pc:sldMk cId="1058573519" sldId="474"/>
            <ac:picMk id="73" creationId="{644DD7EB-345A-4373-A6EE-F04E36263447}"/>
          </ac:picMkLst>
        </pc:picChg>
      </pc:sldChg>
      <pc:sldChg chg="addSp modSp mod ord modNotes">
        <pc:chgData name="Ragnhild Halvorsrud" userId="917ea340-fd63-490f-a7db-68428d24cf32" providerId="ADAL" clId="{9B6050A4-F178-4018-9F62-4FCCA28DA093}" dt="2021-03-25T13:51:48.213" v="38778" actId="1035"/>
        <pc:sldMkLst>
          <pc:docMk/>
          <pc:sldMk cId="2661338995" sldId="486"/>
        </pc:sldMkLst>
        <pc:spChg chg="mod">
          <ac:chgData name="Ragnhild Halvorsrud" userId="917ea340-fd63-490f-a7db-68428d24cf32" providerId="ADAL" clId="{9B6050A4-F178-4018-9F62-4FCCA28DA093}" dt="2021-03-25T13:12:42.372" v="37900" actId="790"/>
          <ac:spMkLst>
            <pc:docMk/>
            <pc:sldMk cId="2661338995" sldId="486"/>
            <ac:spMk id="2" creationId="{00000000-0000-0000-0000-000000000000}"/>
          </ac:spMkLst>
        </pc:spChg>
        <pc:spChg chg="mod">
          <ac:chgData name="Ragnhild Halvorsrud" userId="917ea340-fd63-490f-a7db-68428d24cf32" providerId="ADAL" clId="{9B6050A4-F178-4018-9F62-4FCCA28DA093}" dt="2021-03-25T13:12:42.376" v="37901" actId="790"/>
          <ac:spMkLst>
            <pc:docMk/>
            <pc:sldMk cId="2661338995" sldId="486"/>
            <ac:spMk id="3" creationId="{00000000-0000-0000-0000-000000000000}"/>
          </ac:spMkLst>
        </pc:spChg>
        <pc:spChg chg="mod">
          <ac:chgData name="Ragnhild Halvorsrud" userId="917ea340-fd63-490f-a7db-68428d24cf32" providerId="ADAL" clId="{9B6050A4-F178-4018-9F62-4FCCA28DA093}" dt="2021-03-25T13:12:42.377" v="37902" actId="790"/>
          <ac:spMkLst>
            <pc:docMk/>
            <pc:sldMk cId="2661338995" sldId="486"/>
            <ac:spMk id="4" creationId="{00000000-0000-0000-0000-000000000000}"/>
          </ac:spMkLst>
        </pc:spChg>
        <pc:spChg chg="mod">
          <ac:chgData name="Ragnhild Halvorsrud" userId="917ea340-fd63-490f-a7db-68428d24cf32" providerId="ADAL" clId="{9B6050A4-F178-4018-9F62-4FCCA28DA093}" dt="2021-03-25T13:51:48.213" v="38778" actId="1035"/>
          <ac:spMkLst>
            <pc:docMk/>
            <pc:sldMk cId="2661338995" sldId="486"/>
            <ac:spMk id="10" creationId="{00000000-0000-0000-0000-000000000000}"/>
          </ac:spMkLst>
        </pc:spChg>
        <pc:spChg chg="mod">
          <ac:chgData name="Ragnhild Halvorsrud" userId="917ea340-fd63-490f-a7db-68428d24cf32" providerId="ADAL" clId="{9B6050A4-F178-4018-9F62-4FCCA28DA093}" dt="2021-03-25T13:51:48.213" v="38778" actId="1035"/>
          <ac:spMkLst>
            <pc:docMk/>
            <pc:sldMk cId="2661338995" sldId="486"/>
            <ac:spMk id="11" creationId="{00000000-0000-0000-0000-000000000000}"/>
          </ac:spMkLst>
        </pc:spChg>
        <pc:spChg chg="add mod">
          <ac:chgData name="Ragnhild Halvorsrud" userId="917ea340-fd63-490f-a7db-68428d24cf32" providerId="ADAL" clId="{9B6050A4-F178-4018-9F62-4FCCA28DA093}" dt="2021-03-25T13:48:57.540" v="38706" actId="164"/>
          <ac:spMkLst>
            <pc:docMk/>
            <pc:sldMk cId="2661338995" sldId="486"/>
            <ac:spMk id="12" creationId="{B99FDC5C-5E40-472D-B3CC-722ADAAA4248}"/>
          </ac:spMkLst>
        </pc:spChg>
        <pc:spChg chg="add mod">
          <ac:chgData name="Ragnhild Halvorsrud" userId="917ea340-fd63-490f-a7db-68428d24cf32" providerId="ADAL" clId="{9B6050A4-F178-4018-9F62-4FCCA28DA093}" dt="2021-03-25T13:48:57.540" v="38706" actId="164"/>
          <ac:spMkLst>
            <pc:docMk/>
            <pc:sldMk cId="2661338995" sldId="486"/>
            <ac:spMk id="13" creationId="{DB9C7922-D3A6-4A2E-9669-EE998CA802DE}"/>
          </ac:spMkLst>
        </pc:spChg>
        <pc:spChg chg="add mod">
          <ac:chgData name="Ragnhild Halvorsrud" userId="917ea340-fd63-490f-a7db-68428d24cf32" providerId="ADAL" clId="{9B6050A4-F178-4018-9F62-4FCCA28DA093}" dt="2021-03-25T13:48:57.540" v="38706" actId="164"/>
          <ac:spMkLst>
            <pc:docMk/>
            <pc:sldMk cId="2661338995" sldId="486"/>
            <ac:spMk id="14" creationId="{15386A9A-0272-4431-BE15-DE82C1082A85}"/>
          </ac:spMkLst>
        </pc:spChg>
        <pc:spChg chg="add mod">
          <ac:chgData name="Ragnhild Halvorsrud" userId="917ea340-fd63-490f-a7db-68428d24cf32" providerId="ADAL" clId="{9B6050A4-F178-4018-9F62-4FCCA28DA093}" dt="2021-03-25T13:48:57.540" v="38706" actId="164"/>
          <ac:spMkLst>
            <pc:docMk/>
            <pc:sldMk cId="2661338995" sldId="486"/>
            <ac:spMk id="15" creationId="{A1D7655F-75F7-4681-A924-EC386DB42054}"/>
          </ac:spMkLst>
        </pc:spChg>
        <pc:grpChg chg="add mod">
          <ac:chgData name="Ragnhild Halvorsrud" userId="917ea340-fd63-490f-a7db-68428d24cf32" providerId="ADAL" clId="{9B6050A4-F178-4018-9F62-4FCCA28DA093}" dt="2021-03-25T13:48:57.540" v="38706" actId="164"/>
          <ac:grpSpMkLst>
            <pc:docMk/>
            <pc:sldMk cId="2661338995" sldId="486"/>
            <ac:grpSpMk id="5" creationId="{1D9E2BF8-BC54-49DE-B83E-820B0F3748A0}"/>
          </ac:grpSpMkLst>
        </pc:grpChg>
        <pc:picChg chg="mod">
          <ac:chgData name="Ragnhild Halvorsrud" userId="917ea340-fd63-490f-a7db-68428d24cf32" providerId="ADAL" clId="{9B6050A4-F178-4018-9F62-4FCCA28DA093}" dt="2021-03-25T13:51:48.213" v="38778" actId="1035"/>
          <ac:picMkLst>
            <pc:docMk/>
            <pc:sldMk cId="2661338995" sldId="486"/>
            <ac:picMk id="7" creationId="{00000000-0000-0000-0000-000000000000}"/>
          </ac:picMkLst>
        </pc:picChg>
        <pc:picChg chg="mod">
          <ac:chgData name="Ragnhild Halvorsrud" userId="917ea340-fd63-490f-a7db-68428d24cf32" providerId="ADAL" clId="{9B6050A4-F178-4018-9F62-4FCCA28DA093}" dt="2021-03-25T13:51:48.213" v="38778" actId="1035"/>
          <ac:picMkLst>
            <pc:docMk/>
            <pc:sldMk cId="2661338995" sldId="486"/>
            <ac:picMk id="8" creationId="{00000000-0000-0000-0000-000000000000}"/>
          </ac:picMkLst>
        </pc:picChg>
        <pc:picChg chg="mod">
          <ac:chgData name="Ragnhild Halvorsrud" userId="917ea340-fd63-490f-a7db-68428d24cf32" providerId="ADAL" clId="{9B6050A4-F178-4018-9F62-4FCCA28DA093}" dt="2021-03-25T13:51:48.213" v="38778" actId="1035"/>
          <ac:picMkLst>
            <pc:docMk/>
            <pc:sldMk cId="2661338995" sldId="486"/>
            <ac:picMk id="9" creationId="{00000000-0000-0000-0000-000000000000}"/>
          </ac:picMkLst>
        </pc:picChg>
      </pc:sldChg>
      <pc:sldChg chg="addSp delSp modSp del mod ord modNotes">
        <pc:chgData name="Ragnhild Halvorsrud" userId="917ea340-fd63-490f-a7db-68428d24cf32" providerId="ADAL" clId="{9B6050A4-F178-4018-9F62-4FCCA28DA093}" dt="2021-03-17T09:16:29.057" v="15838" actId="47"/>
        <pc:sldMkLst>
          <pc:docMk/>
          <pc:sldMk cId="3024363764" sldId="494"/>
        </pc:sldMkLst>
        <pc:spChg chg="mod">
          <ac:chgData name="Ragnhild Halvorsrud" userId="917ea340-fd63-490f-a7db-68428d24cf32" providerId="ADAL" clId="{9B6050A4-F178-4018-9F62-4FCCA28DA093}" dt="2021-03-16T17:01:11.119" v="14371" actId="790"/>
          <ac:spMkLst>
            <pc:docMk/>
            <pc:sldMk cId="3024363764" sldId="494"/>
            <ac:spMk id="4" creationId="{00000000-0000-0000-0000-000000000000}"/>
          </ac:spMkLst>
        </pc:spChg>
        <pc:spChg chg="mod">
          <ac:chgData name="Ragnhild Halvorsrud" userId="917ea340-fd63-490f-a7db-68428d24cf32" providerId="ADAL" clId="{9B6050A4-F178-4018-9F62-4FCCA28DA093}" dt="2021-03-16T17:01:11.115" v="14369" actId="790"/>
          <ac:spMkLst>
            <pc:docMk/>
            <pc:sldMk cId="3024363764" sldId="494"/>
            <ac:spMk id="5" creationId="{00000000-0000-0000-0000-000000000000}"/>
          </ac:spMkLst>
        </pc:spChg>
        <pc:spChg chg="mod">
          <ac:chgData name="Ragnhild Halvorsrud" userId="917ea340-fd63-490f-a7db-68428d24cf32" providerId="ADAL" clId="{9B6050A4-F178-4018-9F62-4FCCA28DA093}" dt="2021-03-16T17:01:11.118" v="14370" actId="790"/>
          <ac:spMkLst>
            <pc:docMk/>
            <pc:sldMk cId="3024363764" sldId="494"/>
            <ac:spMk id="6" creationId="{00000000-0000-0000-0000-000000000000}"/>
          </ac:spMkLst>
        </pc:spChg>
        <pc:spChg chg="add mod">
          <ac:chgData name="Ragnhild Halvorsrud" userId="917ea340-fd63-490f-a7db-68428d24cf32" providerId="ADAL" clId="{9B6050A4-F178-4018-9F62-4FCCA28DA093}" dt="2021-03-16T17:01:11.119" v="14372" actId="790"/>
          <ac:spMkLst>
            <pc:docMk/>
            <pc:sldMk cId="3024363764" sldId="494"/>
            <ac:spMk id="7" creationId="{C0EB4AC5-3A6A-4D1B-A94D-4E586958FE00}"/>
          </ac:spMkLst>
        </pc:spChg>
        <pc:spChg chg="del mod">
          <ac:chgData name="Ragnhild Halvorsrud" userId="917ea340-fd63-490f-a7db-68428d24cf32" providerId="ADAL" clId="{9B6050A4-F178-4018-9F62-4FCCA28DA093}" dt="2021-03-15T15:33:57.202" v="7216" actId="478"/>
          <ac:spMkLst>
            <pc:docMk/>
            <pc:sldMk cId="3024363764" sldId="494"/>
            <ac:spMk id="8" creationId="{F07A7C3F-06F8-41F2-BD2D-83B6C03739EF}"/>
          </ac:spMkLst>
        </pc:spChg>
        <pc:picChg chg="mod">
          <ac:chgData name="Ragnhild Halvorsrud" userId="917ea340-fd63-490f-a7db-68428d24cf32" providerId="ADAL" clId="{9B6050A4-F178-4018-9F62-4FCCA28DA093}" dt="2021-03-16T16:50:39.389" v="12986" actId="1076"/>
          <ac:picMkLst>
            <pc:docMk/>
            <pc:sldMk cId="3024363764" sldId="494"/>
            <ac:picMk id="13" creationId="{00000000-0000-0000-0000-000000000000}"/>
          </ac:picMkLst>
        </pc:picChg>
      </pc:sldChg>
      <pc:sldChg chg="addSp modSp mod modNotes">
        <pc:chgData name="Ragnhild Halvorsrud" userId="917ea340-fd63-490f-a7db-68428d24cf32" providerId="ADAL" clId="{9B6050A4-F178-4018-9F62-4FCCA28DA093}" dt="2021-03-25T14:08:27.720" v="38870" actId="14100"/>
        <pc:sldMkLst>
          <pc:docMk/>
          <pc:sldMk cId="2394328622" sldId="508"/>
        </pc:sldMkLst>
        <pc:spChg chg="mod">
          <ac:chgData name="Ragnhild Halvorsrud" userId="917ea340-fd63-490f-a7db-68428d24cf32" providerId="ADAL" clId="{9B6050A4-F178-4018-9F62-4FCCA28DA093}" dt="2021-03-25T13:12:42.891" v="38401" actId="790"/>
          <ac:spMkLst>
            <pc:docMk/>
            <pc:sldMk cId="2394328622" sldId="508"/>
            <ac:spMk id="2" creationId="{37E60667-2ED3-47A6-8B5F-FB7EB227D008}"/>
          </ac:spMkLst>
        </pc:spChg>
        <pc:spChg chg="mod">
          <ac:chgData name="Ragnhild Halvorsrud" userId="917ea340-fd63-490f-a7db-68428d24cf32" providerId="ADAL" clId="{9B6050A4-F178-4018-9F62-4FCCA28DA093}" dt="2021-03-25T13:12:42.890" v="38400" actId="790"/>
          <ac:spMkLst>
            <pc:docMk/>
            <pc:sldMk cId="2394328622" sldId="508"/>
            <ac:spMk id="3" creationId="{9373C1DD-C439-49B1-9056-CADB68425E55}"/>
          </ac:spMkLst>
        </pc:spChg>
        <pc:spChg chg="mod">
          <ac:chgData name="Ragnhild Halvorsrud" userId="917ea340-fd63-490f-a7db-68428d24cf32" providerId="ADAL" clId="{9B6050A4-F178-4018-9F62-4FCCA28DA093}" dt="2021-03-25T13:12:42.895" v="38402" actId="790"/>
          <ac:spMkLst>
            <pc:docMk/>
            <pc:sldMk cId="2394328622" sldId="508"/>
            <ac:spMk id="8" creationId="{C4450D43-A296-4E64-80EA-77260530E01E}"/>
          </ac:spMkLst>
        </pc:spChg>
        <pc:spChg chg="mod">
          <ac:chgData name="Ragnhild Halvorsrud" userId="917ea340-fd63-490f-a7db-68428d24cf32" providerId="ADAL" clId="{9B6050A4-F178-4018-9F62-4FCCA28DA093}" dt="2021-03-25T14:08:24.585" v="38869" actId="14100"/>
          <ac:spMkLst>
            <pc:docMk/>
            <pc:sldMk cId="2394328622" sldId="508"/>
            <ac:spMk id="9" creationId="{8CAFC742-8CD4-470B-B377-C56592451EEC}"/>
          </ac:spMkLst>
        </pc:spChg>
        <pc:spChg chg="mod">
          <ac:chgData name="Ragnhild Halvorsrud" userId="917ea340-fd63-490f-a7db-68428d24cf32" providerId="ADAL" clId="{9B6050A4-F178-4018-9F62-4FCCA28DA093}" dt="2021-03-25T14:08:27.720" v="38870" actId="14100"/>
          <ac:spMkLst>
            <pc:docMk/>
            <pc:sldMk cId="2394328622" sldId="508"/>
            <ac:spMk id="10" creationId="{D3C59061-B4BF-4C1D-BCF7-D96FBD6BBDEB}"/>
          </ac:spMkLst>
        </pc:spChg>
        <pc:spChg chg="mod">
          <ac:chgData name="Ragnhild Halvorsrud" userId="917ea340-fd63-490f-a7db-68428d24cf32" providerId="ADAL" clId="{9B6050A4-F178-4018-9F62-4FCCA28DA093}" dt="2021-03-25T13:12:42.906" v="38405" actId="790"/>
          <ac:spMkLst>
            <pc:docMk/>
            <pc:sldMk cId="2394328622" sldId="508"/>
            <ac:spMk id="11" creationId="{AD356CD4-729A-4FD2-B63E-BA5BBB371028}"/>
          </ac:spMkLst>
        </pc:spChg>
        <pc:spChg chg="mod">
          <ac:chgData name="Ragnhild Halvorsrud" userId="917ea340-fd63-490f-a7db-68428d24cf32" providerId="ADAL" clId="{9B6050A4-F178-4018-9F62-4FCCA28DA093}" dt="2021-03-25T14:06:57.877" v="38820"/>
          <ac:spMkLst>
            <pc:docMk/>
            <pc:sldMk cId="2394328622" sldId="508"/>
            <ac:spMk id="13" creationId="{97CBF8E7-30A6-4C39-B530-C2BA957497E6}"/>
          </ac:spMkLst>
        </pc:spChg>
        <pc:spChg chg="mod">
          <ac:chgData name="Ragnhild Halvorsrud" userId="917ea340-fd63-490f-a7db-68428d24cf32" providerId="ADAL" clId="{9B6050A4-F178-4018-9F62-4FCCA28DA093}" dt="2021-03-25T14:06:57.877" v="38820"/>
          <ac:spMkLst>
            <pc:docMk/>
            <pc:sldMk cId="2394328622" sldId="508"/>
            <ac:spMk id="14" creationId="{346E3CB3-5465-470E-951F-1B76C70B4859}"/>
          </ac:spMkLst>
        </pc:spChg>
        <pc:spChg chg="mod">
          <ac:chgData name="Ragnhild Halvorsrud" userId="917ea340-fd63-490f-a7db-68428d24cf32" providerId="ADAL" clId="{9B6050A4-F178-4018-9F62-4FCCA28DA093}" dt="2021-03-25T14:06:57.877" v="38820"/>
          <ac:spMkLst>
            <pc:docMk/>
            <pc:sldMk cId="2394328622" sldId="508"/>
            <ac:spMk id="15" creationId="{9CB82BA5-1D2C-4608-ADA7-5BB544FC382E}"/>
          </ac:spMkLst>
        </pc:spChg>
        <pc:spChg chg="mod">
          <ac:chgData name="Ragnhild Halvorsrud" userId="917ea340-fd63-490f-a7db-68428d24cf32" providerId="ADAL" clId="{9B6050A4-F178-4018-9F62-4FCCA28DA093}" dt="2021-03-25T14:06:57.877" v="38820"/>
          <ac:spMkLst>
            <pc:docMk/>
            <pc:sldMk cId="2394328622" sldId="508"/>
            <ac:spMk id="16" creationId="{29EC2790-07D8-45E4-BDE3-CF4E95A46EBD}"/>
          </ac:spMkLst>
        </pc:spChg>
        <pc:grpChg chg="add mod">
          <ac:chgData name="Ragnhild Halvorsrud" userId="917ea340-fd63-490f-a7db-68428d24cf32" providerId="ADAL" clId="{9B6050A4-F178-4018-9F62-4FCCA28DA093}" dt="2021-03-25T14:06:57.877" v="38820"/>
          <ac:grpSpMkLst>
            <pc:docMk/>
            <pc:sldMk cId="2394328622" sldId="508"/>
            <ac:grpSpMk id="12" creationId="{7960326C-A649-4F7C-8C2D-1B90576A46E8}"/>
          </ac:grpSpMkLst>
        </pc:grpChg>
      </pc:sldChg>
      <pc:sldChg chg="addSp delSp modSp mod chgLayout modNotes">
        <pc:chgData name="Ragnhild Halvorsrud" userId="917ea340-fd63-490f-a7db-68428d24cf32" providerId="ADAL" clId="{9B6050A4-F178-4018-9F62-4FCCA28DA093}" dt="2021-03-26T14:48:23.657" v="40504" actId="6549"/>
        <pc:sldMkLst>
          <pc:docMk/>
          <pc:sldMk cId="1608883126" sldId="509"/>
        </pc:sldMkLst>
        <pc:spChg chg="mod ord">
          <ac:chgData name="Ragnhild Halvorsrud" userId="917ea340-fd63-490f-a7db-68428d24cf32" providerId="ADAL" clId="{9B6050A4-F178-4018-9F62-4FCCA28DA093}" dt="2021-03-25T13:12:42.350" v="37881" actId="790"/>
          <ac:spMkLst>
            <pc:docMk/>
            <pc:sldMk cId="1608883126" sldId="509"/>
            <ac:spMk id="2" creationId="{52456730-9CCD-4717-BE03-D62C6887A2F1}"/>
          </ac:spMkLst>
        </pc:spChg>
        <pc:spChg chg="mod ord">
          <ac:chgData name="Ragnhild Halvorsrud" userId="917ea340-fd63-490f-a7db-68428d24cf32" providerId="ADAL" clId="{9B6050A4-F178-4018-9F62-4FCCA28DA093}" dt="2021-03-26T14:48:23.657" v="40504" actId="6549"/>
          <ac:spMkLst>
            <pc:docMk/>
            <pc:sldMk cId="1608883126" sldId="509"/>
            <ac:spMk id="3" creationId="{BB7EEA35-A974-41C3-B310-23E12C424753}"/>
          </ac:spMkLst>
        </pc:spChg>
        <pc:spChg chg="add del mod">
          <ac:chgData name="Ragnhild Halvorsrud" userId="917ea340-fd63-490f-a7db-68428d24cf32" providerId="ADAL" clId="{9B6050A4-F178-4018-9F62-4FCCA28DA093}" dt="2021-03-20T18:01:38.071" v="29940" actId="6264"/>
          <ac:spMkLst>
            <pc:docMk/>
            <pc:sldMk cId="1608883126" sldId="509"/>
            <ac:spMk id="4" creationId="{E1446CD2-8C78-4779-BD8B-463401C2EF5A}"/>
          </ac:spMkLst>
        </pc:spChg>
        <pc:spChg chg="add del mod">
          <ac:chgData name="Ragnhild Halvorsrud" userId="917ea340-fd63-490f-a7db-68428d24cf32" providerId="ADAL" clId="{9B6050A4-F178-4018-9F62-4FCCA28DA093}" dt="2021-03-20T18:01:38.071" v="29940" actId="6264"/>
          <ac:spMkLst>
            <pc:docMk/>
            <pc:sldMk cId="1608883126" sldId="509"/>
            <ac:spMk id="5" creationId="{EEB709D5-C451-4D60-A23F-CA8DEB4415FC}"/>
          </ac:spMkLst>
        </pc:spChg>
        <pc:spChg chg="add del mod">
          <ac:chgData name="Ragnhild Halvorsrud" userId="917ea340-fd63-490f-a7db-68428d24cf32" providerId="ADAL" clId="{9B6050A4-F178-4018-9F62-4FCCA28DA093}" dt="2021-03-20T18:02:37.954" v="29961" actId="6264"/>
          <ac:spMkLst>
            <pc:docMk/>
            <pc:sldMk cId="1608883126" sldId="509"/>
            <ac:spMk id="6" creationId="{820990E7-5EA1-41E1-93E5-9CB36BF7E4B1}"/>
          </ac:spMkLst>
        </pc:spChg>
        <pc:spChg chg="add del mod">
          <ac:chgData name="Ragnhild Halvorsrud" userId="917ea340-fd63-490f-a7db-68428d24cf32" providerId="ADAL" clId="{9B6050A4-F178-4018-9F62-4FCCA28DA093}" dt="2021-03-20T18:02:37.954" v="29961" actId="6264"/>
          <ac:spMkLst>
            <pc:docMk/>
            <pc:sldMk cId="1608883126" sldId="509"/>
            <ac:spMk id="7" creationId="{DEFACABC-87DD-469F-9745-5C886205BE9A}"/>
          </ac:spMkLst>
        </pc:spChg>
      </pc:sldChg>
      <pc:sldChg chg="addSp delSp modSp add del mod ord modNotes">
        <pc:chgData name="Ragnhild Halvorsrud" userId="917ea340-fd63-490f-a7db-68428d24cf32" providerId="ADAL" clId="{9B6050A4-F178-4018-9F62-4FCCA28DA093}" dt="2021-03-26T14:53:52.141" v="40543" actId="478"/>
        <pc:sldMkLst>
          <pc:docMk/>
          <pc:sldMk cId="1043206022" sldId="511"/>
        </pc:sldMkLst>
        <pc:spChg chg="mod">
          <ac:chgData name="Ragnhild Halvorsrud" userId="917ea340-fd63-490f-a7db-68428d24cf32" providerId="ADAL" clId="{9B6050A4-F178-4018-9F62-4FCCA28DA093}" dt="2021-03-25T13:12:42.335" v="37872" actId="790"/>
          <ac:spMkLst>
            <pc:docMk/>
            <pc:sldMk cId="1043206022" sldId="511"/>
            <ac:spMk id="2" creationId="{00000000-0000-0000-0000-000000000000}"/>
          </ac:spMkLst>
        </pc:spChg>
        <pc:spChg chg="mod">
          <ac:chgData name="Ragnhild Halvorsrud" userId="917ea340-fd63-490f-a7db-68428d24cf32" providerId="ADAL" clId="{9B6050A4-F178-4018-9F62-4FCCA28DA093}" dt="2021-03-25T13:12:42.344" v="37874" actId="790"/>
          <ac:spMkLst>
            <pc:docMk/>
            <pc:sldMk cId="1043206022" sldId="511"/>
            <ac:spMk id="3" creationId="{00000000-0000-0000-0000-000000000000}"/>
          </ac:spMkLst>
        </pc:spChg>
        <pc:spChg chg="mod">
          <ac:chgData name="Ragnhild Halvorsrud" userId="917ea340-fd63-490f-a7db-68428d24cf32" providerId="ADAL" clId="{9B6050A4-F178-4018-9F62-4FCCA28DA093}" dt="2021-03-25T13:12:42.343" v="37873" actId="790"/>
          <ac:spMkLst>
            <pc:docMk/>
            <pc:sldMk cId="1043206022" sldId="511"/>
            <ac:spMk id="5" creationId="{00000000-0000-0000-0000-000000000000}"/>
          </ac:spMkLst>
        </pc:spChg>
        <pc:spChg chg="add del mod ord">
          <ac:chgData name="Ragnhild Halvorsrud" userId="917ea340-fd63-490f-a7db-68428d24cf32" providerId="ADAL" clId="{9B6050A4-F178-4018-9F62-4FCCA28DA093}" dt="2021-03-19T17:01:47.985" v="28017" actId="478"/>
          <ac:spMkLst>
            <pc:docMk/>
            <pc:sldMk cId="1043206022" sldId="511"/>
            <ac:spMk id="7" creationId="{12E4307E-FCAF-4038-B607-604BE17E4474}"/>
          </ac:spMkLst>
        </pc:spChg>
        <pc:spChg chg="add del mod">
          <ac:chgData name="Ragnhild Halvorsrud" userId="917ea340-fd63-490f-a7db-68428d24cf32" providerId="ADAL" clId="{9B6050A4-F178-4018-9F62-4FCCA28DA093}" dt="2021-03-19T08:04:16.943" v="20167" actId="478"/>
          <ac:spMkLst>
            <pc:docMk/>
            <pc:sldMk cId="1043206022" sldId="511"/>
            <ac:spMk id="8" creationId="{0D9FCA07-7288-4120-B9A0-D63DFFD8B1EE}"/>
          </ac:spMkLst>
        </pc:spChg>
        <pc:spChg chg="add mod">
          <ac:chgData name="Ragnhild Halvorsrud" userId="917ea340-fd63-490f-a7db-68428d24cf32" providerId="ADAL" clId="{9B6050A4-F178-4018-9F62-4FCCA28DA093}" dt="2021-03-25T13:12:42.345" v="37875" actId="790"/>
          <ac:spMkLst>
            <pc:docMk/>
            <pc:sldMk cId="1043206022" sldId="511"/>
            <ac:spMk id="9" creationId="{8F6E7F87-D485-45E3-91A5-E6C906A2167A}"/>
          </ac:spMkLst>
        </pc:spChg>
        <pc:spChg chg="add del mod">
          <ac:chgData name="Ragnhild Halvorsrud" userId="917ea340-fd63-490f-a7db-68428d24cf32" providerId="ADAL" clId="{9B6050A4-F178-4018-9F62-4FCCA28DA093}" dt="2021-03-23T16:16:32.562" v="34353" actId="478"/>
          <ac:spMkLst>
            <pc:docMk/>
            <pc:sldMk cId="1043206022" sldId="511"/>
            <ac:spMk id="12" creationId="{C6ECB3F4-79EB-40D1-A2BB-71A88A63F0E8}"/>
          </ac:spMkLst>
        </pc:spChg>
        <pc:spChg chg="add mod">
          <ac:chgData name="Ragnhild Halvorsrud" userId="917ea340-fd63-490f-a7db-68428d24cf32" providerId="ADAL" clId="{9B6050A4-F178-4018-9F62-4FCCA28DA093}" dt="2021-03-25T13:12:42.346" v="37876" actId="790"/>
          <ac:spMkLst>
            <pc:docMk/>
            <pc:sldMk cId="1043206022" sldId="511"/>
            <ac:spMk id="14" creationId="{67A7D27C-B01A-4177-A15F-B3637F6CAD9B}"/>
          </ac:spMkLst>
        </pc:spChg>
        <pc:spChg chg="add del mod">
          <ac:chgData name="Ragnhild Halvorsrud" userId="917ea340-fd63-490f-a7db-68428d24cf32" providerId="ADAL" clId="{9B6050A4-F178-4018-9F62-4FCCA28DA093}" dt="2021-03-26T14:53:52.141" v="40543" actId="478"/>
          <ac:spMkLst>
            <pc:docMk/>
            <pc:sldMk cId="1043206022" sldId="511"/>
            <ac:spMk id="15" creationId="{B5329043-3B17-407D-B258-E5C34A651CE4}"/>
          </ac:spMkLst>
        </pc:spChg>
        <pc:spChg chg="add mod">
          <ac:chgData name="Ragnhild Halvorsrud" userId="917ea340-fd63-490f-a7db-68428d24cf32" providerId="ADAL" clId="{9B6050A4-F178-4018-9F62-4FCCA28DA093}" dt="2021-03-25T13:12:42.347" v="37877" actId="790"/>
          <ac:spMkLst>
            <pc:docMk/>
            <pc:sldMk cId="1043206022" sldId="511"/>
            <ac:spMk id="17" creationId="{C98665CC-8320-451B-B568-9D3034174E00}"/>
          </ac:spMkLst>
        </pc:spChg>
        <pc:spChg chg="add mod">
          <ac:chgData name="Ragnhild Halvorsrud" userId="917ea340-fd63-490f-a7db-68428d24cf32" providerId="ADAL" clId="{9B6050A4-F178-4018-9F62-4FCCA28DA093}" dt="2021-03-26T14:53:47.695" v="40542"/>
          <ac:spMkLst>
            <pc:docMk/>
            <pc:sldMk cId="1043206022" sldId="511"/>
            <ac:spMk id="20" creationId="{88FE1B29-26EA-4E34-95B2-4A803270573E}"/>
          </ac:spMkLst>
        </pc:spChg>
        <pc:picChg chg="del mod">
          <ac:chgData name="Ragnhild Halvorsrud" userId="917ea340-fd63-490f-a7db-68428d24cf32" providerId="ADAL" clId="{9B6050A4-F178-4018-9F62-4FCCA28DA093}" dt="2021-03-19T08:04:09.377" v="20166" actId="478"/>
          <ac:picMkLst>
            <pc:docMk/>
            <pc:sldMk cId="1043206022" sldId="511"/>
            <ac:picMk id="4" creationId="{00000000-0000-0000-0000-000000000000}"/>
          </ac:picMkLst>
        </pc:picChg>
        <pc:picChg chg="mod modCrop">
          <ac:chgData name="Ragnhild Halvorsrud" userId="917ea340-fd63-490f-a7db-68428d24cf32" providerId="ADAL" clId="{9B6050A4-F178-4018-9F62-4FCCA28DA093}" dt="2021-03-23T16:34:23.576" v="34792" actId="1037"/>
          <ac:picMkLst>
            <pc:docMk/>
            <pc:sldMk cId="1043206022" sldId="511"/>
            <ac:picMk id="6" creationId="{1FEA97A2-0850-4972-A753-CB40A8BDCBC5}"/>
          </ac:picMkLst>
        </pc:picChg>
        <pc:picChg chg="add del mod">
          <ac:chgData name="Ragnhild Halvorsrud" userId="917ea340-fd63-490f-a7db-68428d24cf32" providerId="ADAL" clId="{9B6050A4-F178-4018-9F62-4FCCA28DA093}" dt="2021-03-19T14:46:12.518" v="26500" actId="478"/>
          <ac:picMkLst>
            <pc:docMk/>
            <pc:sldMk cId="1043206022" sldId="511"/>
            <ac:picMk id="10" creationId="{F5C1A8CF-831A-4739-B8D1-33C8C986AEB3}"/>
          </ac:picMkLst>
        </pc:picChg>
        <pc:picChg chg="add del mod">
          <ac:chgData name="Ragnhild Halvorsrud" userId="917ea340-fd63-490f-a7db-68428d24cf32" providerId="ADAL" clId="{9B6050A4-F178-4018-9F62-4FCCA28DA093}" dt="2021-03-21T15:54:57.352" v="33408" actId="478"/>
          <ac:picMkLst>
            <pc:docMk/>
            <pc:sldMk cId="1043206022" sldId="511"/>
            <ac:picMk id="11" creationId="{8A8C5755-B497-4F6D-8852-7CE659233515}"/>
          </ac:picMkLst>
        </pc:picChg>
        <pc:picChg chg="add mod">
          <ac:chgData name="Ragnhild Halvorsrud" userId="917ea340-fd63-490f-a7db-68428d24cf32" providerId="ADAL" clId="{9B6050A4-F178-4018-9F62-4FCCA28DA093}" dt="2021-03-23T16:34:14.538" v="34776" actId="1038"/>
          <ac:picMkLst>
            <pc:docMk/>
            <pc:sldMk cId="1043206022" sldId="511"/>
            <ac:picMk id="13" creationId="{BF5AEBCE-7B11-4E56-8FE1-56670F1B74D1}"/>
          </ac:picMkLst>
        </pc:picChg>
        <pc:picChg chg="add del mod">
          <ac:chgData name="Ragnhild Halvorsrud" userId="917ea340-fd63-490f-a7db-68428d24cf32" providerId="ADAL" clId="{9B6050A4-F178-4018-9F62-4FCCA28DA093}" dt="2021-03-20T17:39:45.673" v="29389" actId="478"/>
          <ac:picMkLst>
            <pc:docMk/>
            <pc:sldMk cId="1043206022" sldId="511"/>
            <ac:picMk id="15" creationId="{5A0D1BA3-C263-48CB-9DA3-8CDB76AD7626}"/>
          </ac:picMkLst>
        </pc:picChg>
        <pc:picChg chg="add mod">
          <ac:chgData name="Ragnhild Halvorsrud" userId="917ea340-fd63-490f-a7db-68428d24cf32" providerId="ADAL" clId="{9B6050A4-F178-4018-9F62-4FCCA28DA093}" dt="2021-03-23T16:34:14.538" v="34776" actId="1038"/>
          <ac:picMkLst>
            <pc:docMk/>
            <pc:sldMk cId="1043206022" sldId="511"/>
            <ac:picMk id="16" creationId="{DE9080CD-C739-4129-93B0-8D0B196328C7}"/>
          </ac:picMkLst>
        </pc:picChg>
        <pc:picChg chg="add mod">
          <ac:chgData name="Ragnhild Halvorsrud" userId="917ea340-fd63-490f-a7db-68428d24cf32" providerId="ADAL" clId="{9B6050A4-F178-4018-9F62-4FCCA28DA093}" dt="2021-03-20T17:46:34.036" v="29516" actId="1076"/>
          <ac:picMkLst>
            <pc:docMk/>
            <pc:sldMk cId="1043206022" sldId="511"/>
            <ac:picMk id="18" creationId="{517F4DEE-3F03-4A0F-A62B-AA1604066F58}"/>
          </ac:picMkLst>
        </pc:picChg>
        <pc:picChg chg="add mod">
          <ac:chgData name="Ragnhild Halvorsrud" userId="917ea340-fd63-490f-a7db-68428d24cf32" providerId="ADAL" clId="{9B6050A4-F178-4018-9F62-4FCCA28DA093}" dt="2021-03-21T15:54:58.873" v="33409" actId="1076"/>
          <ac:picMkLst>
            <pc:docMk/>
            <pc:sldMk cId="1043206022" sldId="511"/>
            <ac:picMk id="19" creationId="{AD33B39C-69DE-40FD-9234-9D7F545C01EF}"/>
          </ac:picMkLst>
        </pc:picChg>
      </pc:sldChg>
      <pc:sldChg chg="addSp delSp modSp mod modNotes">
        <pc:chgData name="Ragnhild Halvorsrud" userId="917ea340-fd63-490f-a7db-68428d24cf32" providerId="ADAL" clId="{9B6050A4-F178-4018-9F62-4FCCA28DA093}" dt="2021-03-26T14:05:44.128" v="39619"/>
        <pc:sldMkLst>
          <pc:docMk/>
          <pc:sldMk cId="930194854" sldId="512"/>
        </pc:sldMkLst>
        <pc:spChg chg="mod">
          <ac:chgData name="Ragnhild Halvorsrud" userId="917ea340-fd63-490f-a7db-68428d24cf32" providerId="ADAL" clId="{9B6050A4-F178-4018-9F62-4FCCA28DA093}" dt="2021-03-25T13:12:42.363" v="37894" actId="790"/>
          <ac:spMkLst>
            <pc:docMk/>
            <pc:sldMk cId="930194854" sldId="512"/>
            <ac:spMk id="2" creationId="{00000000-0000-0000-0000-000000000000}"/>
          </ac:spMkLst>
        </pc:spChg>
        <pc:spChg chg="mod">
          <ac:chgData name="Ragnhild Halvorsrud" userId="917ea340-fd63-490f-a7db-68428d24cf32" providerId="ADAL" clId="{9B6050A4-F178-4018-9F62-4FCCA28DA093}" dt="2021-03-26T14:05:44.128" v="39619"/>
          <ac:spMkLst>
            <pc:docMk/>
            <pc:sldMk cId="930194854" sldId="512"/>
            <ac:spMk id="3" creationId="{00000000-0000-0000-0000-000000000000}"/>
          </ac:spMkLst>
        </pc:spChg>
        <pc:spChg chg="mod">
          <ac:chgData name="Ragnhild Halvorsrud" userId="917ea340-fd63-490f-a7db-68428d24cf32" providerId="ADAL" clId="{9B6050A4-F178-4018-9F62-4FCCA28DA093}" dt="2021-03-25T13:12:42.367" v="37896" actId="790"/>
          <ac:spMkLst>
            <pc:docMk/>
            <pc:sldMk cId="930194854" sldId="512"/>
            <ac:spMk id="4" creationId="{00000000-0000-0000-0000-000000000000}"/>
          </ac:spMkLst>
        </pc:spChg>
        <pc:spChg chg="del mod">
          <ac:chgData name="Ragnhild Halvorsrud" userId="917ea340-fd63-490f-a7db-68428d24cf32" providerId="ADAL" clId="{9B6050A4-F178-4018-9F62-4FCCA28DA093}" dt="2021-03-19T15:19:11.117" v="27769" actId="478"/>
          <ac:spMkLst>
            <pc:docMk/>
            <pc:sldMk cId="930194854" sldId="512"/>
            <ac:spMk id="5" creationId="{00000000-0000-0000-0000-000000000000}"/>
          </ac:spMkLst>
        </pc:spChg>
        <pc:spChg chg="add del mod">
          <ac:chgData name="Ragnhild Halvorsrud" userId="917ea340-fd63-490f-a7db-68428d24cf32" providerId="ADAL" clId="{9B6050A4-F178-4018-9F62-4FCCA28DA093}" dt="2021-03-25T13:12:42.368" v="37897" actId="790"/>
          <ac:spMkLst>
            <pc:docMk/>
            <pc:sldMk cId="930194854" sldId="512"/>
            <ac:spMk id="8" creationId="{24EC9346-C460-4407-9E5B-ACD55DDDF709}"/>
          </ac:spMkLst>
        </pc:spChg>
        <pc:spChg chg="add mod">
          <ac:chgData name="Ragnhild Halvorsrud" userId="917ea340-fd63-490f-a7db-68428d24cf32" providerId="ADAL" clId="{9B6050A4-F178-4018-9F62-4FCCA28DA093}" dt="2021-03-25T13:49:02.347" v="38707" actId="164"/>
          <ac:spMkLst>
            <pc:docMk/>
            <pc:sldMk cId="930194854" sldId="512"/>
            <ac:spMk id="10" creationId="{0D0CF682-6377-4D33-97FB-053833B208CD}"/>
          </ac:spMkLst>
        </pc:spChg>
        <pc:spChg chg="add mod">
          <ac:chgData name="Ragnhild Halvorsrud" userId="917ea340-fd63-490f-a7db-68428d24cf32" providerId="ADAL" clId="{9B6050A4-F178-4018-9F62-4FCCA28DA093}" dt="2021-03-25T13:49:02.347" v="38707" actId="164"/>
          <ac:spMkLst>
            <pc:docMk/>
            <pc:sldMk cId="930194854" sldId="512"/>
            <ac:spMk id="11" creationId="{F9BA4B19-D44D-40A6-94A2-75945B79F040}"/>
          </ac:spMkLst>
        </pc:spChg>
        <pc:spChg chg="del mod">
          <ac:chgData name="Ragnhild Halvorsrud" userId="917ea340-fd63-490f-a7db-68428d24cf32" providerId="ADAL" clId="{9B6050A4-F178-4018-9F62-4FCCA28DA093}" dt="2021-03-18T12:17:15.320" v="19140" actId="478"/>
          <ac:spMkLst>
            <pc:docMk/>
            <pc:sldMk cId="930194854" sldId="512"/>
            <ac:spMk id="12" creationId="{19122D59-0A66-443E-ACB2-DD07B585036C}"/>
          </ac:spMkLst>
        </pc:spChg>
        <pc:spChg chg="add mod">
          <ac:chgData name="Ragnhild Halvorsrud" userId="917ea340-fd63-490f-a7db-68428d24cf32" providerId="ADAL" clId="{9B6050A4-F178-4018-9F62-4FCCA28DA093}" dt="2021-03-25T13:49:02.347" v="38707" actId="164"/>
          <ac:spMkLst>
            <pc:docMk/>
            <pc:sldMk cId="930194854" sldId="512"/>
            <ac:spMk id="12" creationId="{F2155D82-05BD-477D-B288-82850702667B}"/>
          </ac:spMkLst>
        </pc:spChg>
        <pc:spChg chg="add mod">
          <ac:chgData name="Ragnhild Halvorsrud" userId="917ea340-fd63-490f-a7db-68428d24cf32" providerId="ADAL" clId="{9B6050A4-F178-4018-9F62-4FCCA28DA093}" dt="2021-03-25T13:49:02.347" v="38707" actId="164"/>
          <ac:spMkLst>
            <pc:docMk/>
            <pc:sldMk cId="930194854" sldId="512"/>
            <ac:spMk id="13" creationId="{1C1FC829-2EE8-4672-A95D-9202026F925E}"/>
          </ac:spMkLst>
        </pc:spChg>
        <pc:spChg chg="del mod">
          <ac:chgData name="Ragnhild Halvorsrud" userId="917ea340-fd63-490f-a7db-68428d24cf32" providerId="ADAL" clId="{9B6050A4-F178-4018-9F62-4FCCA28DA093}" dt="2021-03-18T12:17:15.320" v="19140" actId="478"/>
          <ac:spMkLst>
            <pc:docMk/>
            <pc:sldMk cId="930194854" sldId="512"/>
            <ac:spMk id="13" creationId="{80CC46F9-C788-4D42-AF85-2805C9830DF1}"/>
          </ac:spMkLst>
        </pc:spChg>
        <pc:spChg chg="del mod">
          <ac:chgData name="Ragnhild Halvorsrud" userId="917ea340-fd63-490f-a7db-68428d24cf32" providerId="ADAL" clId="{9B6050A4-F178-4018-9F62-4FCCA28DA093}" dt="2021-03-18T12:17:15.320" v="19140" actId="478"/>
          <ac:spMkLst>
            <pc:docMk/>
            <pc:sldMk cId="930194854" sldId="512"/>
            <ac:spMk id="14" creationId="{A19AB845-6C33-4EF7-827D-7E7D92D5BCDD}"/>
          </ac:spMkLst>
        </pc:spChg>
        <pc:spChg chg="del mod">
          <ac:chgData name="Ragnhild Halvorsrud" userId="917ea340-fd63-490f-a7db-68428d24cf32" providerId="ADAL" clId="{9B6050A4-F178-4018-9F62-4FCCA28DA093}" dt="2021-03-18T12:17:15.320" v="19140" actId="478"/>
          <ac:spMkLst>
            <pc:docMk/>
            <pc:sldMk cId="930194854" sldId="512"/>
            <ac:spMk id="15" creationId="{88442914-0552-4DBE-9D52-00FF8303F828}"/>
          </ac:spMkLst>
        </pc:spChg>
        <pc:spChg chg="del mod">
          <ac:chgData name="Ragnhild Halvorsrud" userId="917ea340-fd63-490f-a7db-68428d24cf32" providerId="ADAL" clId="{9B6050A4-F178-4018-9F62-4FCCA28DA093}" dt="2021-03-18T12:17:15.320" v="19140" actId="478"/>
          <ac:spMkLst>
            <pc:docMk/>
            <pc:sldMk cId="930194854" sldId="512"/>
            <ac:spMk id="17" creationId="{EBFF93D9-AB84-4935-B53A-2111E5914C02}"/>
          </ac:spMkLst>
        </pc:spChg>
        <pc:grpChg chg="add mod">
          <ac:chgData name="Ragnhild Halvorsrud" userId="917ea340-fd63-490f-a7db-68428d24cf32" providerId="ADAL" clId="{9B6050A4-F178-4018-9F62-4FCCA28DA093}" dt="2021-03-25T13:49:02.347" v="38707" actId="164"/>
          <ac:grpSpMkLst>
            <pc:docMk/>
            <pc:sldMk cId="930194854" sldId="512"/>
            <ac:grpSpMk id="5" creationId="{E6612E6C-78A0-4623-ACFF-02B91883EA81}"/>
          </ac:grpSpMkLst>
        </pc:grpChg>
        <pc:picChg chg="add mod">
          <ac:chgData name="Ragnhild Halvorsrud" userId="917ea340-fd63-490f-a7db-68428d24cf32" providerId="ADAL" clId="{9B6050A4-F178-4018-9F62-4FCCA28DA093}" dt="2021-03-18T12:17:37.992" v="19146" actId="1076"/>
          <ac:picMkLst>
            <pc:docMk/>
            <pc:sldMk cId="930194854" sldId="512"/>
            <ac:picMk id="6" creationId="{D16DEF1B-D15C-45F8-82A2-BC06D8281CA1}"/>
          </ac:picMkLst>
        </pc:picChg>
        <pc:picChg chg="del">
          <ac:chgData name="Ragnhild Halvorsrud" userId="917ea340-fd63-490f-a7db-68428d24cf32" providerId="ADAL" clId="{9B6050A4-F178-4018-9F62-4FCCA28DA093}" dt="2021-03-18T12:17:15.320" v="19140" actId="478"/>
          <ac:picMkLst>
            <pc:docMk/>
            <pc:sldMk cId="930194854" sldId="512"/>
            <ac:picMk id="7" creationId="{ACE786FE-9178-4E83-94BB-EE126B937061}"/>
          </ac:picMkLst>
        </pc:picChg>
        <pc:picChg chg="del">
          <ac:chgData name="Ragnhild Halvorsrud" userId="917ea340-fd63-490f-a7db-68428d24cf32" providerId="ADAL" clId="{9B6050A4-F178-4018-9F62-4FCCA28DA093}" dt="2021-03-18T12:17:15.320" v="19140" actId="478"/>
          <ac:picMkLst>
            <pc:docMk/>
            <pc:sldMk cId="930194854" sldId="512"/>
            <ac:picMk id="8" creationId="{F0D570AC-B25B-4970-B413-7E7D1113B218}"/>
          </ac:picMkLst>
        </pc:picChg>
        <pc:picChg chg="del">
          <ac:chgData name="Ragnhild Halvorsrud" userId="917ea340-fd63-490f-a7db-68428d24cf32" providerId="ADAL" clId="{9B6050A4-F178-4018-9F62-4FCCA28DA093}" dt="2021-03-18T12:17:15.320" v="19140" actId="478"/>
          <ac:picMkLst>
            <pc:docMk/>
            <pc:sldMk cId="930194854" sldId="512"/>
            <ac:picMk id="9" creationId="{2DAB1D01-1237-4E84-86DD-5DD4739E943C}"/>
          </ac:picMkLst>
        </pc:picChg>
        <pc:picChg chg="add mod">
          <ac:chgData name="Ragnhild Halvorsrud" userId="917ea340-fd63-490f-a7db-68428d24cf32" providerId="ADAL" clId="{9B6050A4-F178-4018-9F62-4FCCA28DA093}" dt="2021-03-20T17:49:47.848" v="29629" actId="1076"/>
          <ac:picMkLst>
            <pc:docMk/>
            <pc:sldMk cId="930194854" sldId="512"/>
            <ac:picMk id="9" creationId="{832C5B97-555F-43A6-8D3B-650680A44B8E}"/>
          </ac:picMkLst>
        </pc:picChg>
        <pc:picChg chg="del">
          <ac:chgData name="Ragnhild Halvorsrud" userId="917ea340-fd63-490f-a7db-68428d24cf32" providerId="ADAL" clId="{9B6050A4-F178-4018-9F62-4FCCA28DA093}" dt="2021-03-18T12:17:15.320" v="19140" actId="478"/>
          <ac:picMkLst>
            <pc:docMk/>
            <pc:sldMk cId="930194854" sldId="512"/>
            <ac:picMk id="10" creationId="{F8BF37A9-CCC2-4842-B8AF-FED0EF87CD3E}"/>
          </ac:picMkLst>
        </pc:picChg>
        <pc:picChg chg="del">
          <ac:chgData name="Ragnhild Halvorsrud" userId="917ea340-fd63-490f-a7db-68428d24cf32" providerId="ADAL" clId="{9B6050A4-F178-4018-9F62-4FCCA28DA093}" dt="2021-03-18T12:17:15.320" v="19140" actId="478"/>
          <ac:picMkLst>
            <pc:docMk/>
            <pc:sldMk cId="930194854" sldId="512"/>
            <ac:picMk id="11" creationId="{1A0365D2-42BE-460E-A006-E9F159C3F4E5}"/>
          </ac:picMkLst>
        </pc:picChg>
      </pc:sldChg>
      <pc:sldChg chg="addSp modSp mod modNotes">
        <pc:chgData name="Ragnhild Halvorsrud" userId="917ea340-fd63-490f-a7db-68428d24cf32" providerId="ADAL" clId="{9B6050A4-F178-4018-9F62-4FCCA28DA093}" dt="2021-03-25T13:49:09.505" v="38709" actId="164"/>
        <pc:sldMkLst>
          <pc:docMk/>
          <pc:sldMk cId="2322008763" sldId="513"/>
        </pc:sldMkLst>
        <pc:spChg chg="mod">
          <ac:chgData name="Ragnhild Halvorsrud" userId="917ea340-fd63-490f-a7db-68428d24cf32" providerId="ADAL" clId="{9B6050A4-F178-4018-9F62-4FCCA28DA093}" dt="2021-03-25T13:12:42.382" v="37907" actId="790"/>
          <ac:spMkLst>
            <pc:docMk/>
            <pc:sldMk cId="2322008763" sldId="513"/>
            <ac:spMk id="2" creationId="{00000000-0000-0000-0000-000000000000}"/>
          </ac:spMkLst>
        </pc:spChg>
        <pc:spChg chg="mod">
          <ac:chgData name="Ragnhild Halvorsrud" userId="917ea340-fd63-490f-a7db-68428d24cf32" providerId="ADAL" clId="{9B6050A4-F178-4018-9F62-4FCCA28DA093}" dt="2021-03-25T13:12:42.388" v="37908" actId="790"/>
          <ac:spMkLst>
            <pc:docMk/>
            <pc:sldMk cId="2322008763" sldId="513"/>
            <ac:spMk id="3" creationId="{00000000-0000-0000-0000-000000000000}"/>
          </ac:spMkLst>
        </pc:spChg>
        <pc:spChg chg="mod">
          <ac:chgData name="Ragnhild Halvorsrud" userId="917ea340-fd63-490f-a7db-68428d24cf32" providerId="ADAL" clId="{9B6050A4-F178-4018-9F62-4FCCA28DA093}" dt="2021-03-25T13:12:42.389" v="37909" actId="790"/>
          <ac:spMkLst>
            <pc:docMk/>
            <pc:sldMk cId="2322008763" sldId="513"/>
            <ac:spMk id="4" creationId="{00000000-0000-0000-0000-000000000000}"/>
          </ac:spMkLst>
        </pc:spChg>
        <pc:spChg chg="add mod">
          <ac:chgData name="Ragnhild Halvorsrud" userId="917ea340-fd63-490f-a7db-68428d24cf32" providerId="ADAL" clId="{9B6050A4-F178-4018-9F62-4FCCA28DA093}" dt="2021-03-25T13:49:09.505" v="38709" actId="164"/>
          <ac:spMkLst>
            <pc:docMk/>
            <pc:sldMk cId="2322008763" sldId="513"/>
            <ac:spMk id="5" creationId="{211979E6-41D6-467E-AEA4-7A3AADA9E6F6}"/>
          </ac:spMkLst>
        </pc:spChg>
        <pc:spChg chg="add mod">
          <ac:chgData name="Ragnhild Halvorsrud" userId="917ea340-fd63-490f-a7db-68428d24cf32" providerId="ADAL" clId="{9B6050A4-F178-4018-9F62-4FCCA28DA093}" dt="2021-03-25T13:49:09.505" v="38709" actId="164"/>
          <ac:spMkLst>
            <pc:docMk/>
            <pc:sldMk cId="2322008763" sldId="513"/>
            <ac:spMk id="6" creationId="{58BE0250-3859-44DE-B3D6-DFF8AF266F87}"/>
          </ac:spMkLst>
        </pc:spChg>
        <pc:spChg chg="add mod">
          <ac:chgData name="Ragnhild Halvorsrud" userId="917ea340-fd63-490f-a7db-68428d24cf32" providerId="ADAL" clId="{9B6050A4-F178-4018-9F62-4FCCA28DA093}" dt="2021-03-25T13:49:09.505" v="38709" actId="164"/>
          <ac:spMkLst>
            <pc:docMk/>
            <pc:sldMk cId="2322008763" sldId="513"/>
            <ac:spMk id="7" creationId="{8CA6A4BC-81EC-48A0-9C6B-37B9BF9DE351}"/>
          </ac:spMkLst>
        </pc:spChg>
        <pc:spChg chg="add mod">
          <ac:chgData name="Ragnhild Halvorsrud" userId="917ea340-fd63-490f-a7db-68428d24cf32" providerId="ADAL" clId="{9B6050A4-F178-4018-9F62-4FCCA28DA093}" dt="2021-03-25T13:49:09.505" v="38709" actId="164"/>
          <ac:spMkLst>
            <pc:docMk/>
            <pc:sldMk cId="2322008763" sldId="513"/>
            <ac:spMk id="8" creationId="{44E51E1E-CB5E-45C1-AB33-875BDD667DD2}"/>
          </ac:spMkLst>
        </pc:spChg>
        <pc:grpChg chg="add mod">
          <ac:chgData name="Ragnhild Halvorsrud" userId="917ea340-fd63-490f-a7db-68428d24cf32" providerId="ADAL" clId="{9B6050A4-F178-4018-9F62-4FCCA28DA093}" dt="2021-03-25T13:49:09.505" v="38709" actId="164"/>
          <ac:grpSpMkLst>
            <pc:docMk/>
            <pc:sldMk cId="2322008763" sldId="513"/>
            <ac:grpSpMk id="9" creationId="{BD87C661-F031-485E-9059-E290972539FD}"/>
          </ac:grpSpMkLst>
        </pc:grpChg>
      </pc:sldChg>
      <pc:sldChg chg="addSp delSp modSp mod chgLayout modNotes">
        <pc:chgData name="Ragnhild Halvorsrud" userId="917ea340-fd63-490f-a7db-68428d24cf32" providerId="ADAL" clId="{9B6050A4-F178-4018-9F62-4FCCA28DA093}" dt="2021-03-26T14:38:33.237" v="40458" actId="20577"/>
        <pc:sldMkLst>
          <pc:docMk/>
          <pc:sldMk cId="1604233325" sldId="516"/>
        </pc:sldMkLst>
        <pc:spChg chg="mod ord">
          <ac:chgData name="Ragnhild Halvorsrud" userId="917ea340-fd63-490f-a7db-68428d24cf32" providerId="ADAL" clId="{9B6050A4-F178-4018-9F62-4FCCA28DA093}" dt="2021-03-25T13:12:42.408" v="37924" actId="790"/>
          <ac:spMkLst>
            <pc:docMk/>
            <pc:sldMk cId="1604233325" sldId="516"/>
            <ac:spMk id="2" creationId="{52456730-9CCD-4717-BE03-D62C6887A2F1}"/>
          </ac:spMkLst>
        </pc:spChg>
        <pc:spChg chg="mod ord">
          <ac:chgData name="Ragnhild Halvorsrud" userId="917ea340-fd63-490f-a7db-68428d24cf32" providerId="ADAL" clId="{9B6050A4-F178-4018-9F62-4FCCA28DA093}" dt="2021-03-26T14:38:33.237" v="40458" actId="20577"/>
          <ac:spMkLst>
            <pc:docMk/>
            <pc:sldMk cId="1604233325" sldId="516"/>
            <ac:spMk id="3" creationId="{BB7EEA35-A974-41C3-B310-23E12C424753}"/>
          </ac:spMkLst>
        </pc:spChg>
        <pc:spChg chg="add del mod">
          <ac:chgData name="Ragnhild Halvorsrud" userId="917ea340-fd63-490f-a7db-68428d24cf32" providerId="ADAL" clId="{9B6050A4-F178-4018-9F62-4FCCA28DA093}" dt="2021-03-20T18:00:52.819" v="29939" actId="6264"/>
          <ac:spMkLst>
            <pc:docMk/>
            <pc:sldMk cId="1604233325" sldId="516"/>
            <ac:spMk id="4" creationId="{050E1D82-A7EC-4ABA-ADD8-F671C9C0EA92}"/>
          </ac:spMkLst>
        </pc:spChg>
        <pc:spChg chg="add del mod">
          <ac:chgData name="Ragnhild Halvorsrud" userId="917ea340-fd63-490f-a7db-68428d24cf32" providerId="ADAL" clId="{9B6050A4-F178-4018-9F62-4FCCA28DA093}" dt="2021-03-20T18:00:52.819" v="29939" actId="6264"/>
          <ac:spMkLst>
            <pc:docMk/>
            <pc:sldMk cId="1604233325" sldId="516"/>
            <ac:spMk id="5" creationId="{541B8A88-92F0-4D2C-AD14-BA525A2B6FBB}"/>
          </ac:spMkLst>
        </pc:spChg>
        <pc:spChg chg="add del mod">
          <ac:chgData name="Ragnhild Halvorsrud" userId="917ea340-fd63-490f-a7db-68428d24cf32" providerId="ADAL" clId="{9B6050A4-F178-4018-9F62-4FCCA28DA093}" dt="2021-03-20T18:02:44.887" v="29962" actId="6264"/>
          <ac:spMkLst>
            <pc:docMk/>
            <pc:sldMk cId="1604233325" sldId="516"/>
            <ac:spMk id="6" creationId="{8DD71CB5-E6AD-49E6-A36F-585C4ADCE71E}"/>
          </ac:spMkLst>
        </pc:spChg>
        <pc:spChg chg="add del mod">
          <ac:chgData name="Ragnhild Halvorsrud" userId="917ea340-fd63-490f-a7db-68428d24cf32" providerId="ADAL" clId="{9B6050A4-F178-4018-9F62-4FCCA28DA093}" dt="2021-03-20T18:02:44.887" v="29962" actId="6264"/>
          <ac:spMkLst>
            <pc:docMk/>
            <pc:sldMk cId="1604233325" sldId="516"/>
            <ac:spMk id="7" creationId="{4C7390A9-90B8-49D3-8B15-7A305DCD9FD3}"/>
          </ac:spMkLst>
        </pc:spChg>
        <pc:spChg chg="add del mod">
          <ac:chgData name="Ragnhild Halvorsrud" userId="917ea340-fd63-490f-a7db-68428d24cf32" providerId="ADAL" clId="{9B6050A4-F178-4018-9F62-4FCCA28DA093}" dt="2021-03-21T16:05:58.238" v="33474" actId="478"/>
          <ac:spMkLst>
            <pc:docMk/>
            <pc:sldMk cId="1604233325" sldId="516"/>
            <ac:spMk id="9" creationId="{CC31C0C2-4750-4139-BA34-5DEC7CD49F03}"/>
          </ac:spMkLst>
        </pc:spChg>
      </pc:sldChg>
      <pc:sldChg chg="addSp delSp modSp mod modNotes">
        <pc:chgData name="Ragnhild Halvorsrud" userId="917ea340-fd63-490f-a7db-68428d24cf32" providerId="ADAL" clId="{9B6050A4-F178-4018-9F62-4FCCA28DA093}" dt="2021-03-25T14:07:57.289" v="38867" actId="1035"/>
        <pc:sldMkLst>
          <pc:docMk/>
          <pc:sldMk cId="3972162138" sldId="518"/>
        </pc:sldMkLst>
        <pc:spChg chg="mod">
          <ac:chgData name="Ragnhild Halvorsrud" userId="917ea340-fd63-490f-a7db-68428d24cf32" providerId="ADAL" clId="{9B6050A4-F178-4018-9F62-4FCCA28DA093}" dt="2021-03-25T13:12:42.909" v="38408" actId="790"/>
          <ac:spMkLst>
            <pc:docMk/>
            <pc:sldMk cId="3972162138" sldId="518"/>
            <ac:spMk id="2" creationId="{CEF0584D-E78C-408F-A464-AF661D7CD2F8}"/>
          </ac:spMkLst>
        </pc:spChg>
        <pc:spChg chg="mod">
          <ac:chgData name="Ragnhild Halvorsrud" userId="917ea340-fd63-490f-a7db-68428d24cf32" providerId="ADAL" clId="{9B6050A4-F178-4018-9F62-4FCCA28DA093}" dt="2021-03-25T13:12:42.910" v="38409" actId="790"/>
          <ac:spMkLst>
            <pc:docMk/>
            <pc:sldMk cId="3972162138" sldId="518"/>
            <ac:spMk id="4" creationId="{359912B9-4EB6-42C7-BF37-C605F081559D}"/>
          </ac:spMkLst>
        </pc:spChg>
        <pc:spChg chg="mod">
          <ac:chgData name="Ragnhild Halvorsrud" userId="917ea340-fd63-490f-a7db-68428d24cf32" providerId="ADAL" clId="{9B6050A4-F178-4018-9F62-4FCCA28DA093}" dt="2021-03-25T13:12:42.912" v="38410" actId="790"/>
          <ac:spMkLst>
            <pc:docMk/>
            <pc:sldMk cId="3972162138" sldId="518"/>
            <ac:spMk id="5" creationId="{1A6FA598-573A-4B84-B451-39426566E1B3}"/>
          </ac:spMkLst>
        </pc:spChg>
        <pc:spChg chg="mod">
          <ac:chgData name="Ragnhild Halvorsrud" userId="917ea340-fd63-490f-a7db-68428d24cf32" providerId="ADAL" clId="{9B6050A4-F178-4018-9F62-4FCCA28DA093}" dt="2021-03-25T13:12:42.914" v="38411" actId="790"/>
          <ac:spMkLst>
            <pc:docMk/>
            <pc:sldMk cId="3972162138" sldId="518"/>
            <ac:spMk id="6" creationId="{9CD91430-CFD3-4C86-81D9-D8343A7D7F47}"/>
          </ac:spMkLst>
        </pc:spChg>
        <pc:spChg chg="del mod">
          <ac:chgData name="Ragnhild Halvorsrud" userId="917ea340-fd63-490f-a7db-68428d24cf32" providerId="ADAL" clId="{9B6050A4-F178-4018-9F62-4FCCA28DA093}" dt="2021-03-18T12:50:33.026" v="20024" actId="478"/>
          <ac:spMkLst>
            <pc:docMk/>
            <pc:sldMk cId="3972162138" sldId="518"/>
            <ac:spMk id="9" creationId="{FABB1ED2-CF0A-44FA-8D79-905F8B3A0CE2}"/>
          </ac:spMkLst>
        </pc:spChg>
        <pc:spChg chg="add del mod">
          <ac:chgData name="Ragnhild Halvorsrud" userId="917ea340-fd63-490f-a7db-68428d24cf32" providerId="ADAL" clId="{9B6050A4-F178-4018-9F62-4FCCA28DA093}" dt="2021-03-18T12:47:34.289" v="19896" actId="478"/>
          <ac:spMkLst>
            <pc:docMk/>
            <pc:sldMk cId="3972162138" sldId="518"/>
            <ac:spMk id="10" creationId="{C38AEAFE-B42A-4848-8A39-CED51FEBF34A}"/>
          </ac:spMkLst>
        </pc:spChg>
        <pc:spChg chg="mod">
          <ac:chgData name="Ragnhild Halvorsrud" userId="917ea340-fd63-490f-a7db-68428d24cf32" providerId="ADAL" clId="{9B6050A4-F178-4018-9F62-4FCCA28DA093}" dt="2021-03-25T13:12:42.920" v="38414" actId="790"/>
          <ac:spMkLst>
            <pc:docMk/>
            <pc:sldMk cId="3972162138" sldId="518"/>
            <ac:spMk id="17" creationId="{0820EA35-7930-464A-8E1C-CAB4A347504C}"/>
          </ac:spMkLst>
        </pc:spChg>
        <pc:spChg chg="mod">
          <ac:chgData name="Ragnhild Halvorsrud" userId="917ea340-fd63-490f-a7db-68428d24cf32" providerId="ADAL" clId="{9B6050A4-F178-4018-9F62-4FCCA28DA093}" dt="2021-03-25T13:12:42.921" v="38415" actId="790"/>
          <ac:spMkLst>
            <pc:docMk/>
            <pc:sldMk cId="3972162138" sldId="518"/>
            <ac:spMk id="18" creationId="{B3798537-A924-4B2C-B962-7D37230CD15B}"/>
          </ac:spMkLst>
        </pc:spChg>
        <pc:spChg chg="mod">
          <ac:chgData name="Ragnhild Halvorsrud" userId="917ea340-fd63-490f-a7db-68428d24cf32" providerId="ADAL" clId="{9B6050A4-F178-4018-9F62-4FCCA28DA093}" dt="2021-03-25T13:12:42.922" v="38416" actId="790"/>
          <ac:spMkLst>
            <pc:docMk/>
            <pc:sldMk cId="3972162138" sldId="518"/>
            <ac:spMk id="19" creationId="{97F80061-DFFE-4E79-8EF8-13734BFA626A}"/>
          </ac:spMkLst>
        </pc:spChg>
        <pc:spChg chg="mod">
          <ac:chgData name="Ragnhild Halvorsrud" userId="917ea340-fd63-490f-a7db-68428d24cf32" providerId="ADAL" clId="{9B6050A4-F178-4018-9F62-4FCCA28DA093}" dt="2021-03-25T13:12:42.922" v="38417" actId="790"/>
          <ac:spMkLst>
            <pc:docMk/>
            <pc:sldMk cId="3972162138" sldId="518"/>
            <ac:spMk id="20" creationId="{A0A2D603-06A2-4BB5-9694-F7EC64A41574}"/>
          </ac:spMkLst>
        </pc:spChg>
        <pc:spChg chg="mod">
          <ac:chgData name="Ragnhild Halvorsrud" userId="917ea340-fd63-490f-a7db-68428d24cf32" providerId="ADAL" clId="{9B6050A4-F178-4018-9F62-4FCCA28DA093}" dt="2021-03-25T13:12:42.923" v="38418" actId="790"/>
          <ac:spMkLst>
            <pc:docMk/>
            <pc:sldMk cId="3972162138" sldId="518"/>
            <ac:spMk id="22" creationId="{7A372F86-957E-4CFE-AAC4-FE5528378E9A}"/>
          </ac:spMkLst>
        </pc:spChg>
        <pc:spChg chg="mod">
          <ac:chgData name="Ragnhild Halvorsrud" userId="917ea340-fd63-490f-a7db-68428d24cf32" providerId="ADAL" clId="{9B6050A4-F178-4018-9F62-4FCCA28DA093}" dt="2021-03-25T13:12:42.918" v="38412" actId="790"/>
          <ac:spMkLst>
            <pc:docMk/>
            <pc:sldMk cId="3972162138" sldId="518"/>
            <ac:spMk id="23" creationId="{5563A405-4E4C-44AF-BFF9-7D827B7A187A}"/>
          </ac:spMkLst>
        </pc:spChg>
        <pc:spChg chg="mod">
          <ac:chgData name="Ragnhild Halvorsrud" userId="917ea340-fd63-490f-a7db-68428d24cf32" providerId="ADAL" clId="{9B6050A4-F178-4018-9F62-4FCCA28DA093}" dt="2021-03-25T13:12:42.918" v="38413" actId="790"/>
          <ac:spMkLst>
            <pc:docMk/>
            <pc:sldMk cId="3972162138" sldId="518"/>
            <ac:spMk id="24" creationId="{AAAF8B99-0A0C-437F-8C28-375F21B066CC}"/>
          </ac:spMkLst>
        </pc:spChg>
        <pc:spChg chg="del mod">
          <ac:chgData name="Ragnhild Halvorsrud" userId="917ea340-fd63-490f-a7db-68428d24cf32" providerId="ADAL" clId="{9B6050A4-F178-4018-9F62-4FCCA28DA093}" dt="2021-03-19T12:25:23.668" v="23974" actId="478"/>
          <ac:spMkLst>
            <pc:docMk/>
            <pc:sldMk cId="3972162138" sldId="518"/>
            <ac:spMk id="25" creationId="{EDEA9200-F9E9-4752-8670-AB13C2EDB25E}"/>
          </ac:spMkLst>
        </pc:spChg>
        <pc:spChg chg="add del mod">
          <ac:chgData name="Ragnhild Halvorsrud" userId="917ea340-fd63-490f-a7db-68428d24cf32" providerId="ADAL" clId="{9B6050A4-F178-4018-9F62-4FCCA28DA093}" dt="2021-03-18T12:47:34.289" v="19896" actId="478"/>
          <ac:spMkLst>
            <pc:docMk/>
            <pc:sldMk cId="3972162138" sldId="518"/>
            <ac:spMk id="26" creationId="{12863834-5952-4D57-AC32-456D2631AEF1}"/>
          </ac:spMkLst>
        </pc:spChg>
        <pc:spChg chg="add mod">
          <ac:chgData name="Ragnhild Halvorsrud" userId="917ea340-fd63-490f-a7db-68428d24cf32" providerId="ADAL" clId="{9B6050A4-F178-4018-9F62-4FCCA28DA093}" dt="2021-03-25T14:07:57.289" v="38867" actId="1035"/>
          <ac:spMkLst>
            <pc:docMk/>
            <pc:sldMk cId="3972162138" sldId="518"/>
            <ac:spMk id="27" creationId="{0DEEF69F-02DF-4F44-8EAB-5FED6EE2F1A2}"/>
          </ac:spMkLst>
        </pc:spChg>
        <pc:spChg chg="del mod">
          <ac:chgData name="Ragnhild Halvorsrud" userId="917ea340-fd63-490f-a7db-68428d24cf32" providerId="ADAL" clId="{9B6050A4-F178-4018-9F62-4FCCA28DA093}" dt="2021-03-18T12:50:33.026" v="20024" actId="478"/>
          <ac:spMkLst>
            <pc:docMk/>
            <pc:sldMk cId="3972162138" sldId="518"/>
            <ac:spMk id="27" creationId="{7FBF89A1-2FD6-4833-B8D1-990D9E10AD27}"/>
          </ac:spMkLst>
        </pc:spChg>
        <pc:spChg chg="add mod">
          <ac:chgData name="Ragnhild Halvorsrud" userId="917ea340-fd63-490f-a7db-68428d24cf32" providerId="ADAL" clId="{9B6050A4-F178-4018-9F62-4FCCA28DA093}" dt="2021-03-25T13:12:42.925" v="38419" actId="790"/>
          <ac:spMkLst>
            <pc:docMk/>
            <pc:sldMk cId="3972162138" sldId="518"/>
            <ac:spMk id="29" creationId="{47A9A1CE-260E-439C-BFEC-9D3A262DCFC4}"/>
          </ac:spMkLst>
        </pc:spChg>
        <pc:spChg chg="add mod">
          <ac:chgData name="Ragnhild Halvorsrud" userId="917ea340-fd63-490f-a7db-68428d24cf32" providerId="ADAL" clId="{9B6050A4-F178-4018-9F62-4FCCA28DA093}" dt="2021-03-25T13:12:42.927" v="38420" actId="790"/>
          <ac:spMkLst>
            <pc:docMk/>
            <pc:sldMk cId="3972162138" sldId="518"/>
            <ac:spMk id="31" creationId="{34CE2514-0E31-42A1-BF84-28AC060C7EB5}"/>
          </ac:spMkLst>
        </pc:spChg>
        <pc:spChg chg="mod">
          <ac:chgData name="Ragnhild Halvorsrud" userId="917ea340-fd63-490f-a7db-68428d24cf32" providerId="ADAL" clId="{9B6050A4-F178-4018-9F62-4FCCA28DA093}" dt="2021-03-25T14:07:00.170" v="38821"/>
          <ac:spMkLst>
            <pc:docMk/>
            <pc:sldMk cId="3972162138" sldId="518"/>
            <ac:spMk id="32" creationId="{4286B78D-43C2-4190-8D2A-04A86806A166}"/>
          </ac:spMkLst>
        </pc:spChg>
        <pc:spChg chg="mod">
          <ac:chgData name="Ragnhild Halvorsrud" userId="917ea340-fd63-490f-a7db-68428d24cf32" providerId="ADAL" clId="{9B6050A4-F178-4018-9F62-4FCCA28DA093}" dt="2021-03-25T14:07:00.170" v="38821"/>
          <ac:spMkLst>
            <pc:docMk/>
            <pc:sldMk cId="3972162138" sldId="518"/>
            <ac:spMk id="33" creationId="{3CAE008F-608F-46BD-868B-06F5000F3044}"/>
          </ac:spMkLst>
        </pc:spChg>
        <pc:spChg chg="add mod">
          <ac:chgData name="Ragnhild Halvorsrud" userId="917ea340-fd63-490f-a7db-68428d24cf32" providerId="ADAL" clId="{9B6050A4-F178-4018-9F62-4FCCA28DA093}" dt="2021-03-18T12:51:03.437" v="20028"/>
          <ac:spMkLst>
            <pc:docMk/>
            <pc:sldMk cId="3972162138" sldId="518"/>
            <ac:spMk id="33" creationId="{6E75DEFB-08E9-4B78-96A9-41AFC4B5F2EA}"/>
          </ac:spMkLst>
        </pc:spChg>
        <pc:spChg chg="mod">
          <ac:chgData name="Ragnhild Halvorsrud" userId="917ea340-fd63-490f-a7db-68428d24cf32" providerId="ADAL" clId="{9B6050A4-F178-4018-9F62-4FCCA28DA093}" dt="2021-03-25T14:07:00.170" v="38821"/>
          <ac:spMkLst>
            <pc:docMk/>
            <pc:sldMk cId="3972162138" sldId="518"/>
            <ac:spMk id="34" creationId="{BCC7A52D-151F-478D-AAAB-F494B294FB12}"/>
          </ac:spMkLst>
        </pc:spChg>
        <pc:spChg chg="mod">
          <ac:chgData name="Ragnhild Halvorsrud" userId="917ea340-fd63-490f-a7db-68428d24cf32" providerId="ADAL" clId="{9B6050A4-F178-4018-9F62-4FCCA28DA093}" dt="2021-03-25T14:07:00.170" v="38821"/>
          <ac:spMkLst>
            <pc:docMk/>
            <pc:sldMk cId="3972162138" sldId="518"/>
            <ac:spMk id="35" creationId="{359C556E-60B0-4156-9C35-57932158CC9E}"/>
          </ac:spMkLst>
        </pc:spChg>
        <pc:grpChg chg="mod">
          <ac:chgData name="Ragnhild Halvorsrud" userId="917ea340-fd63-490f-a7db-68428d24cf32" providerId="ADAL" clId="{9B6050A4-F178-4018-9F62-4FCCA28DA093}" dt="2021-03-19T12:29:03.251" v="24044" actId="1076"/>
          <ac:grpSpMkLst>
            <pc:docMk/>
            <pc:sldMk cId="3972162138" sldId="518"/>
            <ac:grpSpMk id="11" creationId="{66C879E1-1B96-4FBF-97F1-F456D99524CA}"/>
          </ac:grpSpMkLst>
        </pc:grpChg>
        <pc:grpChg chg="mod">
          <ac:chgData name="Ragnhild Halvorsrud" userId="917ea340-fd63-490f-a7db-68428d24cf32" providerId="ADAL" clId="{9B6050A4-F178-4018-9F62-4FCCA28DA093}" dt="2021-03-18T12:51:03.437" v="20028"/>
          <ac:grpSpMkLst>
            <pc:docMk/>
            <pc:sldMk cId="3972162138" sldId="518"/>
            <ac:grpSpMk id="12" creationId="{78296E4B-4CBE-4E66-9FF2-0B204442D3B4}"/>
          </ac:grpSpMkLst>
        </pc:grpChg>
        <pc:grpChg chg="add mod">
          <ac:chgData name="Ragnhild Halvorsrud" userId="917ea340-fd63-490f-a7db-68428d24cf32" providerId="ADAL" clId="{9B6050A4-F178-4018-9F62-4FCCA28DA093}" dt="2021-03-25T14:07:00.170" v="38821"/>
          <ac:grpSpMkLst>
            <pc:docMk/>
            <pc:sldMk cId="3972162138" sldId="518"/>
            <ac:grpSpMk id="30" creationId="{14034EF3-39AE-48CC-8C0C-26DAF5DBAB63}"/>
          </ac:grpSpMkLst>
        </pc:grpChg>
        <pc:picChg chg="mod">
          <ac:chgData name="Ragnhild Halvorsrud" userId="917ea340-fd63-490f-a7db-68428d24cf32" providerId="ADAL" clId="{9B6050A4-F178-4018-9F62-4FCCA28DA093}" dt="2021-03-18T12:51:03.437" v="20028"/>
          <ac:picMkLst>
            <pc:docMk/>
            <pc:sldMk cId="3972162138" sldId="518"/>
            <ac:picMk id="13" creationId="{BB587121-08AD-490F-8400-0F90CC6B2982}"/>
          </ac:picMkLst>
        </pc:picChg>
        <pc:picChg chg="mod">
          <ac:chgData name="Ragnhild Halvorsrud" userId="917ea340-fd63-490f-a7db-68428d24cf32" providerId="ADAL" clId="{9B6050A4-F178-4018-9F62-4FCCA28DA093}" dt="2021-03-18T12:51:03.437" v="20028"/>
          <ac:picMkLst>
            <pc:docMk/>
            <pc:sldMk cId="3972162138" sldId="518"/>
            <ac:picMk id="14" creationId="{4ECEDE80-4891-4454-BDF3-3430E8E11948}"/>
          </ac:picMkLst>
        </pc:picChg>
        <pc:picChg chg="mod">
          <ac:chgData name="Ragnhild Halvorsrud" userId="917ea340-fd63-490f-a7db-68428d24cf32" providerId="ADAL" clId="{9B6050A4-F178-4018-9F62-4FCCA28DA093}" dt="2021-03-18T12:51:03.437" v="20028"/>
          <ac:picMkLst>
            <pc:docMk/>
            <pc:sldMk cId="3972162138" sldId="518"/>
            <ac:picMk id="15" creationId="{DF8FC527-0668-47A5-9708-1870481F0707}"/>
          </ac:picMkLst>
        </pc:picChg>
        <pc:picChg chg="mod">
          <ac:chgData name="Ragnhild Halvorsrud" userId="917ea340-fd63-490f-a7db-68428d24cf32" providerId="ADAL" clId="{9B6050A4-F178-4018-9F62-4FCCA28DA093}" dt="2021-03-18T12:51:03.437" v="20028"/>
          <ac:picMkLst>
            <pc:docMk/>
            <pc:sldMk cId="3972162138" sldId="518"/>
            <ac:picMk id="16" creationId="{2AD69911-2D73-4F79-A71F-BF91E5E5461A}"/>
          </ac:picMkLst>
        </pc:picChg>
        <pc:picChg chg="mod">
          <ac:chgData name="Ragnhild Halvorsrud" userId="917ea340-fd63-490f-a7db-68428d24cf32" providerId="ADAL" clId="{9B6050A4-F178-4018-9F62-4FCCA28DA093}" dt="2021-03-18T12:51:03.437" v="20028"/>
          <ac:picMkLst>
            <pc:docMk/>
            <pc:sldMk cId="3972162138" sldId="518"/>
            <ac:picMk id="21" creationId="{0B8ED474-90F6-4243-8BC7-55782F3C01C3}"/>
          </ac:picMkLst>
        </pc:picChg>
        <pc:picChg chg="add mod">
          <ac:chgData name="Ragnhild Halvorsrud" userId="917ea340-fd63-490f-a7db-68428d24cf32" providerId="ADAL" clId="{9B6050A4-F178-4018-9F62-4FCCA28DA093}" dt="2021-03-25T14:07:57.289" v="38867" actId="1035"/>
          <ac:picMkLst>
            <pc:docMk/>
            <pc:sldMk cId="3972162138" sldId="518"/>
            <ac:picMk id="28" creationId="{3B1F5D3A-31FA-4263-B40E-4B0AF27775E6}"/>
          </ac:picMkLst>
        </pc:picChg>
        <pc:picChg chg="add del mod">
          <ac:chgData name="Ragnhild Halvorsrud" userId="917ea340-fd63-490f-a7db-68428d24cf32" providerId="ADAL" clId="{9B6050A4-F178-4018-9F62-4FCCA28DA093}" dt="2021-03-19T12:25:52.684" v="23979" actId="478"/>
          <ac:picMkLst>
            <pc:docMk/>
            <pc:sldMk cId="3972162138" sldId="518"/>
            <ac:picMk id="30" creationId="{39A6F252-1506-4423-8680-311CDB634DEF}"/>
          </ac:picMkLst>
        </pc:picChg>
        <pc:picChg chg="add del mod">
          <ac:chgData name="Ragnhild Halvorsrud" userId="917ea340-fd63-490f-a7db-68428d24cf32" providerId="ADAL" clId="{9B6050A4-F178-4018-9F62-4FCCA28DA093}" dt="2021-03-19T12:25:58.029" v="23981" actId="478"/>
          <ac:picMkLst>
            <pc:docMk/>
            <pc:sldMk cId="3972162138" sldId="518"/>
            <ac:picMk id="32" creationId="{FCE412B2-06FD-4278-9EDC-C092490010EE}"/>
          </ac:picMkLst>
        </pc:picChg>
        <pc:picChg chg="add del mod">
          <ac:chgData name="Ragnhild Halvorsrud" userId="917ea340-fd63-490f-a7db-68428d24cf32" providerId="ADAL" clId="{9B6050A4-F178-4018-9F62-4FCCA28DA093}" dt="2021-03-19T12:31:14.816" v="24113" actId="21"/>
          <ac:picMkLst>
            <pc:docMk/>
            <pc:sldMk cId="3972162138" sldId="518"/>
            <ac:picMk id="33" creationId="{189CCFBE-18FF-4651-85C5-583F822072EC}"/>
          </ac:picMkLst>
        </pc:picChg>
        <pc:picChg chg="add del mod">
          <ac:chgData name="Ragnhild Halvorsrud" userId="917ea340-fd63-490f-a7db-68428d24cf32" providerId="ADAL" clId="{9B6050A4-F178-4018-9F62-4FCCA28DA093}" dt="2021-03-19T12:31:14.816" v="24113" actId="21"/>
          <ac:picMkLst>
            <pc:docMk/>
            <pc:sldMk cId="3972162138" sldId="518"/>
            <ac:picMk id="34" creationId="{1DD10725-D927-44E9-A8A2-ECA430EC0401}"/>
          </ac:picMkLst>
        </pc:picChg>
        <pc:cxnChg chg="mod">
          <ac:chgData name="Ragnhild Halvorsrud" userId="917ea340-fd63-490f-a7db-68428d24cf32" providerId="ADAL" clId="{9B6050A4-F178-4018-9F62-4FCCA28DA093}" dt="2021-03-18T12:53:26.490" v="20104" actId="1036"/>
          <ac:cxnSpMkLst>
            <pc:docMk/>
            <pc:sldMk cId="3972162138" sldId="518"/>
            <ac:cxnSpMk id="7" creationId="{788390F8-B65A-478F-917E-B1A23108FE6C}"/>
          </ac:cxnSpMkLst>
        </pc:cxnChg>
        <pc:cxnChg chg="mod">
          <ac:chgData name="Ragnhild Halvorsrud" userId="917ea340-fd63-490f-a7db-68428d24cf32" providerId="ADAL" clId="{9B6050A4-F178-4018-9F62-4FCCA28DA093}" dt="2021-03-24T18:31:21.222" v="36914" actId="14100"/>
          <ac:cxnSpMkLst>
            <pc:docMk/>
            <pc:sldMk cId="3972162138" sldId="518"/>
            <ac:cxnSpMk id="8" creationId="{01A126A1-349D-4752-900F-835DBA6922CF}"/>
          </ac:cxnSpMkLst>
        </pc:cxnChg>
      </pc:sldChg>
      <pc:sldChg chg="addSp delSp modSp mod modNotes">
        <pc:chgData name="Ragnhild Halvorsrud" userId="917ea340-fd63-490f-a7db-68428d24cf32" providerId="ADAL" clId="{9B6050A4-F178-4018-9F62-4FCCA28DA093}" dt="2021-03-25T14:07:49.638" v="38854" actId="14100"/>
        <pc:sldMkLst>
          <pc:docMk/>
          <pc:sldMk cId="3365690805" sldId="519"/>
        </pc:sldMkLst>
        <pc:spChg chg="mod">
          <ac:chgData name="Ragnhild Halvorsrud" userId="917ea340-fd63-490f-a7db-68428d24cf32" providerId="ADAL" clId="{9B6050A4-F178-4018-9F62-4FCCA28DA093}" dt="2021-03-25T13:12:42.930" v="38424" actId="790"/>
          <ac:spMkLst>
            <pc:docMk/>
            <pc:sldMk cId="3365690805" sldId="519"/>
            <ac:spMk id="2" creationId="{CEF0584D-E78C-408F-A464-AF661D7CD2F8}"/>
          </ac:spMkLst>
        </pc:spChg>
        <pc:spChg chg="mod">
          <ac:chgData name="Ragnhild Halvorsrud" userId="917ea340-fd63-490f-a7db-68428d24cf32" providerId="ADAL" clId="{9B6050A4-F178-4018-9F62-4FCCA28DA093}" dt="2021-03-25T13:12:42.931" v="38425" actId="790"/>
          <ac:spMkLst>
            <pc:docMk/>
            <pc:sldMk cId="3365690805" sldId="519"/>
            <ac:spMk id="4" creationId="{359912B9-4EB6-42C7-BF37-C605F081559D}"/>
          </ac:spMkLst>
        </pc:spChg>
        <pc:spChg chg="mod">
          <ac:chgData name="Ragnhild Halvorsrud" userId="917ea340-fd63-490f-a7db-68428d24cf32" providerId="ADAL" clId="{9B6050A4-F178-4018-9F62-4FCCA28DA093}" dt="2021-03-25T13:12:42.933" v="38428" actId="790"/>
          <ac:spMkLst>
            <pc:docMk/>
            <pc:sldMk cId="3365690805" sldId="519"/>
            <ac:spMk id="34" creationId="{3C1BF8AF-A6DF-4513-99DD-9EE6027C27BD}"/>
          </ac:spMkLst>
        </pc:spChg>
        <pc:spChg chg="mod">
          <ac:chgData name="Ragnhild Halvorsrud" userId="917ea340-fd63-490f-a7db-68428d24cf32" providerId="ADAL" clId="{9B6050A4-F178-4018-9F62-4FCCA28DA093}" dt="2021-03-25T13:12:42.934" v="38429" actId="790"/>
          <ac:spMkLst>
            <pc:docMk/>
            <pc:sldMk cId="3365690805" sldId="519"/>
            <ac:spMk id="35" creationId="{5318F347-A9F2-4EFF-BB40-238CF960C539}"/>
          </ac:spMkLst>
        </pc:spChg>
        <pc:spChg chg="mod">
          <ac:chgData name="Ragnhild Halvorsrud" userId="917ea340-fd63-490f-a7db-68428d24cf32" providerId="ADAL" clId="{9B6050A4-F178-4018-9F62-4FCCA28DA093}" dt="2021-03-25T13:12:42.935" v="38430" actId="790"/>
          <ac:spMkLst>
            <pc:docMk/>
            <pc:sldMk cId="3365690805" sldId="519"/>
            <ac:spMk id="36" creationId="{AE5853BC-D858-4716-ABC0-1C405451A918}"/>
          </ac:spMkLst>
        </pc:spChg>
        <pc:spChg chg="mod">
          <ac:chgData name="Ragnhild Halvorsrud" userId="917ea340-fd63-490f-a7db-68428d24cf32" providerId="ADAL" clId="{9B6050A4-F178-4018-9F62-4FCCA28DA093}" dt="2021-03-25T13:12:42.936" v="38431" actId="790"/>
          <ac:spMkLst>
            <pc:docMk/>
            <pc:sldMk cId="3365690805" sldId="519"/>
            <ac:spMk id="37" creationId="{F4F21727-F0FC-48DD-A5FC-FB0FB3C5C25F}"/>
          </ac:spMkLst>
        </pc:spChg>
        <pc:spChg chg="mod">
          <ac:chgData name="Ragnhild Halvorsrud" userId="917ea340-fd63-490f-a7db-68428d24cf32" providerId="ADAL" clId="{9B6050A4-F178-4018-9F62-4FCCA28DA093}" dt="2021-03-25T13:12:42.936" v="38432" actId="790"/>
          <ac:spMkLst>
            <pc:docMk/>
            <pc:sldMk cId="3365690805" sldId="519"/>
            <ac:spMk id="39" creationId="{8ED2C12C-43A5-4351-8F37-1DA0EE6EDEB7}"/>
          </ac:spMkLst>
        </pc:spChg>
        <pc:spChg chg="mod">
          <ac:chgData name="Ragnhild Halvorsrud" userId="917ea340-fd63-490f-a7db-68428d24cf32" providerId="ADAL" clId="{9B6050A4-F178-4018-9F62-4FCCA28DA093}" dt="2021-03-25T14:07:03.831" v="38822"/>
          <ac:spMkLst>
            <pc:docMk/>
            <pc:sldMk cId="3365690805" sldId="519"/>
            <ac:spMk id="40" creationId="{7E16F416-126D-4439-9C0E-FB2945EFF784}"/>
          </ac:spMkLst>
        </pc:spChg>
        <pc:spChg chg="mod">
          <ac:chgData name="Ragnhild Halvorsrud" userId="917ea340-fd63-490f-a7db-68428d24cf32" providerId="ADAL" clId="{9B6050A4-F178-4018-9F62-4FCCA28DA093}" dt="2021-03-25T14:07:03.831" v="38822"/>
          <ac:spMkLst>
            <pc:docMk/>
            <pc:sldMk cId="3365690805" sldId="519"/>
            <ac:spMk id="41" creationId="{EFE39E52-6854-4333-8189-BB3BA4BF10F0}"/>
          </ac:spMkLst>
        </pc:spChg>
        <pc:spChg chg="mod">
          <ac:chgData name="Ragnhild Halvorsrud" userId="917ea340-fd63-490f-a7db-68428d24cf32" providerId="ADAL" clId="{9B6050A4-F178-4018-9F62-4FCCA28DA093}" dt="2021-03-25T13:12:42.932" v="38426" actId="790"/>
          <ac:spMkLst>
            <pc:docMk/>
            <pc:sldMk cId="3365690805" sldId="519"/>
            <ac:spMk id="42" creationId="{CFB6F61A-717B-4BD3-801D-AA7E12D28A99}"/>
          </ac:spMkLst>
        </pc:spChg>
        <pc:spChg chg="mod">
          <ac:chgData name="Ragnhild Halvorsrud" userId="917ea340-fd63-490f-a7db-68428d24cf32" providerId="ADAL" clId="{9B6050A4-F178-4018-9F62-4FCCA28DA093}" dt="2021-03-25T13:12:42.932" v="38427" actId="790"/>
          <ac:spMkLst>
            <pc:docMk/>
            <pc:sldMk cId="3365690805" sldId="519"/>
            <ac:spMk id="43" creationId="{937534AA-89D8-4978-9AFD-FE9A156CFB72}"/>
          </ac:spMkLst>
        </pc:spChg>
        <pc:spChg chg="mod">
          <ac:chgData name="Ragnhild Halvorsrud" userId="917ea340-fd63-490f-a7db-68428d24cf32" providerId="ADAL" clId="{9B6050A4-F178-4018-9F62-4FCCA28DA093}" dt="2021-03-25T13:12:42.940" v="38433" actId="790"/>
          <ac:spMkLst>
            <pc:docMk/>
            <pc:sldMk cId="3365690805" sldId="519"/>
            <ac:spMk id="44" creationId="{564D43F4-70C3-48AD-9910-AFEC382ABE8F}"/>
          </ac:spMkLst>
        </pc:spChg>
        <pc:spChg chg="mod">
          <ac:chgData name="Ragnhild Halvorsrud" userId="917ea340-fd63-490f-a7db-68428d24cf32" providerId="ADAL" clId="{9B6050A4-F178-4018-9F62-4FCCA28DA093}" dt="2021-03-25T14:07:03.831" v="38822"/>
          <ac:spMkLst>
            <pc:docMk/>
            <pc:sldMk cId="3365690805" sldId="519"/>
            <ac:spMk id="45" creationId="{81528084-E87B-41D4-8935-D46A252C6A9D}"/>
          </ac:spMkLst>
        </pc:spChg>
        <pc:spChg chg="mod">
          <ac:chgData name="Ragnhild Halvorsrud" userId="917ea340-fd63-490f-a7db-68428d24cf32" providerId="ADAL" clId="{9B6050A4-F178-4018-9F62-4FCCA28DA093}" dt="2021-03-25T14:07:03.831" v="38822"/>
          <ac:spMkLst>
            <pc:docMk/>
            <pc:sldMk cId="3365690805" sldId="519"/>
            <ac:spMk id="46" creationId="{1338B30C-8AD1-462D-8765-3EC6BA3F7541}"/>
          </ac:spMkLst>
        </pc:spChg>
        <pc:spChg chg="mod">
          <ac:chgData name="Ragnhild Halvorsrud" userId="917ea340-fd63-490f-a7db-68428d24cf32" providerId="ADAL" clId="{9B6050A4-F178-4018-9F62-4FCCA28DA093}" dt="2021-03-25T14:07:49.638" v="38854" actId="14100"/>
          <ac:spMkLst>
            <pc:docMk/>
            <pc:sldMk cId="3365690805" sldId="519"/>
            <ac:spMk id="50" creationId="{B948341C-D450-4843-BC9D-7961C728A630}"/>
          </ac:spMkLst>
        </pc:spChg>
        <pc:spChg chg="mod">
          <ac:chgData name="Ragnhild Halvorsrud" userId="917ea340-fd63-490f-a7db-68428d24cf32" providerId="ADAL" clId="{9B6050A4-F178-4018-9F62-4FCCA28DA093}" dt="2021-03-19T12:29:48.968" v="24052"/>
          <ac:spMkLst>
            <pc:docMk/>
            <pc:sldMk cId="3365690805" sldId="519"/>
            <ac:spMk id="56" creationId="{3F65B42E-4A77-4AE5-9A2C-4133CABA438C}"/>
          </ac:spMkLst>
        </pc:spChg>
        <pc:spChg chg="mod">
          <ac:chgData name="Ragnhild Halvorsrud" userId="917ea340-fd63-490f-a7db-68428d24cf32" providerId="ADAL" clId="{9B6050A4-F178-4018-9F62-4FCCA28DA093}" dt="2021-03-19T12:29:48.968" v="24052"/>
          <ac:spMkLst>
            <pc:docMk/>
            <pc:sldMk cId="3365690805" sldId="519"/>
            <ac:spMk id="57" creationId="{AD95FD7D-33E9-42EE-BA22-2DA6AA442BA2}"/>
          </ac:spMkLst>
        </pc:spChg>
        <pc:spChg chg="mod">
          <ac:chgData name="Ragnhild Halvorsrud" userId="917ea340-fd63-490f-a7db-68428d24cf32" providerId="ADAL" clId="{9B6050A4-F178-4018-9F62-4FCCA28DA093}" dt="2021-03-19T12:29:48.968" v="24052"/>
          <ac:spMkLst>
            <pc:docMk/>
            <pc:sldMk cId="3365690805" sldId="519"/>
            <ac:spMk id="58" creationId="{95C0F5BC-724D-4949-B00B-B04550469763}"/>
          </ac:spMkLst>
        </pc:spChg>
        <pc:spChg chg="mod">
          <ac:chgData name="Ragnhild Halvorsrud" userId="917ea340-fd63-490f-a7db-68428d24cf32" providerId="ADAL" clId="{9B6050A4-F178-4018-9F62-4FCCA28DA093}" dt="2021-03-19T12:29:48.968" v="24052"/>
          <ac:spMkLst>
            <pc:docMk/>
            <pc:sldMk cId="3365690805" sldId="519"/>
            <ac:spMk id="59" creationId="{3C8E721A-F78C-447C-9FD1-63A512946F56}"/>
          </ac:spMkLst>
        </pc:spChg>
        <pc:spChg chg="mod">
          <ac:chgData name="Ragnhild Halvorsrud" userId="917ea340-fd63-490f-a7db-68428d24cf32" providerId="ADAL" clId="{9B6050A4-F178-4018-9F62-4FCCA28DA093}" dt="2021-03-19T12:29:48.968" v="24052"/>
          <ac:spMkLst>
            <pc:docMk/>
            <pc:sldMk cId="3365690805" sldId="519"/>
            <ac:spMk id="61" creationId="{38571556-CCBD-4685-B9E0-432D5A8922CC}"/>
          </ac:spMkLst>
        </pc:spChg>
        <pc:spChg chg="mod">
          <ac:chgData name="Ragnhild Halvorsrud" userId="917ea340-fd63-490f-a7db-68428d24cf32" providerId="ADAL" clId="{9B6050A4-F178-4018-9F62-4FCCA28DA093}" dt="2021-03-19T12:29:48.968" v="24052"/>
          <ac:spMkLst>
            <pc:docMk/>
            <pc:sldMk cId="3365690805" sldId="519"/>
            <ac:spMk id="64" creationId="{9B404F87-AEE9-4E7A-A1AB-2D2E573FA3D6}"/>
          </ac:spMkLst>
        </pc:spChg>
        <pc:spChg chg="mod">
          <ac:chgData name="Ragnhild Halvorsrud" userId="917ea340-fd63-490f-a7db-68428d24cf32" providerId="ADAL" clId="{9B6050A4-F178-4018-9F62-4FCCA28DA093}" dt="2021-03-19T12:29:48.968" v="24052"/>
          <ac:spMkLst>
            <pc:docMk/>
            <pc:sldMk cId="3365690805" sldId="519"/>
            <ac:spMk id="65" creationId="{5DD6EC18-CF7C-4EA8-B934-2A08FE1FEBE0}"/>
          </ac:spMkLst>
        </pc:spChg>
        <pc:spChg chg="add mod">
          <ac:chgData name="Ragnhild Halvorsrud" userId="917ea340-fd63-490f-a7db-68428d24cf32" providerId="ADAL" clId="{9B6050A4-F178-4018-9F62-4FCCA28DA093}" dt="2021-03-19T12:33:02.287" v="24122" actId="571"/>
          <ac:spMkLst>
            <pc:docMk/>
            <pc:sldMk cId="3365690805" sldId="519"/>
            <ac:spMk id="73" creationId="{219A1524-842F-446D-92BA-6440CDA442C0}"/>
          </ac:spMkLst>
        </pc:spChg>
        <pc:grpChg chg="add mod">
          <ac:chgData name="Ragnhild Halvorsrud" userId="917ea340-fd63-490f-a7db-68428d24cf32" providerId="ADAL" clId="{9B6050A4-F178-4018-9F62-4FCCA28DA093}" dt="2021-03-19T12:29:48.968" v="24052"/>
          <ac:grpSpMkLst>
            <pc:docMk/>
            <pc:sldMk cId="3365690805" sldId="519"/>
            <ac:grpSpMk id="27" creationId="{88C2617B-4E22-4D21-B318-208BE2F7DE17}"/>
          </ac:grpSpMkLst>
        </pc:grpChg>
        <pc:grpChg chg="add mod">
          <ac:chgData name="Ragnhild Halvorsrud" userId="917ea340-fd63-490f-a7db-68428d24cf32" providerId="ADAL" clId="{9B6050A4-F178-4018-9F62-4FCCA28DA093}" dt="2021-03-25T14:07:03.831" v="38822"/>
          <ac:grpSpMkLst>
            <pc:docMk/>
            <pc:sldMk cId="3365690805" sldId="519"/>
            <ac:grpSpMk id="27" creationId="{90020EE9-DE83-4F1D-ABF5-0AF4892D517F}"/>
          </ac:grpSpMkLst>
        </pc:grpChg>
        <pc:grpChg chg="mod">
          <ac:chgData name="Ragnhild Halvorsrud" userId="917ea340-fd63-490f-a7db-68428d24cf32" providerId="ADAL" clId="{9B6050A4-F178-4018-9F62-4FCCA28DA093}" dt="2021-03-19T12:30:13.283" v="24055" actId="1076"/>
          <ac:grpSpMkLst>
            <pc:docMk/>
            <pc:sldMk cId="3365690805" sldId="519"/>
            <ac:grpSpMk id="28" creationId="{D4AB4F9E-7821-4C1C-B5FF-DF0547910DE7}"/>
          </ac:grpSpMkLst>
        </pc:grpChg>
        <pc:grpChg chg="mod">
          <ac:chgData name="Ragnhild Halvorsrud" userId="917ea340-fd63-490f-a7db-68428d24cf32" providerId="ADAL" clId="{9B6050A4-F178-4018-9F62-4FCCA28DA093}" dt="2021-03-19T12:29:48.968" v="24052"/>
          <ac:grpSpMkLst>
            <pc:docMk/>
            <pc:sldMk cId="3365690805" sldId="519"/>
            <ac:grpSpMk id="51" creationId="{D7E90CE0-3F3E-4446-BC9B-167D7EE8761C}"/>
          </ac:grpSpMkLst>
        </pc:grpChg>
        <pc:picChg chg="del">
          <ac:chgData name="Ragnhild Halvorsrud" userId="917ea340-fd63-490f-a7db-68428d24cf32" providerId="ADAL" clId="{9B6050A4-F178-4018-9F62-4FCCA28DA093}" dt="2021-03-19T12:30:21.538" v="24057" actId="478"/>
          <ac:picMkLst>
            <pc:docMk/>
            <pc:sldMk cId="3365690805" sldId="519"/>
            <ac:picMk id="40" creationId="{826A186F-7967-4872-83F6-94B8890BA683}"/>
          </ac:picMkLst>
        </pc:picChg>
        <pc:picChg chg="del">
          <ac:chgData name="Ragnhild Halvorsrud" userId="917ea340-fd63-490f-a7db-68428d24cf32" providerId="ADAL" clId="{9B6050A4-F178-4018-9F62-4FCCA28DA093}" dt="2021-03-19T12:30:17.406" v="24056" actId="478"/>
          <ac:picMkLst>
            <pc:docMk/>
            <pc:sldMk cId="3365690805" sldId="519"/>
            <ac:picMk id="41" creationId="{8343AFF3-F8D7-4B72-91A6-D48347858E20}"/>
          </ac:picMkLst>
        </pc:picChg>
        <pc:picChg chg="del">
          <ac:chgData name="Ragnhild Halvorsrud" userId="917ea340-fd63-490f-a7db-68428d24cf32" providerId="ADAL" clId="{9B6050A4-F178-4018-9F62-4FCCA28DA093}" dt="2021-03-19T12:30:24.977" v="24058" actId="478"/>
          <ac:picMkLst>
            <pc:docMk/>
            <pc:sldMk cId="3365690805" sldId="519"/>
            <ac:picMk id="45" creationId="{C152E976-24DA-400C-96A3-F14507801E4E}"/>
          </ac:picMkLst>
        </pc:picChg>
        <pc:picChg chg="del">
          <ac:chgData name="Ragnhild Halvorsrud" userId="917ea340-fd63-490f-a7db-68428d24cf32" providerId="ADAL" clId="{9B6050A4-F178-4018-9F62-4FCCA28DA093}" dt="2021-03-19T12:30:24.977" v="24058" actId="478"/>
          <ac:picMkLst>
            <pc:docMk/>
            <pc:sldMk cId="3365690805" sldId="519"/>
            <ac:picMk id="46" creationId="{6821A491-90B0-444F-BF5A-7214EF5DA3C8}"/>
          </ac:picMkLst>
        </pc:picChg>
        <pc:picChg chg="del">
          <ac:chgData name="Ragnhild Halvorsrud" userId="917ea340-fd63-490f-a7db-68428d24cf32" providerId="ADAL" clId="{9B6050A4-F178-4018-9F62-4FCCA28DA093}" dt="2021-03-19T12:30:24.977" v="24058" actId="478"/>
          <ac:picMkLst>
            <pc:docMk/>
            <pc:sldMk cId="3365690805" sldId="519"/>
            <ac:picMk id="47" creationId="{494BB73B-B0BA-42B5-8773-CA2549EC339D}"/>
          </ac:picMkLst>
        </pc:picChg>
        <pc:picChg chg="del">
          <ac:chgData name="Ragnhild Halvorsrud" userId="917ea340-fd63-490f-a7db-68428d24cf32" providerId="ADAL" clId="{9B6050A4-F178-4018-9F62-4FCCA28DA093}" dt="2021-03-19T12:30:24.977" v="24058" actId="478"/>
          <ac:picMkLst>
            <pc:docMk/>
            <pc:sldMk cId="3365690805" sldId="519"/>
            <ac:picMk id="48" creationId="{795073D6-1B8D-450F-BF15-01F5EF3D7611}"/>
          </ac:picMkLst>
        </pc:picChg>
        <pc:picChg chg="del">
          <ac:chgData name="Ragnhild Halvorsrud" userId="917ea340-fd63-490f-a7db-68428d24cf32" providerId="ADAL" clId="{9B6050A4-F178-4018-9F62-4FCCA28DA093}" dt="2021-03-19T12:30:24.977" v="24058" actId="478"/>
          <ac:picMkLst>
            <pc:docMk/>
            <pc:sldMk cId="3365690805" sldId="519"/>
            <ac:picMk id="49" creationId="{174862FA-FFA8-4244-B58C-3DE5774BF510}"/>
          </ac:picMkLst>
        </pc:picChg>
        <pc:picChg chg="mod">
          <ac:chgData name="Ragnhild Halvorsrud" userId="917ea340-fd63-490f-a7db-68428d24cf32" providerId="ADAL" clId="{9B6050A4-F178-4018-9F62-4FCCA28DA093}" dt="2021-03-19T12:29:48.968" v="24052"/>
          <ac:picMkLst>
            <pc:docMk/>
            <pc:sldMk cId="3365690805" sldId="519"/>
            <ac:picMk id="52" creationId="{B0BF45EF-0637-4741-A47E-C286A86F2036}"/>
          </ac:picMkLst>
        </pc:picChg>
        <pc:picChg chg="mod">
          <ac:chgData name="Ragnhild Halvorsrud" userId="917ea340-fd63-490f-a7db-68428d24cf32" providerId="ADAL" clId="{9B6050A4-F178-4018-9F62-4FCCA28DA093}" dt="2021-03-19T12:29:48.968" v="24052"/>
          <ac:picMkLst>
            <pc:docMk/>
            <pc:sldMk cId="3365690805" sldId="519"/>
            <ac:picMk id="53" creationId="{93FB202F-8187-40CE-B9DB-8958B0636541}"/>
          </ac:picMkLst>
        </pc:picChg>
        <pc:picChg chg="mod">
          <ac:chgData name="Ragnhild Halvorsrud" userId="917ea340-fd63-490f-a7db-68428d24cf32" providerId="ADAL" clId="{9B6050A4-F178-4018-9F62-4FCCA28DA093}" dt="2021-03-19T12:29:48.968" v="24052"/>
          <ac:picMkLst>
            <pc:docMk/>
            <pc:sldMk cId="3365690805" sldId="519"/>
            <ac:picMk id="54" creationId="{BE136544-B2D7-476D-9BA9-A4D8685F79C7}"/>
          </ac:picMkLst>
        </pc:picChg>
        <pc:picChg chg="mod">
          <ac:chgData name="Ragnhild Halvorsrud" userId="917ea340-fd63-490f-a7db-68428d24cf32" providerId="ADAL" clId="{9B6050A4-F178-4018-9F62-4FCCA28DA093}" dt="2021-03-19T12:29:48.968" v="24052"/>
          <ac:picMkLst>
            <pc:docMk/>
            <pc:sldMk cId="3365690805" sldId="519"/>
            <ac:picMk id="55" creationId="{0D9A55DD-1193-4EF9-BA4C-91EC591AA59B}"/>
          </ac:picMkLst>
        </pc:picChg>
        <pc:picChg chg="mod">
          <ac:chgData name="Ragnhild Halvorsrud" userId="917ea340-fd63-490f-a7db-68428d24cf32" providerId="ADAL" clId="{9B6050A4-F178-4018-9F62-4FCCA28DA093}" dt="2021-03-19T12:29:48.968" v="24052"/>
          <ac:picMkLst>
            <pc:docMk/>
            <pc:sldMk cId="3365690805" sldId="519"/>
            <ac:picMk id="60" creationId="{AA3B7C98-36D5-4D5A-B80D-1489BF59786C}"/>
          </ac:picMkLst>
        </pc:picChg>
        <pc:picChg chg="mod">
          <ac:chgData name="Ragnhild Halvorsrud" userId="917ea340-fd63-490f-a7db-68428d24cf32" providerId="ADAL" clId="{9B6050A4-F178-4018-9F62-4FCCA28DA093}" dt="2021-03-19T12:29:48.968" v="24052"/>
          <ac:picMkLst>
            <pc:docMk/>
            <pc:sldMk cId="3365690805" sldId="519"/>
            <ac:picMk id="62" creationId="{7C8498DF-6947-491D-8555-122EC7D8A8FB}"/>
          </ac:picMkLst>
        </pc:picChg>
        <pc:picChg chg="mod">
          <ac:chgData name="Ragnhild Halvorsrud" userId="917ea340-fd63-490f-a7db-68428d24cf32" providerId="ADAL" clId="{9B6050A4-F178-4018-9F62-4FCCA28DA093}" dt="2021-03-19T12:29:48.968" v="24052"/>
          <ac:picMkLst>
            <pc:docMk/>
            <pc:sldMk cId="3365690805" sldId="519"/>
            <ac:picMk id="63" creationId="{C6C3D7EA-A0FA-4D5F-85C7-5F89D24D1E16}"/>
          </ac:picMkLst>
        </pc:picChg>
        <pc:picChg chg="add mod">
          <ac:chgData name="Ragnhild Halvorsrud" userId="917ea340-fd63-490f-a7db-68428d24cf32" providerId="ADAL" clId="{9B6050A4-F178-4018-9F62-4FCCA28DA093}" dt="2021-03-19T12:30:53.811" v="24111" actId="1037"/>
          <ac:picMkLst>
            <pc:docMk/>
            <pc:sldMk cId="3365690805" sldId="519"/>
            <ac:picMk id="66" creationId="{1642D287-73D8-4C56-AEE2-16F6A1958043}"/>
          </ac:picMkLst>
        </pc:picChg>
        <pc:picChg chg="add mod">
          <ac:chgData name="Ragnhild Halvorsrud" userId="917ea340-fd63-490f-a7db-68428d24cf32" providerId="ADAL" clId="{9B6050A4-F178-4018-9F62-4FCCA28DA093}" dt="2021-03-19T12:30:53.811" v="24111" actId="1037"/>
          <ac:picMkLst>
            <pc:docMk/>
            <pc:sldMk cId="3365690805" sldId="519"/>
            <ac:picMk id="67" creationId="{C1654C11-8192-4A64-A5E7-01800F50730E}"/>
          </ac:picMkLst>
        </pc:picChg>
        <pc:picChg chg="add mod">
          <ac:chgData name="Ragnhild Halvorsrud" userId="917ea340-fd63-490f-a7db-68428d24cf32" providerId="ADAL" clId="{9B6050A4-F178-4018-9F62-4FCCA28DA093}" dt="2021-03-19T12:30:53.811" v="24111" actId="1037"/>
          <ac:picMkLst>
            <pc:docMk/>
            <pc:sldMk cId="3365690805" sldId="519"/>
            <ac:picMk id="68" creationId="{BB3B6D53-FA21-4A24-A2B4-95324886E447}"/>
          </ac:picMkLst>
        </pc:picChg>
        <pc:picChg chg="add mod">
          <ac:chgData name="Ragnhild Halvorsrud" userId="917ea340-fd63-490f-a7db-68428d24cf32" providerId="ADAL" clId="{9B6050A4-F178-4018-9F62-4FCCA28DA093}" dt="2021-03-19T12:30:53.811" v="24111" actId="1037"/>
          <ac:picMkLst>
            <pc:docMk/>
            <pc:sldMk cId="3365690805" sldId="519"/>
            <ac:picMk id="69" creationId="{55F6922A-4412-40E1-83DD-BEBDB20E4913}"/>
          </ac:picMkLst>
        </pc:picChg>
        <pc:picChg chg="add mod">
          <ac:chgData name="Ragnhild Halvorsrud" userId="917ea340-fd63-490f-a7db-68428d24cf32" providerId="ADAL" clId="{9B6050A4-F178-4018-9F62-4FCCA28DA093}" dt="2021-03-19T12:30:53.811" v="24111" actId="1037"/>
          <ac:picMkLst>
            <pc:docMk/>
            <pc:sldMk cId="3365690805" sldId="519"/>
            <ac:picMk id="70" creationId="{BDDA1014-CAE8-4436-AC70-6E6E032D1488}"/>
          </ac:picMkLst>
        </pc:picChg>
        <pc:picChg chg="add mod">
          <ac:chgData name="Ragnhild Halvorsrud" userId="917ea340-fd63-490f-a7db-68428d24cf32" providerId="ADAL" clId="{9B6050A4-F178-4018-9F62-4FCCA28DA093}" dt="2021-03-19T12:31:46.224" v="24116" actId="1076"/>
          <ac:picMkLst>
            <pc:docMk/>
            <pc:sldMk cId="3365690805" sldId="519"/>
            <ac:picMk id="71" creationId="{D3F57DD1-B245-42CE-ACB8-6E389E34EBA8}"/>
          </ac:picMkLst>
        </pc:picChg>
        <pc:picChg chg="add mod">
          <ac:chgData name="Ragnhild Halvorsrud" userId="917ea340-fd63-490f-a7db-68428d24cf32" providerId="ADAL" clId="{9B6050A4-F178-4018-9F62-4FCCA28DA093}" dt="2021-03-19T12:31:46.224" v="24116" actId="1076"/>
          <ac:picMkLst>
            <pc:docMk/>
            <pc:sldMk cId="3365690805" sldId="519"/>
            <ac:picMk id="72" creationId="{5CEF34E4-F1D0-4E04-806D-65E14510A0E8}"/>
          </ac:picMkLst>
        </pc:picChg>
      </pc:sldChg>
      <pc:sldChg chg="addSp delSp modSp mod modNotes">
        <pc:chgData name="Ragnhild Halvorsrud" userId="917ea340-fd63-490f-a7db-68428d24cf32" providerId="ADAL" clId="{9B6050A4-F178-4018-9F62-4FCCA28DA093}" dt="2021-03-25T14:07:06.295" v="38823"/>
        <pc:sldMkLst>
          <pc:docMk/>
          <pc:sldMk cId="1475786475" sldId="520"/>
        </pc:sldMkLst>
        <pc:spChg chg="mod">
          <ac:chgData name="Ragnhild Halvorsrud" userId="917ea340-fd63-490f-a7db-68428d24cf32" providerId="ADAL" clId="{9B6050A4-F178-4018-9F62-4FCCA28DA093}" dt="2021-03-25T13:12:42.946" v="38437" actId="790"/>
          <ac:spMkLst>
            <pc:docMk/>
            <pc:sldMk cId="1475786475" sldId="520"/>
            <ac:spMk id="2" creationId="{CEF0584D-E78C-408F-A464-AF661D7CD2F8}"/>
          </ac:spMkLst>
        </pc:spChg>
        <pc:spChg chg="mod">
          <ac:chgData name="Ragnhild Halvorsrud" userId="917ea340-fd63-490f-a7db-68428d24cf32" providerId="ADAL" clId="{9B6050A4-F178-4018-9F62-4FCCA28DA093}" dt="2021-03-25T13:12:42.946" v="38438" actId="790"/>
          <ac:spMkLst>
            <pc:docMk/>
            <pc:sldMk cId="1475786475" sldId="520"/>
            <ac:spMk id="4" creationId="{359912B9-4EB6-42C7-BF37-C605F081559D}"/>
          </ac:spMkLst>
        </pc:spChg>
        <pc:spChg chg="del mod topLvl">
          <ac:chgData name="Ragnhild Halvorsrud" userId="917ea340-fd63-490f-a7db-68428d24cf32" providerId="ADAL" clId="{9B6050A4-F178-4018-9F62-4FCCA28DA093}" dt="2021-03-19T12:37:20.454" v="24368" actId="478"/>
          <ac:spMkLst>
            <pc:docMk/>
            <pc:sldMk cId="1475786475" sldId="520"/>
            <ac:spMk id="11" creationId="{B85026CD-7B7E-4B06-8A79-44444D3C4D1F}"/>
          </ac:spMkLst>
        </pc:spChg>
        <pc:spChg chg="del mod topLvl">
          <ac:chgData name="Ragnhild Halvorsrud" userId="917ea340-fd63-490f-a7db-68428d24cf32" providerId="ADAL" clId="{9B6050A4-F178-4018-9F62-4FCCA28DA093}" dt="2021-03-19T12:37:14.441" v="24364" actId="478"/>
          <ac:spMkLst>
            <pc:docMk/>
            <pc:sldMk cId="1475786475" sldId="520"/>
            <ac:spMk id="12" creationId="{B1702CA2-4BE5-4F75-9FC5-C3AD85D0D79C}"/>
          </ac:spMkLst>
        </pc:spChg>
        <pc:spChg chg="del mod topLvl">
          <ac:chgData name="Ragnhild Halvorsrud" userId="917ea340-fd63-490f-a7db-68428d24cf32" providerId="ADAL" clId="{9B6050A4-F178-4018-9F62-4FCCA28DA093}" dt="2021-03-19T12:37:37" v="24376" actId="478"/>
          <ac:spMkLst>
            <pc:docMk/>
            <pc:sldMk cId="1475786475" sldId="520"/>
            <ac:spMk id="13" creationId="{BCC19846-6767-454D-AFDA-707E85487B8A}"/>
          </ac:spMkLst>
        </pc:spChg>
        <pc:spChg chg="del mod topLvl">
          <ac:chgData name="Ragnhild Halvorsrud" userId="917ea340-fd63-490f-a7db-68428d24cf32" providerId="ADAL" clId="{9B6050A4-F178-4018-9F62-4FCCA28DA093}" dt="2021-03-19T12:37:32.920" v="24375" actId="478"/>
          <ac:spMkLst>
            <pc:docMk/>
            <pc:sldMk cId="1475786475" sldId="520"/>
            <ac:spMk id="14" creationId="{D54A4187-997C-4937-8C0C-975BE38D61F8}"/>
          </ac:spMkLst>
        </pc:spChg>
        <pc:spChg chg="del mod topLvl">
          <ac:chgData name="Ragnhild Halvorsrud" userId="917ea340-fd63-490f-a7db-68428d24cf32" providerId="ADAL" clId="{9B6050A4-F178-4018-9F62-4FCCA28DA093}" dt="2021-03-19T12:37:21.844" v="24369" actId="478"/>
          <ac:spMkLst>
            <pc:docMk/>
            <pc:sldMk cId="1475786475" sldId="520"/>
            <ac:spMk id="16" creationId="{1180D3DF-CAFF-43B3-A663-2EE4ABEA1139}"/>
          </ac:spMkLst>
        </pc:spChg>
        <pc:spChg chg="del mod topLvl">
          <ac:chgData name="Ragnhild Halvorsrud" userId="917ea340-fd63-490f-a7db-68428d24cf32" providerId="ADAL" clId="{9B6050A4-F178-4018-9F62-4FCCA28DA093}" dt="2021-03-19T12:37:07.442" v="24362" actId="478"/>
          <ac:spMkLst>
            <pc:docMk/>
            <pc:sldMk cId="1475786475" sldId="520"/>
            <ac:spMk id="19" creationId="{B51065A4-2A08-46CE-BFA0-224A36DEFDAB}"/>
          </ac:spMkLst>
        </pc:spChg>
        <pc:spChg chg="del mod topLvl">
          <ac:chgData name="Ragnhild Halvorsrud" userId="917ea340-fd63-490f-a7db-68428d24cf32" providerId="ADAL" clId="{9B6050A4-F178-4018-9F62-4FCCA28DA093}" dt="2021-03-19T12:37:10.677" v="24363" actId="478"/>
          <ac:spMkLst>
            <pc:docMk/>
            <pc:sldMk cId="1475786475" sldId="520"/>
            <ac:spMk id="20" creationId="{0EE72C9D-F2A3-41BB-B15A-4B2D43EB00AD}"/>
          </ac:spMkLst>
        </pc:spChg>
        <pc:spChg chg="add del mod">
          <ac:chgData name="Ragnhild Halvorsrud" userId="917ea340-fd63-490f-a7db-68428d24cf32" providerId="ADAL" clId="{9B6050A4-F178-4018-9F62-4FCCA28DA093}" dt="2021-03-25T13:12:42.949" v="38439" actId="790"/>
          <ac:spMkLst>
            <pc:docMk/>
            <pc:sldMk cId="1475786475" sldId="520"/>
            <ac:spMk id="29" creationId="{081BCDEC-6422-4F01-B9EB-A2CE6801B602}"/>
          </ac:spMkLst>
        </pc:spChg>
        <pc:spChg chg="mod">
          <ac:chgData name="Ragnhild Halvorsrud" userId="917ea340-fd63-490f-a7db-68428d24cf32" providerId="ADAL" clId="{9B6050A4-F178-4018-9F62-4FCCA28DA093}" dt="2021-03-25T14:07:06.295" v="38823"/>
          <ac:spMkLst>
            <pc:docMk/>
            <pc:sldMk cId="1475786475" sldId="520"/>
            <ac:spMk id="40" creationId="{69956699-8431-4C59-BBE4-F28CC2BDA62E}"/>
          </ac:spMkLst>
        </pc:spChg>
        <pc:spChg chg="mod">
          <ac:chgData name="Ragnhild Halvorsrud" userId="917ea340-fd63-490f-a7db-68428d24cf32" providerId="ADAL" clId="{9B6050A4-F178-4018-9F62-4FCCA28DA093}" dt="2021-03-25T14:07:06.295" v="38823"/>
          <ac:spMkLst>
            <pc:docMk/>
            <pc:sldMk cId="1475786475" sldId="520"/>
            <ac:spMk id="41" creationId="{38CE88C7-7E1E-4E33-B837-DCE393520BAD}"/>
          </ac:spMkLst>
        </pc:spChg>
        <pc:spChg chg="mod">
          <ac:chgData name="Ragnhild Halvorsrud" userId="917ea340-fd63-490f-a7db-68428d24cf32" providerId="ADAL" clId="{9B6050A4-F178-4018-9F62-4FCCA28DA093}" dt="2021-03-25T14:07:06.295" v="38823"/>
          <ac:spMkLst>
            <pc:docMk/>
            <pc:sldMk cId="1475786475" sldId="520"/>
            <ac:spMk id="42" creationId="{A1FC2062-AD23-478A-BE63-BD8CD8240222}"/>
          </ac:spMkLst>
        </pc:spChg>
        <pc:spChg chg="mod">
          <ac:chgData name="Ragnhild Halvorsrud" userId="917ea340-fd63-490f-a7db-68428d24cf32" providerId="ADAL" clId="{9B6050A4-F178-4018-9F62-4FCCA28DA093}" dt="2021-03-19T12:46:26.442" v="24377"/>
          <ac:spMkLst>
            <pc:docMk/>
            <pc:sldMk cId="1475786475" sldId="520"/>
            <ac:spMk id="42" creationId="{AE80BE6B-3DB0-4323-94A8-115DD312EB7B}"/>
          </ac:spMkLst>
        </pc:spChg>
        <pc:spChg chg="mod">
          <ac:chgData name="Ragnhild Halvorsrud" userId="917ea340-fd63-490f-a7db-68428d24cf32" providerId="ADAL" clId="{9B6050A4-F178-4018-9F62-4FCCA28DA093}" dt="2021-03-25T14:07:06.295" v="38823"/>
          <ac:spMkLst>
            <pc:docMk/>
            <pc:sldMk cId="1475786475" sldId="520"/>
            <ac:spMk id="43" creationId="{BCEDAB15-C8B1-4AA3-9BDB-D5031FDE5D05}"/>
          </ac:spMkLst>
        </pc:spChg>
        <pc:spChg chg="mod">
          <ac:chgData name="Ragnhild Halvorsrud" userId="917ea340-fd63-490f-a7db-68428d24cf32" providerId="ADAL" clId="{9B6050A4-F178-4018-9F62-4FCCA28DA093}" dt="2021-03-19T12:46:26.442" v="24377"/>
          <ac:spMkLst>
            <pc:docMk/>
            <pc:sldMk cId="1475786475" sldId="520"/>
            <ac:spMk id="43" creationId="{F01AEB96-A7BE-4001-9A91-400BE6065778}"/>
          </ac:spMkLst>
        </pc:spChg>
        <pc:spChg chg="mod">
          <ac:chgData name="Ragnhild Halvorsrud" userId="917ea340-fd63-490f-a7db-68428d24cf32" providerId="ADAL" clId="{9B6050A4-F178-4018-9F62-4FCCA28DA093}" dt="2021-03-19T12:46:26.442" v="24377"/>
          <ac:spMkLst>
            <pc:docMk/>
            <pc:sldMk cId="1475786475" sldId="520"/>
            <ac:spMk id="44" creationId="{BF0857D0-EAAF-40E2-AA4C-84D8E38EB6CD}"/>
          </ac:spMkLst>
        </pc:spChg>
        <pc:spChg chg="mod">
          <ac:chgData name="Ragnhild Halvorsrud" userId="917ea340-fd63-490f-a7db-68428d24cf32" providerId="ADAL" clId="{9B6050A4-F178-4018-9F62-4FCCA28DA093}" dt="2021-03-25T13:12:42.950" v="38440" actId="790"/>
          <ac:spMkLst>
            <pc:docMk/>
            <pc:sldMk cId="1475786475" sldId="520"/>
            <ac:spMk id="45" creationId="{14D2B3E4-8C1B-4CC9-84D2-B0AA5FCF9D65}"/>
          </ac:spMkLst>
        </pc:spChg>
        <pc:spChg chg="mod">
          <ac:chgData name="Ragnhild Halvorsrud" userId="917ea340-fd63-490f-a7db-68428d24cf32" providerId="ADAL" clId="{9B6050A4-F178-4018-9F62-4FCCA28DA093}" dt="2021-03-25T13:12:42.951" v="38441" actId="790"/>
          <ac:spMkLst>
            <pc:docMk/>
            <pc:sldMk cId="1475786475" sldId="520"/>
            <ac:spMk id="47" creationId="{CFE82560-3B4A-4A1F-95B2-CBC8AEEDE638}"/>
          </ac:spMkLst>
        </pc:spChg>
        <pc:spChg chg="mod">
          <ac:chgData name="Ragnhild Halvorsrud" userId="917ea340-fd63-490f-a7db-68428d24cf32" providerId="ADAL" clId="{9B6050A4-F178-4018-9F62-4FCCA28DA093}" dt="2021-03-25T13:12:42.952" v="38442" actId="790"/>
          <ac:spMkLst>
            <pc:docMk/>
            <pc:sldMk cId="1475786475" sldId="520"/>
            <ac:spMk id="49" creationId="{3514EE98-D8B6-4777-A22D-57831457F432}"/>
          </ac:spMkLst>
        </pc:spChg>
        <pc:spChg chg="mod">
          <ac:chgData name="Ragnhild Halvorsrud" userId="917ea340-fd63-490f-a7db-68428d24cf32" providerId="ADAL" clId="{9B6050A4-F178-4018-9F62-4FCCA28DA093}" dt="2021-03-25T13:12:42.953" v="38443" actId="790"/>
          <ac:spMkLst>
            <pc:docMk/>
            <pc:sldMk cId="1475786475" sldId="520"/>
            <ac:spMk id="50" creationId="{D3F69D8A-A1FF-4C98-99A2-4B14F2F162DD}"/>
          </ac:spMkLst>
        </pc:spChg>
        <pc:spChg chg="mod">
          <ac:chgData name="Ragnhild Halvorsrud" userId="917ea340-fd63-490f-a7db-68428d24cf32" providerId="ADAL" clId="{9B6050A4-F178-4018-9F62-4FCCA28DA093}" dt="2021-03-25T13:12:42.954" v="38444" actId="790"/>
          <ac:spMkLst>
            <pc:docMk/>
            <pc:sldMk cId="1475786475" sldId="520"/>
            <ac:spMk id="51" creationId="{94B10B4B-1709-4136-BECA-5764F0F23ECE}"/>
          </ac:spMkLst>
        </pc:spChg>
        <pc:spChg chg="mod">
          <ac:chgData name="Ragnhild Halvorsrud" userId="917ea340-fd63-490f-a7db-68428d24cf32" providerId="ADAL" clId="{9B6050A4-F178-4018-9F62-4FCCA28DA093}" dt="2021-03-25T13:12:42.955" v="38445" actId="790"/>
          <ac:spMkLst>
            <pc:docMk/>
            <pc:sldMk cId="1475786475" sldId="520"/>
            <ac:spMk id="52" creationId="{F2EEF626-10D4-4794-9B6C-6437B8B4BC3D}"/>
          </ac:spMkLst>
        </pc:spChg>
        <pc:spChg chg="del mod">
          <ac:chgData name="Ragnhild Halvorsrud" userId="917ea340-fd63-490f-a7db-68428d24cf32" providerId="ADAL" clId="{9B6050A4-F178-4018-9F62-4FCCA28DA093}" dt="2021-03-19T12:50:30.688" v="24571" actId="478"/>
          <ac:spMkLst>
            <pc:docMk/>
            <pc:sldMk cId="1475786475" sldId="520"/>
            <ac:spMk id="54" creationId="{AADCC9A6-DF5C-4C34-90D0-B30D5FEE66F9}"/>
          </ac:spMkLst>
        </pc:spChg>
        <pc:spChg chg="mod">
          <ac:chgData name="Ragnhild Halvorsrud" userId="917ea340-fd63-490f-a7db-68428d24cf32" providerId="ADAL" clId="{9B6050A4-F178-4018-9F62-4FCCA28DA093}" dt="2021-03-19T12:46:26.442" v="24377"/>
          <ac:spMkLst>
            <pc:docMk/>
            <pc:sldMk cId="1475786475" sldId="520"/>
            <ac:spMk id="55" creationId="{4FB27102-419B-4EB6-9637-C36F6E9D6532}"/>
          </ac:spMkLst>
        </pc:spChg>
        <pc:spChg chg="mod">
          <ac:chgData name="Ragnhild Halvorsrud" userId="917ea340-fd63-490f-a7db-68428d24cf32" providerId="ADAL" clId="{9B6050A4-F178-4018-9F62-4FCCA28DA093}" dt="2021-03-19T12:46:26.442" v="24377"/>
          <ac:spMkLst>
            <pc:docMk/>
            <pc:sldMk cId="1475786475" sldId="520"/>
            <ac:spMk id="57" creationId="{6C95150B-DBB7-4DF0-BE7C-874BC7906818}"/>
          </ac:spMkLst>
        </pc:spChg>
        <pc:spChg chg="mod">
          <ac:chgData name="Ragnhild Halvorsrud" userId="917ea340-fd63-490f-a7db-68428d24cf32" providerId="ADAL" clId="{9B6050A4-F178-4018-9F62-4FCCA28DA093}" dt="2021-03-19T12:46:26.442" v="24377"/>
          <ac:spMkLst>
            <pc:docMk/>
            <pc:sldMk cId="1475786475" sldId="520"/>
            <ac:spMk id="58" creationId="{986CB88D-09CC-4FAB-947D-0C0236D922A9}"/>
          </ac:spMkLst>
        </pc:spChg>
        <pc:spChg chg="mod">
          <ac:chgData name="Ragnhild Halvorsrud" userId="917ea340-fd63-490f-a7db-68428d24cf32" providerId="ADAL" clId="{9B6050A4-F178-4018-9F62-4FCCA28DA093}" dt="2021-03-19T12:46:26.442" v="24377"/>
          <ac:spMkLst>
            <pc:docMk/>
            <pc:sldMk cId="1475786475" sldId="520"/>
            <ac:spMk id="59" creationId="{09BD4D07-BEB5-46CC-893F-DB993FA7E147}"/>
          </ac:spMkLst>
        </pc:spChg>
        <pc:spChg chg="mod">
          <ac:chgData name="Ragnhild Halvorsrud" userId="917ea340-fd63-490f-a7db-68428d24cf32" providerId="ADAL" clId="{9B6050A4-F178-4018-9F62-4FCCA28DA093}" dt="2021-03-25T13:12:42.958" v="38448" actId="790"/>
          <ac:spMkLst>
            <pc:docMk/>
            <pc:sldMk cId="1475786475" sldId="520"/>
            <ac:spMk id="66" creationId="{18E2AFF2-5B11-4C72-BE8A-7A45832FBE79}"/>
          </ac:spMkLst>
        </pc:spChg>
        <pc:spChg chg="mod">
          <ac:chgData name="Ragnhild Halvorsrud" userId="917ea340-fd63-490f-a7db-68428d24cf32" providerId="ADAL" clId="{9B6050A4-F178-4018-9F62-4FCCA28DA093}" dt="2021-03-25T13:12:42.959" v="38449" actId="790"/>
          <ac:spMkLst>
            <pc:docMk/>
            <pc:sldMk cId="1475786475" sldId="520"/>
            <ac:spMk id="67" creationId="{FBF3FBCB-2ED3-452B-9C56-76A02C570325}"/>
          </ac:spMkLst>
        </pc:spChg>
        <pc:spChg chg="mod">
          <ac:chgData name="Ragnhild Halvorsrud" userId="917ea340-fd63-490f-a7db-68428d24cf32" providerId="ADAL" clId="{9B6050A4-F178-4018-9F62-4FCCA28DA093}" dt="2021-03-25T13:12:42.960" v="38450" actId="790"/>
          <ac:spMkLst>
            <pc:docMk/>
            <pc:sldMk cId="1475786475" sldId="520"/>
            <ac:spMk id="68" creationId="{24CC44C0-734D-4303-8979-4732C476EBA5}"/>
          </ac:spMkLst>
        </pc:spChg>
        <pc:spChg chg="mod">
          <ac:chgData name="Ragnhild Halvorsrud" userId="917ea340-fd63-490f-a7db-68428d24cf32" providerId="ADAL" clId="{9B6050A4-F178-4018-9F62-4FCCA28DA093}" dt="2021-03-25T13:12:42.961" v="38451" actId="790"/>
          <ac:spMkLst>
            <pc:docMk/>
            <pc:sldMk cId="1475786475" sldId="520"/>
            <ac:spMk id="69" creationId="{4E57BF81-33A9-4300-BDCE-D8A34CC0497B}"/>
          </ac:spMkLst>
        </pc:spChg>
        <pc:spChg chg="mod">
          <ac:chgData name="Ragnhild Halvorsrud" userId="917ea340-fd63-490f-a7db-68428d24cf32" providerId="ADAL" clId="{9B6050A4-F178-4018-9F62-4FCCA28DA093}" dt="2021-03-25T13:12:42.962" v="38452" actId="790"/>
          <ac:spMkLst>
            <pc:docMk/>
            <pc:sldMk cId="1475786475" sldId="520"/>
            <ac:spMk id="71" creationId="{D4A1F065-F016-4F5F-A7BC-271ED0B871A6}"/>
          </ac:spMkLst>
        </pc:spChg>
        <pc:spChg chg="mod">
          <ac:chgData name="Ragnhild Halvorsrud" userId="917ea340-fd63-490f-a7db-68428d24cf32" providerId="ADAL" clId="{9B6050A4-F178-4018-9F62-4FCCA28DA093}" dt="2021-03-25T13:12:42.956" v="38446" actId="790"/>
          <ac:spMkLst>
            <pc:docMk/>
            <pc:sldMk cId="1475786475" sldId="520"/>
            <ac:spMk id="72" creationId="{79643154-2C60-4845-AB5E-AC5D021B28B4}"/>
          </ac:spMkLst>
        </pc:spChg>
        <pc:spChg chg="mod">
          <ac:chgData name="Ragnhild Halvorsrud" userId="917ea340-fd63-490f-a7db-68428d24cf32" providerId="ADAL" clId="{9B6050A4-F178-4018-9F62-4FCCA28DA093}" dt="2021-03-25T13:12:42.957" v="38447" actId="790"/>
          <ac:spMkLst>
            <pc:docMk/>
            <pc:sldMk cId="1475786475" sldId="520"/>
            <ac:spMk id="73" creationId="{6DDCD46A-72E1-4F1A-837B-E39A724C5D9B}"/>
          </ac:spMkLst>
        </pc:spChg>
        <pc:spChg chg="add mod">
          <ac:chgData name="Ragnhild Halvorsrud" userId="917ea340-fd63-490f-a7db-68428d24cf32" providerId="ADAL" clId="{9B6050A4-F178-4018-9F62-4FCCA28DA093}" dt="2021-03-25T13:12:42.964" v="38453" actId="790"/>
          <ac:spMkLst>
            <pc:docMk/>
            <pc:sldMk cId="1475786475" sldId="520"/>
            <ac:spMk id="75" creationId="{F8E5B4A0-CD4A-4563-8552-B0B7E76D1793}"/>
          </ac:spMkLst>
        </pc:spChg>
        <pc:grpChg chg="add del mod">
          <ac:chgData name="Ragnhild Halvorsrud" userId="917ea340-fd63-490f-a7db-68428d24cf32" providerId="ADAL" clId="{9B6050A4-F178-4018-9F62-4FCCA28DA093}" dt="2021-03-19T12:36:52.834" v="24360" actId="165"/>
          <ac:grpSpMkLst>
            <pc:docMk/>
            <pc:sldMk cId="1475786475" sldId="520"/>
            <ac:grpSpMk id="5" creationId="{DCAD7514-5667-4D2D-B622-707F232A6544}"/>
          </ac:grpSpMkLst>
        </pc:grpChg>
        <pc:grpChg chg="del mod topLvl">
          <ac:chgData name="Ragnhild Halvorsrud" userId="917ea340-fd63-490f-a7db-68428d24cf32" providerId="ADAL" clId="{9B6050A4-F178-4018-9F62-4FCCA28DA093}" dt="2021-03-19T12:37:03.286" v="24361" actId="165"/>
          <ac:grpSpMkLst>
            <pc:docMk/>
            <pc:sldMk cId="1475786475" sldId="520"/>
            <ac:grpSpMk id="6" creationId="{83AF1A60-B859-4230-AC5D-3544ED18EFD3}"/>
          </ac:grpSpMkLst>
        </pc:grpChg>
        <pc:grpChg chg="add del mod">
          <ac:chgData name="Ragnhild Halvorsrud" userId="917ea340-fd63-490f-a7db-68428d24cf32" providerId="ADAL" clId="{9B6050A4-F178-4018-9F62-4FCCA28DA093}" dt="2021-03-19T12:46:47.744" v="24378"/>
          <ac:grpSpMkLst>
            <pc:docMk/>
            <pc:sldMk cId="1475786475" sldId="520"/>
            <ac:grpSpMk id="36" creationId="{0067FB4A-A391-48CD-8AF5-0211DF26BB40}"/>
          </ac:grpSpMkLst>
        </pc:grpChg>
        <pc:grpChg chg="mod">
          <ac:chgData name="Ragnhild Halvorsrud" userId="917ea340-fd63-490f-a7db-68428d24cf32" providerId="ADAL" clId="{9B6050A4-F178-4018-9F62-4FCCA28DA093}" dt="2021-03-19T12:46:26.442" v="24377"/>
          <ac:grpSpMkLst>
            <pc:docMk/>
            <pc:sldMk cId="1475786475" sldId="520"/>
            <ac:grpSpMk id="37" creationId="{BB8D511A-2C84-4C14-8EA7-4F2B9F345FEF}"/>
          </ac:grpSpMkLst>
        </pc:grpChg>
        <pc:grpChg chg="add mod">
          <ac:chgData name="Ragnhild Halvorsrud" userId="917ea340-fd63-490f-a7db-68428d24cf32" providerId="ADAL" clId="{9B6050A4-F178-4018-9F62-4FCCA28DA093}" dt="2021-03-25T14:07:06.295" v="38823"/>
          <ac:grpSpMkLst>
            <pc:docMk/>
            <pc:sldMk cId="1475786475" sldId="520"/>
            <ac:grpSpMk id="39" creationId="{27B94168-638F-4DBC-BB4D-1B5368204F1A}"/>
          </ac:grpSpMkLst>
        </pc:grpChg>
        <pc:grpChg chg="add mod">
          <ac:chgData name="Ragnhild Halvorsrud" userId="917ea340-fd63-490f-a7db-68428d24cf32" providerId="ADAL" clId="{9B6050A4-F178-4018-9F62-4FCCA28DA093}" dt="2021-03-19T12:46:59.047" v="24380"/>
          <ac:grpSpMkLst>
            <pc:docMk/>
            <pc:sldMk cId="1475786475" sldId="520"/>
            <ac:grpSpMk id="60" creationId="{C98E1142-0BD7-41EB-90DD-8AFBFB37AFA1}"/>
          </ac:grpSpMkLst>
        </pc:grpChg>
        <pc:grpChg chg="mod">
          <ac:chgData name="Ragnhild Halvorsrud" userId="917ea340-fd63-490f-a7db-68428d24cf32" providerId="ADAL" clId="{9B6050A4-F178-4018-9F62-4FCCA28DA093}" dt="2021-03-19T12:46:59.047" v="24380"/>
          <ac:grpSpMkLst>
            <pc:docMk/>
            <pc:sldMk cId="1475786475" sldId="520"/>
            <ac:grpSpMk id="61" creationId="{08D61E13-5FFE-4284-A2F7-BC5B2B666D57}"/>
          </ac:grpSpMkLst>
        </pc:grpChg>
        <pc:picChg chg="del mod topLvl">
          <ac:chgData name="Ragnhild Halvorsrud" userId="917ea340-fd63-490f-a7db-68428d24cf32" providerId="ADAL" clId="{9B6050A4-F178-4018-9F62-4FCCA28DA093}" dt="2021-03-19T12:37:15.261" v="24365" actId="478"/>
          <ac:picMkLst>
            <pc:docMk/>
            <pc:sldMk cId="1475786475" sldId="520"/>
            <ac:picMk id="7" creationId="{4A5F9B11-0AB6-4A3A-9C08-9698F01A6834}"/>
          </ac:picMkLst>
        </pc:picChg>
        <pc:picChg chg="del mod topLvl">
          <ac:chgData name="Ragnhild Halvorsrud" userId="917ea340-fd63-490f-a7db-68428d24cf32" providerId="ADAL" clId="{9B6050A4-F178-4018-9F62-4FCCA28DA093}" dt="2021-03-19T12:37:17.998" v="24366" actId="478"/>
          <ac:picMkLst>
            <pc:docMk/>
            <pc:sldMk cId="1475786475" sldId="520"/>
            <ac:picMk id="8" creationId="{7B7B1AA5-8BF0-4E33-9E79-DF4741C8E62C}"/>
          </ac:picMkLst>
        </pc:picChg>
        <pc:picChg chg="del mod topLvl">
          <ac:chgData name="Ragnhild Halvorsrud" userId="917ea340-fd63-490f-a7db-68428d24cf32" providerId="ADAL" clId="{9B6050A4-F178-4018-9F62-4FCCA28DA093}" dt="2021-03-19T12:37:30.592" v="24374" actId="478"/>
          <ac:picMkLst>
            <pc:docMk/>
            <pc:sldMk cId="1475786475" sldId="520"/>
            <ac:picMk id="9" creationId="{5FBDECDB-222B-4D2D-8074-FA162A710A34}"/>
          </ac:picMkLst>
        </pc:picChg>
        <pc:picChg chg="del mod topLvl">
          <ac:chgData name="Ragnhild Halvorsrud" userId="917ea340-fd63-490f-a7db-68428d24cf32" providerId="ADAL" clId="{9B6050A4-F178-4018-9F62-4FCCA28DA093}" dt="2021-03-19T12:37:28.856" v="24373" actId="478"/>
          <ac:picMkLst>
            <pc:docMk/>
            <pc:sldMk cId="1475786475" sldId="520"/>
            <ac:picMk id="10" creationId="{2AD6CAF7-6A6F-4264-91F8-11A7F089009E}"/>
          </ac:picMkLst>
        </pc:picChg>
        <pc:picChg chg="del mod topLvl">
          <ac:chgData name="Ragnhild Halvorsrud" userId="917ea340-fd63-490f-a7db-68428d24cf32" providerId="ADAL" clId="{9B6050A4-F178-4018-9F62-4FCCA28DA093}" dt="2021-03-19T12:37:22.807" v="24370" actId="478"/>
          <ac:picMkLst>
            <pc:docMk/>
            <pc:sldMk cId="1475786475" sldId="520"/>
            <ac:picMk id="15" creationId="{B0EDB209-34B3-4873-81CA-04F91D41E89D}"/>
          </ac:picMkLst>
        </pc:picChg>
        <pc:picChg chg="mod ord topLvl">
          <ac:chgData name="Ragnhild Halvorsrud" userId="917ea340-fd63-490f-a7db-68428d24cf32" providerId="ADAL" clId="{9B6050A4-F178-4018-9F62-4FCCA28DA093}" dt="2021-03-19T12:47:25.010" v="24383" actId="1076"/>
          <ac:picMkLst>
            <pc:docMk/>
            <pc:sldMk cId="1475786475" sldId="520"/>
            <ac:picMk id="17" creationId="{620DAC90-83B5-4B25-8E5F-5562DACF6287}"/>
          </ac:picMkLst>
        </pc:picChg>
        <pc:picChg chg="mod ord topLvl">
          <ac:chgData name="Ragnhild Halvorsrud" userId="917ea340-fd63-490f-a7db-68428d24cf32" providerId="ADAL" clId="{9B6050A4-F178-4018-9F62-4FCCA28DA093}" dt="2021-03-19T12:47:25.010" v="24383" actId="1076"/>
          <ac:picMkLst>
            <pc:docMk/>
            <pc:sldMk cId="1475786475" sldId="520"/>
            <ac:picMk id="18" creationId="{FF0F3DB0-8426-4A1B-B934-97FAABCAAF87}"/>
          </ac:picMkLst>
        </pc:picChg>
        <pc:picChg chg="mod ord">
          <ac:chgData name="Ragnhild Halvorsrud" userId="917ea340-fd63-490f-a7db-68428d24cf32" providerId="ADAL" clId="{9B6050A4-F178-4018-9F62-4FCCA28DA093}" dt="2021-03-19T12:47:25.010" v="24383" actId="1076"/>
          <ac:picMkLst>
            <pc:docMk/>
            <pc:sldMk cId="1475786475" sldId="520"/>
            <ac:picMk id="31" creationId="{78F778D6-B1DB-4D5A-9404-6F51B3F36E8E}"/>
          </ac:picMkLst>
        </pc:picChg>
        <pc:picChg chg="mod ord">
          <ac:chgData name="Ragnhild Halvorsrud" userId="917ea340-fd63-490f-a7db-68428d24cf32" providerId="ADAL" clId="{9B6050A4-F178-4018-9F62-4FCCA28DA093}" dt="2021-03-19T12:47:25.010" v="24383" actId="1076"/>
          <ac:picMkLst>
            <pc:docMk/>
            <pc:sldMk cId="1475786475" sldId="520"/>
            <ac:picMk id="32" creationId="{20F3AAD3-8384-46AD-859B-A35CDFB06780}"/>
          </ac:picMkLst>
        </pc:picChg>
        <pc:picChg chg="mod ord">
          <ac:chgData name="Ragnhild Halvorsrud" userId="917ea340-fd63-490f-a7db-68428d24cf32" providerId="ADAL" clId="{9B6050A4-F178-4018-9F62-4FCCA28DA093}" dt="2021-03-19T12:47:25.010" v="24383" actId="1076"/>
          <ac:picMkLst>
            <pc:docMk/>
            <pc:sldMk cId="1475786475" sldId="520"/>
            <ac:picMk id="33" creationId="{65714BFE-7C94-4206-AA7D-5F8BE9DCC026}"/>
          </ac:picMkLst>
        </pc:picChg>
        <pc:picChg chg="mod ord">
          <ac:chgData name="Ragnhild Halvorsrud" userId="917ea340-fd63-490f-a7db-68428d24cf32" providerId="ADAL" clId="{9B6050A4-F178-4018-9F62-4FCCA28DA093}" dt="2021-03-19T12:47:25.010" v="24383" actId="1076"/>
          <ac:picMkLst>
            <pc:docMk/>
            <pc:sldMk cId="1475786475" sldId="520"/>
            <ac:picMk id="34" creationId="{14FB768A-3425-46DD-98D3-40DC52B70EB8}"/>
          </ac:picMkLst>
        </pc:picChg>
        <pc:picChg chg="mod ord">
          <ac:chgData name="Ragnhild Halvorsrud" userId="917ea340-fd63-490f-a7db-68428d24cf32" providerId="ADAL" clId="{9B6050A4-F178-4018-9F62-4FCCA28DA093}" dt="2021-03-19T12:47:25.010" v="24383" actId="1076"/>
          <ac:picMkLst>
            <pc:docMk/>
            <pc:sldMk cId="1475786475" sldId="520"/>
            <ac:picMk id="35" creationId="{674B1135-8A1A-4C64-A8C6-C1B866AE57C6}"/>
          </ac:picMkLst>
        </pc:picChg>
        <pc:picChg chg="mod">
          <ac:chgData name="Ragnhild Halvorsrud" userId="917ea340-fd63-490f-a7db-68428d24cf32" providerId="ADAL" clId="{9B6050A4-F178-4018-9F62-4FCCA28DA093}" dt="2021-03-19T12:46:26.442" v="24377"/>
          <ac:picMkLst>
            <pc:docMk/>
            <pc:sldMk cId="1475786475" sldId="520"/>
            <ac:picMk id="38" creationId="{36280456-6F47-4107-8DCC-DBA20F5DA25D}"/>
          </ac:picMkLst>
        </pc:picChg>
        <pc:picChg chg="add mod">
          <ac:chgData name="Ragnhild Halvorsrud" userId="917ea340-fd63-490f-a7db-68428d24cf32" providerId="ADAL" clId="{9B6050A4-F178-4018-9F62-4FCCA28DA093}" dt="2021-03-23T16:01:14.767" v="33916" actId="1076"/>
          <ac:picMkLst>
            <pc:docMk/>
            <pc:sldMk cId="1475786475" sldId="520"/>
            <ac:picMk id="38" creationId="{81B54740-B358-4B83-BFA8-8AB1DAB434AE}"/>
          </ac:picMkLst>
        </pc:picChg>
        <pc:picChg chg="mod">
          <ac:chgData name="Ragnhild Halvorsrud" userId="917ea340-fd63-490f-a7db-68428d24cf32" providerId="ADAL" clId="{9B6050A4-F178-4018-9F62-4FCCA28DA093}" dt="2021-03-19T12:46:26.442" v="24377"/>
          <ac:picMkLst>
            <pc:docMk/>
            <pc:sldMk cId="1475786475" sldId="520"/>
            <ac:picMk id="39" creationId="{0B87AA8D-CC7D-49E0-8C1C-4A605B9AC16F}"/>
          </ac:picMkLst>
        </pc:picChg>
        <pc:picChg chg="mod">
          <ac:chgData name="Ragnhild Halvorsrud" userId="917ea340-fd63-490f-a7db-68428d24cf32" providerId="ADAL" clId="{9B6050A4-F178-4018-9F62-4FCCA28DA093}" dt="2021-03-19T12:46:26.442" v="24377"/>
          <ac:picMkLst>
            <pc:docMk/>
            <pc:sldMk cId="1475786475" sldId="520"/>
            <ac:picMk id="40" creationId="{84B0FD43-FCC8-4730-A092-667A2598171C}"/>
          </ac:picMkLst>
        </pc:picChg>
        <pc:picChg chg="mod">
          <ac:chgData name="Ragnhild Halvorsrud" userId="917ea340-fd63-490f-a7db-68428d24cf32" providerId="ADAL" clId="{9B6050A4-F178-4018-9F62-4FCCA28DA093}" dt="2021-03-19T12:46:26.442" v="24377"/>
          <ac:picMkLst>
            <pc:docMk/>
            <pc:sldMk cId="1475786475" sldId="520"/>
            <ac:picMk id="41" creationId="{2354C6AE-6A6E-42CB-8920-99B7AAFD0B57}"/>
          </ac:picMkLst>
        </pc:picChg>
        <pc:picChg chg="mod">
          <ac:chgData name="Ragnhild Halvorsrud" userId="917ea340-fd63-490f-a7db-68428d24cf32" providerId="ADAL" clId="{9B6050A4-F178-4018-9F62-4FCCA28DA093}" dt="2021-03-19T12:50:17.998" v="24548" actId="1037"/>
          <ac:picMkLst>
            <pc:docMk/>
            <pc:sldMk cId="1475786475" sldId="520"/>
            <ac:picMk id="46" creationId="{A78A9B6C-5D80-453C-881A-F150B6C1CE1F}"/>
          </ac:picMkLst>
        </pc:picChg>
        <pc:picChg chg="mod">
          <ac:chgData name="Ragnhild Halvorsrud" userId="917ea340-fd63-490f-a7db-68428d24cf32" providerId="ADAL" clId="{9B6050A4-F178-4018-9F62-4FCCA28DA093}" dt="2021-03-19T12:50:17.998" v="24548" actId="1037"/>
          <ac:picMkLst>
            <pc:docMk/>
            <pc:sldMk cId="1475786475" sldId="520"/>
            <ac:picMk id="48" creationId="{40F658E7-363A-4314-B8FD-6D9B6DF30E0A}"/>
          </ac:picMkLst>
        </pc:picChg>
        <pc:picChg chg="mod">
          <ac:chgData name="Ragnhild Halvorsrud" userId="917ea340-fd63-490f-a7db-68428d24cf32" providerId="ADAL" clId="{9B6050A4-F178-4018-9F62-4FCCA28DA093}" dt="2021-03-19T12:50:23.869" v="24570" actId="1037"/>
          <ac:picMkLst>
            <pc:docMk/>
            <pc:sldMk cId="1475786475" sldId="520"/>
            <ac:picMk id="53" creationId="{FE09B80B-8DA3-4790-A52D-92139D55C8D2}"/>
          </ac:picMkLst>
        </pc:picChg>
        <pc:picChg chg="mod">
          <ac:chgData name="Ragnhild Halvorsrud" userId="917ea340-fd63-490f-a7db-68428d24cf32" providerId="ADAL" clId="{9B6050A4-F178-4018-9F62-4FCCA28DA093}" dt="2021-03-19T12:46:26.442" v="24377"/>
          <ac:picMkLst>
            <pc:docMk/>
            <pc:sldMk cId="1475786475" sldId="520"/>
            <ac:picMk id="56" creationId="{47BD964A-8A56-4431-8BBC-E0B687AEA4F4}"/>
          </ac:picMkLst>
        </pc:picChg>
        <pc:picChg chg="mod">
          <ac:chgData name="Ragnhild Halvorsrud" userId="917ea340-fd63-490f-a7db-68428d24cf32" providerId="ADAL" clId="{9B6050A4-F178-4018-9F62-4FCCA28DA093}" dt="2021-03-19T12:46:59.047" v="24380"/>
          <ac:picMkLst>
            <pc:docMk/>
            <pc:sldMk cId="1475786475" sldId="520"/>
            <ac:picMk id="62" creationId="{1B35B8B6-6D24-49FF-864D-E7C79849E20F}"/>
          </ac:picMkLst>
        </pc:picChg>
        <pc:picChg chg="mod">
          <ac:chgData name="Ragnhild Halvorsrud" userId="917ea340-fd63-490f-a7db-68428d24cf32" providerId="ADAL" clId="{9B6050A4-F178-4018-9F62-4FCCA28DA093}" dt="2021-03-19T12:46:59.047" v="24380"/>
          <ac:picMkLst>
            <pc:docMk/>
            <pc:sldMk cId="1475786475" sldId="520"/>
            <ac:picMk id="63" creationId="{2F35EE9E-9579-49D2-92F3-3A8F867661C2}"/>
          </ac:picMkLst>
        </pc:picChg>
        <pc:picChg chg="mod">
          <ac:chgData name="Ragnhild Halvorsrud" userId="917ea340-fd63-490f-a7db-68428d24cf32" providerId="ADAL" clId="{9B6050A4-F178-4018-9F62-4FCCA28DA093}" dt="2021-03-19T12:46:59.047" v="24380"/>
          <ac:picMkLst>
            <pc:docMk/>
            <pc:sldMk cId="1475786475" sldId="520"/>
            <ac:picMk id="64" creationId="{FCF43371-F8DC-4C85-851B-FD975C3541D4}"/>
          </ac:picMkLst>
        </pc:picChg>
        <pc:picChg chg="mod">
          <ac:chgData name="Ragnhild Halvorsrud" userId="917ea340-fd63-490f-a7db-68428d24cf32" providerId="ADAL" clId="{9B6050A4-F178-4018-9F62-4FCCA28DA093}" dt="2021-03-19T12:46:59.047" v="24380"/>
          <ac:picMkLst>
            <pc:docMk/>
            <pc:sldMk cId="1475786475" sldId="520"/>
            <ac:picMk id="65" creationId="{00EB8647-A5C7-41BC-A5D8-220C4DDED50A}"/>
          </ac:picMkLst>
        </pc:picChg>
        <pc:picChg chg="mod">
          <ac:chgData name="Ragnhild Halvorsrud" userId="917ea340-fd63-490f-a7db-68428d24cf32" providerId="ADAL" clId="{9B6050A4-F178-4018-9F62-4FCCA28DA093}" dt="2021-03-19T12:46:59.047" v="24380"/>
          <ac:picMkLst>
            <pc:docMk/>
            <pc:sldMk cId="1475786475" sldId="520"/>
            <ac:picMk id="70" creationId="{04996D74-04A3-4AF5-B763-580F2F7A958D}"/>
          </ac:picMkLst>
        </pc:picChg>
        <pc:picChg chg="add del mod">
          <ac:chgData name="Ragnhild Halvorsrud" userId="917ea340-fd63-490f-a7db-68428d24cf32" providerId="ADAL" clId="{9B6050A4-F178-4018-9F62-4FCCA28DA093}" dt="2021-03-19T12:54:42.468" v="24683" actId="478"/>
          <ac:picMkLst>
            <pc:docMk/>
            <pc:sldMk cId="1475786475" sldId="520"/>
            <ac:picMk id="74" creationId="{17B89439-ED39-4017-8B86-465A340A3B34}"/>
          </ac:picMkLst>
        </pc:picChg>
        <pc:picChg chg="add mod">
          <ac:chgData name="Ragnhild Halvorsrud" userId="917ea340-fd63-490f-a7db-68428d24cf32" providerId="ADAL" clId="{9B6050A4-F178-4018-9F62-4FCCA28DA093}" dt="2021-03-19T12:55:33.652" v="24709" actId="1076"/>
          <ac:picMkLst>
            <pc:docMk/>
            <pc:sldMk cId="1475786475" sldId="520"/>
            <ac:picMk id="76" creationId="{5905E48C-6CA5-4D75-97A3-2E26C49A27AB}"/>
          </ac:picMkLst>
        </pc:picChg>
        <pc:picChg chg="add del mod">
          <ac:chgData name="Ragnhild Halvorsrud" userId="917ea340-fd63-490f-a7db-68428d24cf32" providerId="ADAL" clId="{9B6050A4-F178-4018-9F62-4FCCA28DA093}" dt="2021-03-23T16:01:08.697" v="33913" actId="478"/>
          <ac:picMkLst>
            <pc:docMk/>
            <pc:sldMk cId="1475786475" sldId="520"/>
            <ac:picMk id="77" creationId="{1FFE33EE-D070-49FA-9F71-C6AE127AE46F}"/>
          </ac:picMkLst>
        </pc:picChg>
      </pc:sldChg>
      <pc:sldChg chg="addSp delSp modSp mod modAnim modNotes">
        <pc:chgData name="Ragnhild Halvorsrud" userId="917ea340-fd63-490f-a7db-68428d24cf32" providerId="ADAL" clId="{9B6050A4-F178-4018-9F62-4FCCA28DA093}" dt="2021-03-25T14:07:30.885" v="38840" actId="1035"/>
        <pc:sldMkLst>
          <pc:docMk/>
          <pc:sldMk cId="4245267515" sldId="521"/>
        </pc:sldMkLst>
        <pc:spChg chg="mod">
          <ac:chgData name="Ragnhild Halvorsrud" userId="917ea340-fd63-490f-a7db-68428d24cf32" providerId="ADAL" clId="{9B6050A4-F178-4018-9F62-4FCCA28DA093}" dt="2021-03-25T13:12:42.967" v="38456" actId="790"/>
          <ac:spMkLst>
            <pc:docMk/>
            <pc:sldMk cId="4245267515" sldId="521"/>
            <ac:spMk id="2" creationId="{CEF0584D-E78C-408F-A464-AF661D7CD2F8}"/>
          </ac:spMkLst>
        </pc:spChg>
        <pc:spChg chg="mod">
          <ac:chgData name="Ragnhild Halvorsrud" userId="917ea340-fd63-490f-a7db-68428d24cf32" providerId="ADAL" clId="{9B6050A4-F178-4018-9F62-4FCCA28DA093}" dt="2021-03-25T13:12:42.970" v="38457" actId="790"/>
          <ac:spMkLst>
            <pc:docMk/>
            <pc:sldMk cId="4245267515" sldId="521"/>
            <ac:spMk id="3" creationId="{4E97E84E-B0E1-4C5B-896F-623199D74F24}"/>
          </ac:spMkLst>
        </pc:spChg>
        <pc:spChg chg="mod">
          <ac:chgData name="Ragnhild Halvorsrud" userId="917ea340-fd63-490f-a7db-68428d24cf32" providerId="ADAL" clId="{9B6050A4-F178-4018-9F62-4FCCA28DA093}" dt="2021-03-25T13:12:42.971" v="38458" actId="790"/>
          <ac:spMkLst>
            <pc:docMk/>
            <pc:sldMk cId="4245267515" sldId="521"/>
            <ac:spMk id="4" creationId="{359912B9-4EB6-42C7-BF37-C605F081559D}"/>
          </ac:spMkLst>
        </pc:spChg>
        <pc:spChg chg="mod">
          <ac:chgData name="Ragnhild Halvorsrud" userId="917ea340-fd63-490f-a7db-68428d24cf32" providerId="ADAL" clId="{9B6050A4-F178-4018-9F62-4FCCA28DA093}" dt="2021-03-25T13:12:42.972" v="38459" actId="790"/>
          <ac:spMkLst>
            <pc:docMk/>
            <pc:sldMk cId="4245267515" sldId="521"/>
            <ac:spMk id="10" creationId="{65005528-BEDA-43CB-90F4-CC48C727D4DE}"/>
          </ac:spMkLst>
        </pc:spChg>
        <pc:spChg chg="mod">
          <ac:chgData name="Ragnhild Halvorsrud" userId="917ea340-fd63-490f-a7db-68428d24cf32" providerId="ADAL" clId="{9B6050A4-F178-4018-9F62-4FCCA28DA093}" dt="2021-03-25T13:12:42.973" v="38460" actId="790"/>
          <ac:spMkLst>
            <pc:docMk/>
            <pc:sldMk cId="4245267515" sldId="521"/>
            <ac:spMk id="13" creationId="{40D2E521-E634-4476-9715-CD546D017F05}"/>
          </ac:spMkLst>
        </pc:spChg>
        <pc:spChg chg="mod">
          <ac:chgData name="Ragnhild Halvorsrud" userId="917ea340-fd63-490f-a7db-68428d24cf32" providerId="ADAL" clId="{9B6050A4-F178-4018-9F62-4FCCA28DA093}" dt="2021-03-25T13:12:42.974" v="38461" actId="790"/>
          <ac:spMkLst>
            <pc:docMk/>
            <pc:sldMk cId="4245267515" sldId="521"/>
            <ac:spMk id="14" creationId="{1CD0294F-1770-438D-A1BE-E44FD4628254}"/>
          </ac:spMkLst>
        </pc:spChg>
        <pc:spChg chg="mod">
          <ac:chgData name="Ragnhild Halvorsrud" userId="917ea340-fd63-490f-a7db-68428d24cf32" providerId="ADAL" clId="{9B6050A4-F178-4018-9F62-4FCCA28DA093}" dt="2021-03-25T13:12:42.975" v="38462" actId="790"/>
          <ac:spMkLst>
            <pc:docMk/>
            <pc:sldMk cId="4245267515" sldId="521"/>
            <ac:spMk id="15" creationId="{5B2C60AC-06E9-43E0-86D4-85C5B3E2395B}"/>
          </ac:spMkLst>
        </pc:spChg>
        <pc:spChg chg="mod">
          <ac:chgData name="Ragnhild Halvorsrud" userId="917ea340-fd63-490f-a7db-68428d24cf32" providerId="ADAL" clId="{9B6050A4-F178-4018-9F62-4FCCA28DA093}" dt="2021-03-25T13:12:42.976" v="38463" actId="790"/>
          <ac:spMkLst>
            <pc:docMk/>
            <pc:sldMk cId="4245267515" sldId="521"/>
            <ac:spMk id="16" creationId="{CDB11C76-C880-4B5E-8205-CA2F7A9A43F8}"/>
          </ac:spMkLst>
        </pc:spChg>
        <pc:spChg chg="mod">
          <ac:chgData name="Ragnhild Halvorsrud" userId="917ea340-fd63-490f-a7db-68428d24cf32" providerId="ADAL" clId="{9B6050A4-F178-4018-9F62-4FCCA28DA093}" dt="2021-03-25T13:12:42.976" v="38464" actId="790"/>
          <ac:spMkLst>
            <pc:docMk/>
            <pc:sldMk cId="4245267515" sldId="521"/>
            <ac:spMk id="19" creationId="{0D058E7D-D475-431D-966B-F0520E7AC49A}"/>
          </ac:spMkLst>
        </pc:spChg>
        <pc:spChg chg="mod">
          <ac:chgData name="Ragnhild Halvorsrud" userId="917ea340-fd63-490f-a7db-68428d24cf32" providerId="ADAL" clId="{9B6050A4-F178-4018-9F62-4FCCA28DA093}" dt="2021-03-25T13:12:42.977" v="38465" actId="790"/>
          <ac:spMkLst>
            <pc:docMk/>
            <pc:sldMk cId="4245267515" sldId="521"/>
            <ac:spMk id="20" creationId="{342D0868-9FCA-41F9-868F-3D7965033A43}"/>
          </ac:spMkLst>
        </pc:spChg>
        <pc:spChg chg="mod">
          <ac:chgData name="Ragnhild Halvorsrud" userId="917ea340-fd63-490f-a7db-68428d24cf32" providerId="ADAL" clId="{9B6050A4-F178-4018-9F62-4FCCA28DA093}" dt="2021-03-25T13:12:42.978" v="38466" actId="790"/>
          <ac:spMkLst>
            <pc:docMk/>
            <pc:sldMk cId="4245267515" sldId="521"/>
            <ac:spMk id="22" creationId="{F1184965-7F36-4594-A929-BAD4678FABAB}"/>
          </ac:spMkLst>
        </pc:spChg>
        <pc:spChg chg="mod">
          <ac:chgData name="Ragnhild Halvorsrud" userId="917ea340-fd63-490f-a7db-68428d24cf32" providerId="ADAL" clId="{9B6050A4-F178-4018-9F62-4FCCA28DA093}" dt="2021-03-25T13:12:42.979" v="38467" actId="790"/>
          <ac:spMkLst>
            <pc:docMk/>
            <pc:sldMk cId="4245267515" sldId="521"/>
            <ac:spMk id="23" creationId="{708197C1-AC71-4324-AB88-E6D2E60C62D9}"/>
          </ac:spMkLst>
        </pc:spChg>
        <pc:spChg chg="mod">
          <ac:chgData name="Ragnhild Halvorsrud" userId="917ea340-fd63-490f-a7db-68428d24cf32" providerId="ADAL" clId="{9B6050A4-F178-4018-9F62-4FCCA28DA093}" dt="2021-03-25T13:12:42.980" v="38468" actId="790"/>
          <ac:spMkLst>
            <pc:docMk/>
            <pc:sldMk cId="4245267515" sldId="521"/>
            <ac:spMk id="24" creationId="{5CF02FD6-8738-4A45-8BEE-F33B806ACADE}"/>
          </ac:spMkLst>
        </pc:spChg>
        <pc:spChg chg="mod">
          <ac:chgData name="Ragnhild Halvorsrud" userId="917ea340-fd63-490f-a7db-68428d24cf32" providerId="ADAL" clId="{9B6050A4-F178-4018-9F62-4FCCA28DA093}" dt="2021-03-25T13:12:42.980" v="38469" actId="790"/>
          <ac:spMkLst>
            <pc:docMk/>
            <pc:sldMk cId="4245267515" sldId="521"/>
            <ac:spMk id="25" creationId="{FF5463BE-EA2C-4BB7-9B23-428B6AA63DE0}"/>
          </ac:spMkLst>
        </pc:spChg>
        <pc:spChg chg="mod">
          <ac:chgData name="Ragnhild Halvorsrud" userId="917ea340-fd63-490f-a7db-68428d24cf32" providerId="ADAL" clId="{9B6050A4-F178-4018-9F62-4FCCA28DA093}" dt="2021-03-25T13:12:42.981" v="38470" actId="790"/>
          <ac:spMkLst>
            <pc:docMk/>
            <pc:sldMk cId="4245267515" sldId="521"/>
            <ac:spMk id="28" creationId="{A77A774B-0AD4-47E2-BE6E-652753346637}"/>
          </ac:spMkLst>
        </pc:spChg>
        <pc:spChg chg="mod">
          <ac:chgData name="Ragnhild Halvorsrud" userId="917ea340-fd63-490f-a7db-68428d24cf32" providerId="ADAL" clId="{9B6050A4-F178-4018-9F62-4FCCA28DA093}" dt="2021-03-25T13:12:42.982" v="38471" actId="790"/>
          <ac:spMkLst>
            <pc:docMk/>
            <pc:sldMk cId="4245267515" sldId="521"/>
            <ac:spMk id="29" creationId="{E2AC00F9-5259-42E1-85A4-8BB905E5EC98}"/>
          </ac:spMkLst>
        </pc:spChg>
        <pc:spChg chg="mod">
          <ac:chgData name="Ragnhild Halvorsrud" userId="917ea340-fd63-490f-a7db-68428d24cf32" providerId="ADAL" clId="{9B6050A4-F178-4018-9F62-4FCCA28DA093}" dt="2021-03-25T13:12:42.983" v="38472" actId="790"/>
          <ac:spMkLst>
            <pc:docMk/>
            <pc:sldMk cId="4245267515" sldId="521"/>
            <ac:spMk id="30" creationId="{6B371809-40CF-4D63-98B7-8ED43F621298}"/>
          </ac:spMkLst>
        </pc:spChg>
        <pc:spChg chg="mod">
          <ac:chgData name="Ragnhild Halvorsrud" userId="917ea340-fd63-490f-a7db-68428d24cf32" providerId="ADAL" clId="{9B6050A4-F178-4018-9F62-4FCCA28DA093}" dt="2021-03-25T13:12:42.983" v="38473" actId="790"/>
          <ac:spMkLst>
            <pc:docMk/>
            <pc:sldMk cId="4245267515" sldId="521"/>
            <ac:spMk id="31" creationId="{5941CE5C-0168-4ED5-B254-192761ABF9DF}"/>
          </ac:spMkLst>
        </pc:spChg>
        <pc:spChg chg="mod">
          <ac:chgData name="Ragnhild Halvorsrud" userId="917ea340-fd63-490f-a7db-68428d24cf32" providerId="ADAL" clId="{9B6050A4-F178-4018-9F62-4FCCA28DA093}" dt="2021-03-25T13:12:42.984" v="38474" actId="790"/>
          <ac:spMkLst>
            <pc:docMk/>
            <pc:sldMk cId="4245267515" sldId="521"/>
            <ac:spMk id="32" creationId="{4C1118E5-5484-44FD-947B-6BC1EB0954C1}"/>
          </ac:spMkLst>
        </pc:spChg>
        <pc:spChg chg="mod">
          <ac:chgData name="Ragnhild Halvorsrud" userId="917ea340-fd63-490f-a7db-68428d24cf32" providerId="ADAL" clId="{9B6050A4-F178-4018-9F62-4FCCA28DA093}" dt="2021-03-25T13:12:42.985" v="38475" actId="790"/>
          <ac:spMkLst>
            <pc:docMk/>
            <pc:sldMk cId="4245267515" sldId="521"/>
            <ac:spMk id="33" creationId="{DC93BDB7-0755-4D69-9C8D-44A28E01061F}"/>
          </ac:spMkLst>
        </pc:spChg>
        <pc:spChg chg="mod">
          <ac:chgData name="Ragnhild Halvorsrud" userId="917ea340-fd63-490f-a7db-68428d24cf32" providerId="ADAL" clId="{9B6050A4-F178-4018-9F62-4FCCA28DA093}" dt="2021-03-25T14:07:30.885" v="38840" actId="1035"/>
          <ac:spMkLst>
            <pc:docMk/>
            <pc:sldMk cId="4245267515" sldId="521"/>
            <ac:spMk id="34" creationId="{F1375318-2C21-4EEB-B430-22590AA28AB1}"/>
          </ac:spMkLst>
        </pc:spChg>
        <pc:spChg chg="mod">
          <ac:chgData name="Ragnhild Halvorsrud" userId="917ea340-fd63-490f-a7db-68428d24cf32" providerId="ADAL" clId="{9B6050A4-F178-4018-9F62-4FCCA28DA093}" dt="2021-03-25T14:07:08.870" v="38824"/>
          <ac:spMkLst>
            <pc:docMk/>
            <pc:sldMk cId="4245267515" sldId="521"/>
            <ac:spMk id="38" creationId="{552A233A-AA68-409D-BA17-7B119F856CD8}"/>
          </ac:spMkLst>
        </pc:spChg>
        <pc:spChg chg="mod">
          <ac:chgData name="Ragnhild Halvorsrud" userId="917ea340-fd63-490f-a7db-68428d24cf32" providerId="ADAL" clId="{9B6050A4-F178-4018-9F62-4FCCA28DA093}" dt="2021-03-25T14:07:08.870" v="38824"/>
          <ac:spMkLst>
            <pc:docMk/>
            <pc:sldMk cId="4245267515" sldId="521"/>
            <ac:spMk id="39" creationId="{23014FC3-AAA7-4B31-94D4-2741B13201C2}"/>
          </ac:spMkLst>
        </pc:spChg>
        <pc:spChg chg="mod">
          <ac:chgData name="Ragnhild Halvorsrud" userId="917ea340-fd63-490f-a7db-68428d24cf32" providerId="ADAL" clId="{9B6050A4-F178-4018-9F62-4FCCA28DA093}" dt="2021-03-25T14:07:08.870" v="38824"/>
          <ac:spMkLst>
            <pc:docMk/>
            <pc:sldMk cId="4245267515" sldId="521"/>
            <ac:spMk id="40" creationId="{02FA3C79-56B8-43E9-969F-962338CC6009}"/>
          </ac:spMkLst>
        </pc:spChg>
        <pc:spChg chg="mod">
          <ac:chgData name="Ragnhild Halvorsrud" userId="917ea340-fd63-490f-a7db-68428d24cf32" providerId="ADAL" clId="{9B6050A4-F178-4018-9F62-4FCCA28DA093}" dt="2021-03-25T14:07:08.870" v="38824"/>
          <ac:spMkLst>
            <pc:docMk/>
            <pc:sldMk cId="4245267515" sldId="521"/>
            <ac:spMk id="41" creationId="{CD234042-70B3-468C-815C-C44162F3FD9C}"/>
          </ac:spMkLst>
        </pc:spChg>
        <pc:grpChg chg="add mod">
          <ac:chgData name="Ragnhild Halvorsrud" userId="917ea340-fd63-490f-a7db-68428d24cf32" providerId="ADAL" clId="{9B6050A4-F178-4018-9F62-4FCCA28DA093}" dt="2021-03-25T14:07:08.870" v="38824"/>
          <ac:grpSpMkLst>
            <pc:docMk/>
            <pc:sldMk cId="4245267515" sldId="521"/>
            <ac:grpSpMk id="37" creationId="{1E118BA5-6E14-4139-8AC3-BDDC89C74D56}"/>
          </ac:grpSpMkLst>
        </pc:grpChg>
        <pc:picChg chg="mod">
          <ac:chgData name="Ragnhild Halvorsrud" userId="917ea340-fd63-490f-a7db-68428d24cf32" providerId="ADAL" clId="{9B6050A4-F178-4018-9F62-4FCCA28DA093}" dt="2021-03-25T14:07:30.885" v="38840" actId="1035"/>
          <ac:picMkLst>
            <pc:docMk/>
            <pc:sldMk cId="4245267515" sldId="521"/>
            <ac:picMk id="35" creationId="{3469D6E0-9BC0-4425-85C6-F9A85F72B40C}"/>
          </ac:picMkLst>
        </pc:picChg>
        <pc:picChg chg="add mod">
          <ac:chgData name="Ragnhild Halvorsrud" userId="917ea340-fd63-490f-a7db-68428d24cf32" providerId="ADAL" clId="{9B6050A4-F178-4018-9F62-4FCCA28DA093}" dt="2021-03-25T14:07:30.885" v="38840" actId="1035"/>
          <ac:picMkLst>
            <pc:docMk/>
            <pc:sldMk cId="4245267515" sldId="521"/>
            <ac:picMk id="36" creationId="{1CCBAA9D-76CC-45B6-B866-16F4C28351AB}"/>
          </ac:picMkLst>
        </pc:picChg>
        <pc:picChg chg="add del mod">
          <ac:chgData name="Ragnhild Halvorsrud" userId="917ea340-fd63-490f-a7db-68428d24cf32" providerId="ADAL" clId="{9B6050A4-F178-4018-9F62-4FCCA28DA093}" dt="2021-03-16T17:15:55.452" v="15406" actId="478"/>
          <ac:picMkLst>
            <pc:docMk/>
            <pc:sldMk cId="4245267515" sldId="521"/>
            <ac:picMk id="36" creationId="{7BEC2B11-5354-47D1-AB6D-E36C713DDE92}"/>
          </ac:picMkLst>
        </pc:picChg>
        <pc:picChg chg="add del mod">
          <ac:chgData name="Ragnhild Halvorsrud" userId="917ea340-fd63-490f-a7db-68428d24cf32" providerId="ADAL" clId="{9B6050A4-F178-4018-9F62-4FCCA28DA093}" dt="2021-03-23T16:05:24.328" v="33921" actId="478"/>
          <ac:picMkLst>
            <pc:docMk/>
            <pc:sldMk cId="4245267515" sldId="521"/>
            <ac:picMk id="37" creationId="{BE4A96FF-5C1A-485A-A6B4-4CAC0080B575}"/>
          </ac:picMkLst>
        </pc:picChg>
      </pc:sldChg>
      <pc:sldChg chg="addSp delSp modSp mod ord modNotes">
        <pc:chgData name="Ragnhild Halvorsrud" userId="917ea340-fd63-490f-a7db-68428d24cf32" providerId="ADAL" clId="{9B6050A4-F178-4018-9F62-4FCCA28DA093}" dt="2021-03-26T14:19:04.939" v="39827" actId="207"/>
        <pc:sldMkLst>
          <pc:docMk/>
          <pc:sldMk cId="1796706160" sldId="522"/>
        </pc:sldMkLst>
        <pc:spChg chg="mod">
          <ac:chgData name="Ragnhild Halvorsrud" userId="917ea340-fd63-490f-a7db-68428d24cf32" providerId="ADAL" clId="{9B6050A4-F178-4018-9F62-4FCCA28DA093}" dt="2021-03-25T13:12:42.451" v="37956" actId="790"/>
          <ac:spMkLst>
            <pc:docMk/>
            <pc:sldMk cId="1796706160" sldId="522"/>
            <ac:spMk id="2" creationId="{1AA7EC0E-8CFE-424D-8AF5-64D77111E340}"/>
          </ac:spMkLst>
        </pc:spChg>
        <pc:spChg chg="mod">
          <ac:chgData name="Ragnhild Halvorsrud" userId="917ea340-fd63-490f-a7db-68428d24cf32" providerId="ADAL" clId="{9B6050A4-F178-4018-9F62-4FCCA28DA093}" dt="2021-03-25T13:12:42.452" v="37957" actId="790"/>
          <ac:spMkLst>
            <pc:docMk/>
            <pc:sldMk cId="1796706160" sldId="522"/>
            <ac:spMk id="3" creationId="{CC71634D-2104-4EAC-95B0-FB6EEB37464F}"/>
          </ac:spMkLst>
        </pc:spChg>
        <pc:spChg chg="mod">
          <ac:chgData name="Ragnhild Halvorsrud" userId="917ea340-fd63-490f-a7db-68428d24cf32" providerId="ADAL" clId="{9B6050A4-F178-4018-9F62-4FCCA28DA093}" dt="2021-03-25T13:12:42.454" v="37958" actId="790"/>
          <ac:spMkLst>
            <pc:docMk/>
            <pc:sldMk cId="1796706160" sldId="522"/>
            <ac:spMk id="6" creationId="{71D0F299-2A29-4725-A502-5CCEB5DB1216}"/>
          </ac:spMkLst>
        </pc:spChg>
        <pc:spChg chg="mod">
          <ac:chgData name="Ragnhild Halvorsrud" userId="917ea340-fd63-490f-a7db-68428d24cf32" providerId="ADAL" clId="{9B6050A4-F178-4018-9F62-4FCCA28DA093}" dt="2021-03-25T13:12:42.455" v="37959" actId="790"/>
          <ac:spMkLst>
            <pc:docMk/>
            <pc:sldMk cId="1796706160" sldId="522"/>
            <ac:spMk id="7" creationId="{0F185E91-F8E2-4BA5-9712-DEEEB3F3E6DC}"/>
          </ac:spMkLst>
        </pc:spChg>
        <pc:spChg chg="mod">
          <ac:chgData name="Ragnhild Halvorsrud" userId="917ea340-fd63-490f-a7db-68428d24cf32" providerId="ADAL" clId="{9B6050A4-F178-4018-9F62-4FCCA28DA093}" dt="2021-03-25T13:12:42.456" v="37960" actId="790"/>
          <ac:spMkLst>
            <pc:docMk/>
            <pc:sldMk cId="1796706160" sldId="522"/>
            <ac:spMk id="8" creationId="{7013D52F-41C1-4B0F-9BA9-E04F8BDE903E}"/>
          </ac:spMkLst>
        </pc:spChg>
        <pc:spChg chg="mod">
          <ac:chgData name="Ragnhild Halvorsrud" userId="917ea340-fd63-490f-a7db-68428d24cf32" providerId="ADAL" clId="{9B6050A4-F178-4018-9F62-4FCCA28DA093}" dt="2021-03-25T13:12:42.457" v="37961" actId="790"/>
          <ac:spMkLst>
            <pc:docMk/>
            <pc:sldMk cId="1796706160" sldId="522"/>
            <ac:spMk id="9" creationId="{C05B714A-07E7-49AA-9EB6-7AFF0550A600}"/>
          </ac:spMkLst>
        </pc:spChg>
        <pc:spChg chg="mod">
          <ac:chgData name="Ragnhild Halvorsrud" userId="917ea340-fd63-490f-a7db-68428d24cf32" providerId="ADAL" clId="{9B6050A4-F178-4018-9F62-4FCCA28DA093}" dt="2021-03-25T13:12:42.458" v="37962" actId="790"/>
          <ac:spMkLst>
            <pc:docMk/>
            <pc:sldMk cId="1796706160" sldId="522"/>
            <ac:spMk id="10" creationId="{96AF4AEF-0A37-40B1-B08E-D341D7F6E36F}"/>
          </ac:spMkLst>
        </pc:spChg>
        <pc:spChg chg="mod">
          <ac:chgData name="Ragnhild Halvorsrud" userId="917ea340-fd63-490f-a7db-68428d24cf32" providerId="ADAL" clId="{9B6050A4-F178-4018-9F62-4FCCA28DA093}" dt="2021-03-25T13:12:42.458" v="37963" actId="790"/>
          <ac:spMkLst>
            <pc:docMk/>
            <pc:sldMk cId="1796706160" sldId="522"/>
            <ac:spMk id="11" creationId="{EAB67B61-4982-483F-ACE7-222BACC451B1}"/>
          </ac:spMkLst>
        </pc:spChg>
        <pc:spChg chg="mod">
          <ac:chgData name="Ragnhild Halvorsrud" userId="917ea340-fd63-490f-a7db-68428d24cf32" providerId="ADAL" clId="{9B6050A4-F178-4018-9F62-4FCCA28DA093}" dt="2021-03-25T13:12:42.459" v="37964" actId="790"/>
          <ac:spMkLst>
            <pc:docMk/>
            <pc:sldMk cId="1796706160" sldId="522"/>
            <ac:spMk id="12" creationId="{620474D1-01B1-4967-9E36-C9A15A15EC49}"/>
          </ac:spMkLst>
        </pc:spChg>
        <pc:spChg chg="mod">
          <ac:chgData name="Ragnhild Halvorsrud" userId="917ea340-fd63-490f-a7db-68428d24cf32" providerId="ADAL" clId="{9B6050A4-F178-4018-9F62-4FCCA28DA093}" dt="2021-03-25T13:12:42.460" v="37965" actId="790"/>
          <ac:spMkLst>
            <pc:docMk/>
            <pc:sldMk cId="1796706160" sldId="522"/>
            <ac:spMk id="13" creationId="{7E4B0E4A-0E11-4068-A97D-15D6532975F5}"/>
          </ac:spMkLst>
        </pc:spChg>
        <pc:spChg chg="mod">
          <ac:chgData name="Ragnhild Halvorsrud" userId="917ea340-fd63-490f-a7db-68428d24cf32" providerId="ADAL" clId="{9B6050A4-F178-4018-9F62-4FCCA28DA093}" dt="2021-03-25T13:12:42.461" v="37966" actId="790"/>
          <ac:spMkLst>
            <pc:docMk/>
            <pc:sldMk cId="1796706160" sldId="522"/>
            <ac:spMk id="15" creationId="{8CCA8137-DAE0-4812-B6CC-5D1E6365A141}"/>
          </ac:spMkLst>
        </pc:spChg>
        <pc:spChg chg="mod">
          <ac:chgData name="Ragnhild Halvorsrud" userId="917ea340-fd63-490f-a7db-68428d24cf32" providerId="ADAL" clId="{9B6050A4-F178-4018-9F62-4FCCA28DA093}" dt="2021-03-25T13:12:42.462" v="37967" actId="790"/>
          <ac:spMkLst>
            <pc:docMk/>
            <pc:sldMk cId="1796706160" sldId="522"/>
            <ac:spMk id="16" creationId="{5532483D-641C-4FCE-A1AA-6DA5880420EB}"/>
          </ac:spMkLst>
        </pc:spChg>
        <pc:spChg chg="mod">
          <ac:chgData name="Ragnhild Halvorsrud" userId="917ea340-fd63-490f-a7db-68428d24cf32" providerId="ADAL" clId="{9B6050A4-F178-4018-9F62-4FCCA28DA093}" dt="2021-03-25T13:12:42.463" v="37968" actId="790"/>
          <ac:spMkLst>
            <pc:docMk/>
            <pc:sldMk cId="1796706160" sldId="522"/>
            <ac:spMk id="17" creationId="{3F4285C9-353E-4FBB-9918-4297D0626841}"/>
          </ac:spMkLst>
        </pc:spChg>
        <pc:spChg chg="mod">
          <ac:chgData name="Ragnhild Halvorsrud" userId="917ea340-fd63-490f-a7db-68428d24cf32" providerId="ADAL" clId="{9B6050A4-F178-4018-9F62-4FCCA28DA093}" dt="2021-03-25T13:12:42.464" v="37969" actId="790"/>
          <ac:spMkLst>
            <pc:docMk/>
            <pc:sldMk cId="1796706160" sldId="522"/>
            <ac:spMk id="18" creationId="{D3BADDCD-2314-4441-917E-F8018D4542BF}"/>
          </ac:spMkLst>
        </pc:spChg>
        <pc:spChg chg="mod">
          <ac:chgData name="Ragnhild Halvorsrud" userId="917ea340-fd63-490f-a7db-68428d24cf32" providerId="ADAL" clId="{9B6050A4-F178-4018-9F62-4FCCA28DA093}" dt="2021-03-25T13:12:42.466" v="37970" actId="790"/>
          <ac:spMkLst>
            <pc:docMk/>
            <pc:sldMk cId="1796706160" sldId="522"/>
            <ac:spMk id="19" creationId="{B27C7C2C-9D4B-4B31-A40F-C79521CE5873}"/>
          </ac:spMkLst>
        </pc:spChg>
        <pc:spChg chg="mod">
          <ac:chgData name="Ragnhild Halvorsrud" userId="917ea340-fd63-490f-a7db-68428d24cf32" providerId="ADAL" clId="{9B6050A4-F178-4018-9F62-4FCCA28DA093}" dt="2021-03-25T13:12:42.467" v="37971" actId="790"/>
          <ac:spMkLst>
            <pc:docMk/>
            <pc:sldMk cId="1796706160" sldId="522"/>
            <ac:spMk id="20" creationId="{D10ECEB4-B525-491A-98EC-7BE4E1740C49}"/>
          </ac:spMkLst>
        </pc:spChg>
        <pc:spChg chg="mod">
          <ac:chgData name="Ragnhild Halvorsrud" userId="917ea340-fd63-490f-a7db-68428d24cf32" providerId="ADAL" clId="{9B6050A4-F178-4018-9F62-4FCCA28DA093}" dt="2021-03-25T13:12:42.468" v="37972" actId="790"/>
          <ac:spMkLst>
            <pc:docMk/>
            <pc:sldMk cId="1796706160" sldId="522"/>
            <ac:spMk id="21" creationId="{B7975410-54D5-44DF-AD2D-11AF01455401}"/>
          </ac:spMkLst>
        </pc:spChg>
        <pc:spChg chg="mod">
          <ac:chgData name="Ragnhild Halvorsrud" userId="917ea340-fd63-490f-a7db-68428d24cf32" providerId="ADAL" clId="{9B6050A4-F178-4018-9F62-4FCCA28DA093}" dt="2021-03-25T13:12:42.470" v="37973" actId="790"/>
          <ac:spMkLst>
            <pc:docMk/>
            <pc:sldMk cId="1796706160" sldId="522"/>
            <ac:spMk id="22" creationId="{048D66AD-A945-4DA1-9CB3-D7ADA85FAF92}"/>
          </ac:spMkLst>
        </pc:spChg>
        <pc:spChg chg="mod">
          <ac:chgData name="Ragnhild Halvorsrud" userId="917ea340-fd63-490f-a7db-68428d24cf32" providerId="ADAL" clId="{9B6050A4-F178-4018-9F62-4FCCA28DA093}" dt="2021-03-25T13:12:42.472" v="37974" actId="790"/>
          <ac:spMkLst>
            <pc:docMk/>
            <pc:sldMk cId="1796706160" sldId="522"/>
            <ac:spMk id="24" creationId="{1376EC91-E225-473A-8C8C-E38EA9A03FB5}"/>
          </ac:spMkLst>
        </pc:spChg>
        <pc:spChg chg="mod">
          <ac:chgData name="Ragnhild Halvorsrud" userId="917ea340-fd63-490f-a7db-68428d24cf32" providerId="ADAL" clId="{9B6050A4-F178-4018-9F62-4FCCA28DA093}" dt="2021-03-25T13:12:42.473" v="37975" actId="790"/>
          <ac:spMkLst>
            <pc:docMk/>
            <pc:sldMk cId="1796706160" sldId="522"/>
            <ac:spMk id="25" creationId="{835DE645-25DB-4401-8318-3BC9C16F28DD}"/>
          </ac:spMkLst>
        </pc:spChg>
        <pc:spChg chg="mod">
          <ac:chgData name="Ragnhild Halvorsrud" userId="917ea340-fd63-490f-a7db-68428d24cf32" providerId="ADAL" clId="{9B6050A4-F178-4018-9F62-4FCCA28DA093}" dt="2021-03-25T13:12:42.474" v="37976" actId="790"/>
          <ac:spMkLst>
            <pc:docMk/>
            <pc:sldMk cId="1796706160" sldId="522"/>
            <ac:spMk id="26" creationId="{901F88F2-6A01-4550-A7EF-D4D1921ED205}"/>
          </ac:spMkLst>
        </pc:spChg>
        <pc:spChg chg="mod">
          <ac:chgData name="Ragnhild Halvorsrud" userId="917ea340-fd63-490f-a7db-68428d24cf32" providerId="ADAL" clId="{9B6050A4-F178-4018-9F62-4FCCA28DA093}" dt="2021-03-25T13:12:42.475" v="37977" actId="790"/>
          <ac:spMkLst>
            <pc:docMk/>
            <pc:sldMk cId="1796706160" sldId="522"/>
            <ac:spMk id="27" creationId="{C1A6664E-7BAD-44B3-A5CA-B19F4ED799D7}"/>
          </ac:spMkLst>
        </pc:spChg>
        <pc:spChg chg="mod">
          <ac:chgData name="Ragnhild Halvorsrud" userId="917ea340-fd63-490f-a7db-68428d24cf32" providerId="ADAL" clId="{9B6050A4-F178-4018-9F62-4FCCA28DA093}" dt="2021-03-25T13:12:42.476" v="37978" actId="790"/>
          <ac:spMkLst>
            <pc:docMk/>
            <pc:sldMk cId="1796706160" sldId="522"/>
            <ac:spMk id="28" creationId="{2FBC74BC-0810-448F-B6CE-85869778AF76}"/>
          </ac:spMkLst>
        </pc:spChg>
        <pc:spChg chg="mod">
          <ac:chgData name="Ragnhild Halvorsrud" userId="917ea340-fd63-490f-a7db-68428d24cf32" providerId="ADAL" clId="{9B6050A4-F178-4018-9F62-4FCCA28DA093}" dt="2021-03-25T13:12:42.477" v="37979" actId="790"/>
          <ac:spMkLst>
            <pc:docMk/>
            <pc:sldMk cId="1796706160" sldId="522"/>
            <ac:spMk id="29" creationId="{18D92134-E209-4497-97BD-A48A822283B7}"/>
          </ac:spMkLst>
        </pc:spChg>
        <pc:spChg chg="mod">
          <ac:chgData name="Ragnhild Halvorsrud" userId="917ea340-fd63-490f-a7db-68428d24cf32" providerId="ADAL" clId="{9B6050A4-F178-4018-9F62-4FCCA28DA093}" dt="2021-03-25T13:12:42.478" v="37980" actId="790"/>
          <ac:spMkLst>
            <pc:docMk/>
            <pc:sldMk cId="1796706160" sldId="522"/>
            <ac:spMk id="30" creationId="{E762E981-8B3D-4FBA-B7B6-4C06D058D6C4}"/>
          </ac:spMkLst>
        </pc:spChg>
        <pc:spChg chg="mod">
          <ac:chgData name="Ragnhild Halvorsrud" userId="917ea340-fd63-490f-a7db-68428d24cf32" providerId="ADAL" clId="{9B6050A4-F178-4018-9F62-4FCCA28DA093}" dt="2021-03-25T13:12:42.480" v="37981" actId="790"/>
          <ac:spMkLst>
            <pc:docMk/>
            <pc:sldMk cId="1796706160" sldId="522"/>
            <ac:spMk id="31" creationId="{AE5C7A4E-7897-4BB6-A64B-3BED367B1C84}"/>
          </ac:spMkLst>
        </pc:spChg>
        <pc:spChg chg="mod">
          <ac:chgData name="Ragnhild Halvorsrud" userId="917ea340-fd63-490f-a7db-68428d24cf32" providerId="ADAL" clId="{9B6050A4-F178-4018-9F62-4FCCA28DA093}" dt="2021-03-25T13:12:42.482" v="37982" actId="790"/>
          <ac:spMkLst>
            <pc:docMk/>
            <pc:sldMk cId="1796706160" sldId="522"/>
            <ac:spMk id="33" creationId="{A28AEF36-9540-406D-A826-887ADE0BAA3E}"/>
          </ac:spMkLst>
        </pc:spChg>
        <pc:spChg chg="mod">
          <ac:chgData name="Ragnhild Halvorsrud" userId="917ea340-fd63-490f-a7db-68428d24cf32" providerId="ADAL" clId="{9B6050A4-F178-4018-9F62-4FCCA28DA093}" dt="2021-03-25T13:12:42.483" v="37983" actId="790"/>
          <ac:spMkLst>
            <pc:docMk/>
            <pc:sldMk cId="1796706160" sldId="522"/>
            <ac:spMk id="34" creationId="{E525A1D4-B7CC-414F-9192-715B055403A3}"/>
          </ac:spMkLst>
        </pc:spChg>
        <pc:spChg chg="mod">
          <ac:chgData name="Ragnhild Halvorsrud" userId="917ea340-fd63-490f-a7db-68428d24cf32" providerId="ADAL" clId="{9B6050A4-F178-4018-9F62-4FCCA28DA093}" dt="2021-03-25T13:12:42.484" v="37984" actId="790"/>
          <ac:spMkLst>
            <pc:docMk/>
            <pc:sldMk cId="1796706160" sldId="522"/>
            <ac:spMk id="35" creationId="{CB0255F7-AD1F-4662-9D0C-E873E6762E1A}"/>
          </ac:spMkLst>
        </pc:spChg>
        <pc:spChg chg="mod">
          <ac:chgData name="Ragnhild Halvorsrud" userId="917ea340-fd63-490f-a7db-68428d24cf32" providerId="ADAL" clId="{9B6050A4-F178-4018-9F62-4FCCA28DA093}" dt="2021-03-25T13:12:42.486" v="37985" actId="790"/>
          <ac:spMkLst>
            <pc:docMk/>
            <pc:sldMk cId="1796706160" sldId="522"/>
            <ac:spMk id="36" creationId="{5D60650B-9EB9-4655-BDBD-458DCD20A98E}"/>
          </ac:spMkLst>
        </pc:spChg>
        <pc:spChg chg="mod">
          <ac:chgData name="Ragnhild Halvorsrud" userId="917ea340-fd63-490f-a7db-68428d24cf32" providerId="ADAL" clId="{9B6050A4-F178-4018-9F62-4FCCA28DA093}" dt="2021-03-25T13:12:42.487" v="37986" actId="790"/>
          <ac:spMkLst>
            <pc:docMk/>
            <pc:sldMk cId="1796706160" sldId="522"/>
            <ac:spMk id="37" creationId="{337D5BBE-7742-4602-8EF9-E1E2EF47C06B}"/>
          </ac:spMkLst>
        </pc:spChg>
        <pc:spChg chg="mod">
          <ac:chgData name="Ragnhild Halvorsrud" userId="917ea340-fd63-490f-a7db-68428d24cf32" providerId="ADAL" clId="{9B6050A4-F178-4018-9F62-4FCCA28DA093}" dt="2021-03-25T13:12:42.490" v="37987" actId="790"/>
          <ac:spMkLst>
            <pc:docMk/>
            <pc:sldMk cId="1796706160" sldId="522"/>
            <ac:spMk id="38" creationId="{3A21568C-BEF3-4CD3-852D-BC6846FC9989}"/>
          </ac:spMkLst>
        </pc:spChg>
        <pc:spChg chg="mod">
          <ac:chgData name="Ragnhild Halvorsrud" userId="917ea340-fd63-490f-a7db-68428d24cf32" providerId="ADAL" clId="{9B6050A4-F178-4018-9F62-4FCCA28DA093}" dt="2021-03-25T13:12:42.491" v="37988" actId="790"/>
          <ac:spMkLst>
            <pc:docMk/>
            <pc:sldMk cId="1796706160" sldId="522"/>
            <ac:spMk id="39" creationId="{838C484B-882B-4901-A45C-68F3B27A7C7F}"/>
          </ac:spMkLst>
        </pc:spChg>
        <pc:spChg chg="mod">
          <ac:chgData name="Ragnhild Halvorsrud" userId="917ea340-fd63-490f-a7db-68428d24cf32" providerId="ADAL" clId="{9B6050A4-F178-4018-9F62-4FCCA28DA093}" dt="2021-03-25T13:12:42.493" v="37989" actId="790"/>
          <ac:spMkLst>
            <pc:docMk/>
            <pc:sldMk cId="1796706160" sldId="522"/>
            <ac:spMk id="40" creationId="{90483C43-157F-4CCB-A0B2-F8D689AB097C}"/>
          </ac:spMkLst>
        </pc:spChg>
        <pc:spChg chg="mod">
          <ac:chgData name="Ragnhild Halvorsrud" userId="917ea340-fd63-490f-a7db-68428d24cf32" providerId="ADAL" clId="{9B6050A4-F178-4018-9F62-4FCCA28DA093}" dt="2021-03-25T13:12:42.494" v="37990" actId="790"/>
          <ac:spMkLst>
            <pc:docMk/>
            <pc:sldMk cId="1796706160" sldId="522"/>
            <ac:spMk id="42" creationId="{70F9F124-6B73-4C5C-8D56-EC106D746C4C}"/>
          </ac:spMkLst>
        </pc:spChg>
        <pc:spChg chg="mod">
          <ac:chgData name="Ragnhild Halvorsrud" userId="917ea340-fd63-490f-a7db-68428d24cf32" providerId="ADAL" clId="{9B6050A4-F178-4018-9F62-4FCCA28DA093}" dt="2021-03-25T13:12:42.495" v="37991" actId="790"/>
          <ac:spMkLst>
            <pc:docMk/>
            <pc:sldMk cId="1796706160" sldId="522"/>
            <ac:spMk id="43" creationId="{FE7505A8-83F1-4A87-A199-AA2356D18E94}"/>
          </ac:spMkLst>
        </pc:spChg>
        <pc:spChg chg="mod">
          <ac:chgData name="Ragnhild Halvorsrud" userId="917ea340-fd63-490f-a7db-68428d24cf32" providerId="ADAL" clId="{9B6050A4-F178-4018-9F62-4FCCA28DA093}" dt="2021-03-25T13:12:42.497" v="37992" actId="790"/>
          <ac:spMkLst>
            <pc:docMk/>
            <pc:sldMk cId="1796706160" sldId="522"/>
            <ac:spMk id="44" creationId="{8793C06D-0CEE-4651-9E0B-0AC73C56C2D0}"/>
          </ac:spMkLst>
        </pc:spChg>
        <pc:spChg chg="mod">
          <ac:chgData name="Ragnhild Halvorsrud" userId="917ea340-fd63-490f-a7db-68428d24cf32" providerId="ADAL" clId="{9B6050A4-F178-4018-9F62-4FCCA28DA093}" dt="2021-03-25T13:12:42.498" v="37993" actId="790"/>
          <ac:spMkLst>
            <pc:docMk/>
            <pc:sldMk cId="1796706160" sldId="522"/>
            <ac:spMk id="45" creationId="{3E89A2DB-E0D2-4B40-9A29-A3178B672D0C}"/>
          </ac:spMkLst>
        </pc:spChg>
        <pc:spChg chg="mod">
          <ac:chgData name="Ragnhild Halvorsrud" userId="917ea340-fd63-490f-a7db-68428d24cf32" providerId="ADAL" clId="{9B6050A4-F178-4018-9F62-4FCCA28DA093}" dt="2021-03-25T13:12:42.499" v="37994" actId="790"/>
          <ac:spMkLst>
            <pc:docMk/>
            <pc:sldMk cId="1796706160" sldId="522"/>
            <ac:spMk id="46" creationId="{1A113376-1D4D-4F37-896C-BAB0A69E0C7C}"/>
          </ac:spMkLst>
        </pc:spChg>
        <pc:spChg chg="mod">
          <ac:chgData name="Ragnhild Halvorsrud" userId="917ea340-fd63-490f-a7db-68428d24cf32" providerId="ADAL" clId="{9B6050A4-F178-4018-9F62-4FCCA28DA093}" dt="2021-03-25T13:12:42.501" v="37995" actId="790"/>
          <ac:spMkLst>
            <pc:docMk/>
            <pc:sldMk cId="1796706160" sldId="522"/>
            <ac:spMk id="47" creationId="{5017A7E9-BFB3-460D-8791-5F5C4321FF36}"/>
          </ac:spMkLst>
        </pc:spChg>
        <pc:spChg chg="mod">
          <ac:chgData name="Ragnhild Halvorsrud" userId="917ea340-fd63-490f-a7db-68428d24cf32" providerId="ADAL" clId="{9B6050A4-F178-4018-9F62-4FCCA28DA093}" dt="2021-03-25T13:12:42.502" v="37996" actId="790"/>
          <ac:spMkLst>
            <pc:docMk/>
            <pc:sldMk cId="1796706160" sldId="522"/>
            <ac:spMk id="48" creationId="{8796451E-D396-47D9-BE9E-82258A41CFF4}"/>
          </ac:spMkLst>
        </pc:spChg>
        <pc:spChg chg="mod">
          <ac:chgData name="Ragnhild Halvorsrud" userId="917ea340-fd63-490f-a7db-68428d24cf32" providerId="ADAL" clId="{9B6050A4-F178-4018-9F62-4FCCA28DA093}" dt="2021-03-25T13:12:42.503" v="37997" actId="790"/>
          <ac:spMkLst>
            <pc:docMk/>
            <pc:sldMk cId="1796706160" sldId="522"/>
            <ac:spMk id="49" creationId="{E1D0A85D-89E3-402D-A532-6B0117765633}"/>
          </ac:spMkLst>
        </pc:spChg>
        <pc:spChg chg="mod">
          <ac:chgData name="Ragnhild Halvorsrud" userId="917ea340-fd63-490f-a7db-68428d24cf32" providerId="ADAL" clId="{9B6050A4-F178-4018-9F62-4FCCA28DA093}" dt="2021-03-25T13:12:42.504" v="37998" actId="790"/>
          <ac:spMkLst>
            <pc:docMk/>
            <pc:sldMk cId="1796706160" sldId="522"/>
            <ac:spMk id="51" creationId="{BB199132-108C-43A3-A6EC-C90CC9334328}"/>
          </ac:spMkLst>
        </pc:spChg>
        <pc:spChg chg="mod">
          <ac:chgData name="Ragnhild Halvorsrud" userId="917ea340-fd63-490f-a7db-68428d24cf32" providerId="ADAL" clId="{9B6050A4-F178-4018-9F62-4FCCA28DA093}" dt="2021-03-25T13:12:42.505" v="37999" actId="790"/>
          <ac:spMkLst>
            <pc:docMk/>
            <pc:sldMk cId="1796706160" sldId="522"/>
            <ac:spMk id="52" creationId="{DB3C7E3E-553B-4107-91D0-E0A48F4BE265}"/>
          </ac:spMkLst>
        </pc:spChg>
        <pc:spChg chg="mod">
          <ac:chgData name="Ragnhild Halvorsrud" userId="917ea340-fd63-490f-a7db-68428d24cf32" providerId="ADAL" clId="{9B6050A4-F178-4018-9F62-4FCCA28DA093}" dt="2021-03-25T13:12:42.506" v="38000" actId="790"/>
          <ac:spMkLst>
            <pc:docMk/>
            <pc:sldMk cId="1796706160" sldId="522"/>
            <ac:spMk id="53" creationId="{B4B936D6-DEC7-479C-94D2-9012DBE73FD5}"/>
          </ac:spMkLst>
        </pc:spChg>
        <pc:spChg chg="mod">
          <ac:chgData name="Ragnhild Halvorsrud" userId="917ea340-fd63-490f-a7db-68428d24cf32" providerId="ADAL" clId="{9B6050A4-F178-4018-9F62-4FCCA28DA093}" dt="2021-03-25T13:12:42.507" v="38001" actId="790"/>
          <ac:spMkLst>
            <pc:docMk/>
            <pc:sldMk cId="1796706160" sldId="522"/>
            <ac:spMk id="54" creationId="{67BBE10E-0909-4990-B24D-6CCA91C63836}"/>
          </ac:spMkLst>
        </pc:spChg>
        <pc:spChg chg="mod">
          <ac:chgData name="Ragnhild Halvorsrud" userId="917ea340-fd63-490f-a7db-68428d24cf32" providerId="ADAL" clId="{9B6050A4-F178-4018-9F62-4FCCA28DA093}" dt="2021-03-25T13:12:42.508" v="38002" actId="790"/>
          <ac:spMkLst>
            <pc:docMk/>
            <pc:sldMk cId="1796706160" sldId="522"/>
            <ac:spMk id="55" creationId="{D21DEA63-7894-4D5F-9CA1-69BDA45D927E}"/>
          </ac:spMkLst>
        </pc:spChg>
        <pc:spChg chg="mod">
          <ac:chgData name="Ragnhild Halvorsrud" userId="917ea340-fd63-490f-a7db-68428d24cf32" providerId="ADAL" clId="{9B6050A4-F178-4018-9F62-4FCCA28DA093}" dt="2021-03-25T13:12:42.508" v="38003" actId="790"/>
          <ac:spMkLst>
            <pc:docMk/>
            <pc:sldMk cId="1796706160" sldId="522"/>
            <ac:spMk id="56" creationId="{17FADC1E-7F9A-4201-8E63-EA126569E428}"/>
          </ac:spMkLst>
        </pc:spChg>
        <pc:spChg chg="mod">
          <ac:chgData name="Ragnhild Halvorsrud" userId="917ea340-fd63-490f-a7db-68428d24cf32" providerId="ADAL" clId="{9B6050A4-F178-4018-9F62-4FCCA28DA093}" dt="2021-03-25T13:12:42.509" v="38004" actId="790"/>
          <ac:spMkLst>
            <pc:docMk/>
            <pc:sldMk cId="1796706160" sldId="522"/>
            <ac:spMk id="57" creationId="{7D0817B8-0202-47FB-8463-E3124A2A3BE0}"/>
          </ac:spMkLst>
        </pc:spChg>
        <pc:spChg chg="mod">
          <ac:chgData name="Ragnhild Halvorsrud" userId="917ea340-fd63-490f-a7db-68428d24cf32" providerId="ADAL" clId="{9B6050A4-F178-4018-9F62-4FCCA28DA093}" dt="2021-03-25T13:12:42.510" v="38005" actId="790"/>
          <ac:spMkLst>
            <pc:docMk/>
            <pc:sldMk cId="1796706160" sldId="522"/>
            <ac:spMk id="58" creationId="{B53206E2-7D79-43A6-BD04-75000680ABC5}"/>
          </ac:spMkLst>
        </pc:spChg>
        <pc:spChg chg="mod">
          <ac:chgData name="Ragnhild Halvorsrud" userId="917ea340-fd63-490f-a7db-68428d24cf32" providerId="ADAL" clId="{9B6050A4-F178-4018-9F62-4FCCA28DA093}" dt="2021-03-25T13:12:42.511" v="38006" actId="790"/>
          <ac:spMkLst>
            <pc:docMk/>
            <pc:sldMk cId="1796706160" sldId="522"/>
            <ac:spMk id="59" creationId="{6E700219-522F-4E9F-91B3-CDE9D5A2CC22}"/>
          </ac:spMkLst>
        </pc:spChg>
        <pc:spChg chg="mod">
          <ac:chgData name="Ragnhild Halvorsrud" userId="917ea340-fd63-490f-a7db-68428d24cf32" providerId="ADAL" clId="{9B6050A4-F178-4018-9F62-4FCCA28DA093}" dt="2021-03-25T13:12:42.512" v="38007" actId="790"/>
          <ac:spMkLst>
            <pc:docMk/>
            <pc:sldMk cId="1796706160" sldId="522"/>
            <ac:spMk id="60" creationId="{064DC3B2-9AF4-49EB-B926-129EB0F8E0C0}"/>
          </ac:spMkLst>
        </pc:spChg>
        <pc:spChg chg="mod">
          <ac:chgData name="Ragnhild Halvorsrud" userId="917ea340-fd63-490f-a7db-68428d24cf32" providerId="ADAL" clId="{9B6050A4-F178-4018-9F62-4FCCA28DA093}" dt="2021-03-25T13:12:42.513" v="38008" actId="790"/>
          <ac:spMkLst>
            <pc:docMk/>
            <pc:sldMk cId="1796706160" sldId="522"/>
            <ac:spMk id="61" creationId="{50810802-FF95-4AF1-B8BD-497A0949B520}"/>
          </ac:spMkLst>
        </pc:spChg>
        <pc:spChg chg="mod">
          <ac:chgData name="Ragnhild Halvorsrud" userId="917ea340-fd63-490f-a7db-68428d24cf32" providerId="ADAL" clId="{9B6050A4-F178-4018-9F62-4FCCA28DA093}" dt="2021-03-25T13:12:42.513" v="38009" actId="790"/>
          <ac:spMkLst>
            <pc:docMk/>
            <pc:sldMk cId="1796706160" sldId="522"/>
            <ac:spMk id="62" creationId="{09DE5C10-27C3-43C5-B0C5-DD56028C70B8}"/>
          </ac:spMkLst>
        </pc:spChg>
        <pc:spChg chg="mod">
          <ac:chgData name="Ragnhild Halvorsrud" userId="917ea340-fd63-490f-a7db-68428d24cf32" providerId="ADAL" clId="{9B6050A4-F178-4018-9F62-4FCCA28DA093}" dt="2021-03-25T13:12:42.514" v="38010" actId="790"/>
          <ac:spMkLst>
            <pc:docMk/>
            <pc:sldMk cId="1796706160" sldId="522"/>
            <ac:spMk id="63" creationId="{09732EC1-16A8-434D-A297-7382CEF2D7FD}"/>
          </ac:spMkLst>
        </pc:spChg>
        <pc:spChg chg="mod">
          <ac:chgData name="Ragnhild Halvorsrud" userId="917ea340-fd63-490f-a7db-68428d24cf32" providerId="ADAL" clId="{9B6050A4-F178-4018-9F62-4FCCA28DA093}" dt="2021-03-25T13:12:42.515" v="38011" actId="790"/>
          <ac:spMkLst>
            <pc:docMk/>
            <pc:sldMk cId="1796706160" sldId="522"/>
            <ac:spMk id="64" creationId="{86FAB310-D5F8-438E-AF01-BB86524D13CE}"/>
          </ac:spMkLst>
        </pc:spChg>
        <pc:spChg chg="mod">
          <ac:chgData name="Ragnhild Halvorsrud" userId="917ea340-fd63-490f-a7db-68428d24cf32" providerId="ADAL" clId="{9B6050A4-F178-4018-9F62-4FCCA28DA093}" dt="2021-03-25T13:12:42.518" v="38012" actId="790"/>
          <ac:spMkLst>
            <pc:docMk/>
            <pc:sldMk cId="1796706160" sldId="522"/>
            <ac:spMk id="76" creationId="{374509E0-87FB-4762-B49E-B61DD6F1D693}"/>
          </ac:spMkLst>
        </pc:spChg>
        <pc:spChg chg="mod">
          <ac:chgData name="Ragnhild Halvorsrud" userId="917ea340-fd63-490f-a7db-68428d24cf32" providerId="ADAL" clId="{9B6050A4-F178-4018-9F62-4FCCA28DA093}" dt="2021-03-25T13:12:42.518" v="38013" actId="790"/>
          <ac:spMkLst>
            <pc:docMk/>
            <pc:sldMk cId="1796706160" sldId="522"/>
            <ac:spMk id="77" creationId="{61065D73-6058-41AB-B4D3-B8879FC44926}"/>
          </ac:spMkLst>
        </pc:spChg>
        <pc:spChg chg="mod">
          <ac:chgData name="Ragnhild Halvorsrud" userId="917ea340-fd63-490f-a7db-68428d24cf32" providerId="ADAL" clId="{9B6050A4-F178-4018-9F62-4FCCA28DA093}" dt="2021-03-25T13:12:42.519" v="38014" actId="790"/>
          <ac:spMkLst>
            <pc:docMk/>
            <pc:sldMk cId="1796706160" sldId="522"/>
            <ac:spMk id="78" creationId="{C838F100-4C73-4C8F-A5D1-A6D695575DCD}"/>
          </ac:spMkLst>
        </pc:spChg>
        <pc:spChg chg="mod">
          <ac:chgData name="Ragnhild Halvorsrud" userId="917ea340-fd63-490f-a7db-68428d24cf32" providerId="ADAL" clId="{9B6050A4-F178-4018-9F62-4FCCA28DA093}" dt="2021-03-25T13:12:42.520" v="38015" actId="790"/>
          <ac:spMkLst>
            <pc:docMk/>
            <pc:sldMk cId="1796706160" sldId="522"/>
            <ac:spMk id="79" creationId="{F551E887-3CF1-44A0-898F-DD97435C021E}"/>
          </ac:spMkLst>
        </pc:spChg>
        <pc:spChg chg="mod">
          <ac:chgData name="Ragnhild Halvorsrud" userId="917ea340-fd63-490f-a7db-68428d24cf32" providerId="ADAL" clId="{9B6050A4-F178-4018-9F62-4FCCA28DA093}" dt="2021-03-25T13:12:42.521" v="38016" actId="790"/>
          <ac:spMkLst>
            <pc:docMk/>
            <pc:sldMk cId="1796706160" sldId="522"/>
            <ac:spMk id="80" creationId="{5009CC1C-31BA-4420-8344-85C313DE8F78}"/>
          </ac:spMkLst>
        </pc:spChg>
        <pc:spChg chg="mod">
          <ac:chgData name="Ragnhild Halvorsrud" userId="917ea340-fd63-490f-a7db-68428d24cf32" providerId="ADAL" clId="{9B6050A4-F178-4018-9F62-4FCCA28DA093}" dt="2021-03-25T13:12:42.522" v="38017" actId="790"/>
          <ac:spMkLst>
            <pc:docMk/>
            <pc:sldMk cId="1796706160" sldId="522"/>
            <ac:spMk id="81" creationId="{DA584749-B875-46EB-B19D-6D84655203CF}"/>
          </ac:spMkLst>
        </pc:spChg>
        <pc:spChg chg="mod">
          <ac:chgData name="Ragnhild Halvorsrud" userId="917ea340-fd63-490f-a7db-68428d24cf32" providerId="ADAL" clId="{9B6050A4-F178-4018-9F62-4FCCA28DA093}" dt="2021-03-25T13:12:42.523" v="38018" actId="790"/>
          <ac:spMkLst>
            <pc:docMk/>
            <pc:sldMk cId="1796706160" sldId="522"/>
            <ac:spMk id="83" creationId="{ED7B57A3-7B84-489B-A2F8-679CA6D41842}"/>
          </ac:spMkLst>
        </pc:spChg>
        <pc:spChg chg="mod">
          <ac:chgData name="Ragnhild Halvorsrud" userId="917ea340-fd63-490f-a7db-68428d24cf32" providerId="ADAL" clId="{9B6050A4-F178-4018-9F62-4FCCA28DA093}" dt="2021-03-25T13:12:42.524" v="38019" actId="790"/>
          <ac:spMkLst>
            <pc:docMk/>
            <pc:sldMk cId="1796706160" sldId="522"/>
            <ac:spMk id="84" creationId="{86FFAD69-4065-4730-AD16-49DD06FAC3EB}"/>
          </ac:spMkLst>
        </pc:spChg>
        <pc:spChg chg="mod">
          <ac:chgData name="Ragnhild Halvorsrud" userId="917ea340-fd63-490f-a7db-68428d24cf32" providerId="ADAL" clId="{9B6050A4-F178-4018-9F62-4FCCA28DA093}" dt="2021-03-25T13:12:42.524" v="38020" actId="790"/>
          <ac:spMkLst>
            <pc:docMk/>
            <pc:sldMk cId="1796706160" sldId="522"/>
            <ac:spMk id="85" creationId="{30FADCBD-E9BD-4449-B795-7B762C6836A2}"/>
          </ac:spMkLst>
        </pc:spChg>
        <pc:spChg chg="mod">
          <ac:chgData name="Ragnhild Halvorsrud" userId="917ea340-fd63-490f-a7db-68428d24cf32" providerId="ADAL" clId="{9B6050A4-F178-4018-9F62-4FCCA28DA093}" dt="2021-03-25T13:12:42.525" v="38021" actId="790"/>
          <ac:spMkLst>
            <pc:docMk/>
            <pc:sldMk cId="1796706160" sldId="522"/>
            <ac:spMk id="86" creationId="{11129938-27AD-4559-A792-2AB489577E6B}"/>
          </ac:spMkLst>
        </pc:spChg>
        <pc:spChg chg="mod">
          <ac:chgData name="Ragnhild Halvorsrud" userId="917ea340-fd63-490f-a7db-68428d24cf32" providerId="ADAL" clId="{9B6050A4-F178-4018-9F62-4FCCA28DA093}" dt="2021-03-25T13:12:42.526" v="38022" actId="790"/>
          <ac:spMkLst>
            <pc:docMk/>
            <pc:sldMk cId="1796706160" sldId="522"/>
            <ac:spMk id="87" creationId="{1FCEC702-A7EC-4B76-AAA4-6DC0DC1136F4}"/>
          </ac:spMkLst>
        </pc:spChg>
        <pc:spChg chg="mod">
          <ac:chgData name="Ragnhild Halvorsrud" userId="917ea340-fd63-490f-a7db-68428d24cf32" providerId="ADAL" clId="{9B6050A4-F178-4018-9F62-4FCCA28DA093}" dt="2021-03-25T13:12:42.527" v="38023" actId="790"/>
          <ac:spMkLst>
            <pc:docMk/>
            <pc:sldMk cId="1796706160" sldId="522"/>
            <ac:spMk id="88" creationId="{82EB609C-0D8F-42FD-854F-9F8667D32617}"/>
          </ac:spMkLst>
        </pc:spChg>
        <pc:spChg chg="mod">
          <ac:chgData name="Ragnhild Halvorsrud" userId="917ea340-fd63-490f-a7db-68428d24cf32" providerId="ADAL" clId="{9B6050A4-F178-4018-9F62-4FCCA28DA093}" dt="2021-03-25T13:12:42.528" v="38024" actId="790"/>
          <ac:spMkLst>
            <pc:docMk/>
            <pc:sldMk cId="1796706160" sldId="522"/>
            <ac:spMk id="90" creationId="{EC226EB3-45FB-4609-B1A1-C95C57F67AE8}"/>
          </ac:spMkLst>
        </pc:spChg>
        <pc:spChg chg="mod">
          <ac:chgData name="Ragnhild Halvorsrud" userId="917ea340-fd63-490f-a7db-68428d24cf32" providerId="ADAL" clId="{9B6050A4-F178-4018-9F62-4FCCA28DA093}" dt="2021-03-25T13:12:42.529" v="38025" actId="790"/>
          <ac:spMkLst>
            <pc:docMk/>
            <pc:sldMk cId="1796706160" sldId="522"/>
            <ac:spMk id="91" creationId="{A2FDDE00-DA85-4065-8FDD-0D43A137F72B}"/>
          </ac:spMkLst>
        </pc:spChg>
        <pc:spChg chg="mod">
          <ac:chgData name="Ragnhild Halvorsrud" userId="917ea340-fd63-490f-a7db-68428d24cf32" providerId="ADAL" clId="{9B6050A4-F178-4018-9F62-4FCCA28DA093}" dt="2021-03-25T13:12:42.529" v="38026" actId="790"/>
          <ac:spMkLst>
            <pc:docMk/>
            <pc:sldMk cId="1796706160" sldId="522"/>
            <ac:spMk id="92" creationId="{D78F6F7D-92C0-4626-9922-563DB47FC27E}"/>
          </ac:spMkLst>
        </pc:spChg>
        <pc:spChg chg="mod">
          <ac:chgData name="Ragnhild Halvorsrud" userId="917ea340-fd63-490f-a7db-68428d24cf32" providerId="ADAL" clId="{9B6050A4-F178-4018-9F62-4FCCA28DA093}" dt="2021-03-25T13:12:42.530" v="38027" actId="790"/>
          <ac:spMkLst>
            <pc:docMk/>
            <pc:sldMk cId="1796706160" sldId="522"/>
            <ac:spMk id="93" creationId="{AB9C48C7-6527-4636-B525-F1572D9F7A33}"/>
          </ac:spMkLst>
        </pc:spChg>
        <pc:spChg chg="mod">
          <ac:chgData name="Ragnhild Halvorsrud" userId="917ea340-fd63-490f-a7db-68428d24cf32" providerId="ADAL" clId="{9B6050A4-F178-4018-9F62-4FCCA28DA093}" dt="2021-03-25T13:12:42.531" v="38028" actId="790"/>
          <ac:spMkLst>
            <pc:docMk/>
            <pc:sldMk cId="1796706160" sldId="522"/>
            <ac:spMk id="94" creationId="{0CFE1A95-F97C-4B42-99A1-B146CD211097}"/>
          </ac:spMkLst>
        </pc:spChg>
        <pc:spChg chg="mod">
          <ac:chgData name="Ragnhild Halvorsrud" userId="917ea340-fd63-490f-a7db-68428d24cf32" providerId="ADAL" clId="{9B6050A4-F178-4018-9F62-4FCCA28DA093}" dt="2021-03-25T13:12:42.531" v="38029" actId="790"/>
          <ac:spMkLst>
            <pc:docMk/>
            <pc:sldMk cId="1796706160" sldId="522"/>
            <ac:spMk id="95" creationId="{F79A25AB-B625-4727-AD57-3CDD036632C0}"/>
          </ac:spMkLst>
        </pc:spChg>
        <pc:spChg chg="mod">
          <ac:chgData name="Ragnhild Halvorsrud" userId="917ea340-fd63-490f-a7db-68428d24cf32" providerId="ADAL" clId="{9B6050A4-F178-4018-9F62-4FCCA28DA093}" dt="2021-03-25T13:12:42.532" v="38030" actId="790"/>
          <ac:spMkLst>
            <pc:docMk/>
            <pc:sldMk cId="1796706160" sldId="522"/>
            <ac:spMk id="97" creationId="{AE3EBE5E-CC30-4CC0-87E5-06A0B277A782}"/>
          </ac:spMkLst>
        </pc:spChg>
        <pc:spChg chg="mod">
          <ac:chgData name="Ragnhild Halvorsrud" userId="917ea340-fd63-490f-a7db-68428d24cf32" providerId="ADAL" clId="{9B6050A4-F178-4018-9F62-4FCCA28DA093}" dt="2021-03-25T13:12:42.533" v="38031" actId="790"/>
          <ac:spMkLst>
            <pc:docMk/>
            <pc:sldMk cId="1796706160" sldId="522"/>
            <ac:spMk id="98" creationId="{01950FEC-0FC3-4DD5-B9CD-95B081B265B0}"/>
          </ac:spMkLst>
        </pc:spChg>
        <pc:spChg chg="mod">
          <ac:chgData name="Ragnhild Halvorsrud" userId="917ea340-fd63-490f-a7db-68428d24cf32" providerId="ADAL" clId="{9B6050A4-F178-4018-9F62-4FCCA28DA093}" dt="2021-03-25T13:12:42.534" v="38032" actId="790"/>
          <ac:spMkLst>
            <pc:docMk/>
            <pc:sldMk cId="1796706160" sldId="522"/>
            <ac:spMk id="99" creationId="{5EF4EB1C-E9FA-4B20-A616-2E8C8A60834C}"/>
          </ac:spMkLst>
        </pc:spChg>
        <pc:spChg chg="mod">
          <ac:chgData name="Ragnhild Halvorsrud" userId="917ea340-fd63-490f-a7db-68428d24cf32" providerId="ADAL" clId="{9B6050A4-F178-4018-9F62-4FCCA28DA093}" dt="2021-03-25T13:12:42.535" v="38033" actId="790"/>
          <ac:spMkLst>
            <pc:docMk/>
            <pc:sldMk cId="1796706160" sldId="522"/>
            <ac:spMk id="100" creationId="{D4499620-1C91-4D28-B763-D14A5E10AEF2}"/>
          </ac:spMkLst>
        </pc:spChg>
        <pc:spChg chg="mod">
          <ac:chgData name="Ragnhild Halvorsrud" userId="917ea340-fd63-490f-a7db-68428d24cf32" providerId="ADAL" clId="{9B6050A4-F178-4018-9F62-4FCCA28DA093}" dt="2021-03-25T13:12:42.536" v="38034" actId="790"/>
          <ac:spMkLst>
            <pc:docMk/>
            <pc:sldMk cId="1796706160" sldId="522"/>
            <ac:spMk id="101" creationId="{6ADB9B8F-4A09-4A35-B716-787210AE3581}"/>
          </ac:spMkLst>
        </pc:spChg>
        <pc:spChg chg="mod">
          <ac:chgData name="Ragnhild Halvorsrud" userId="917ea340-fd63-490f-a7db-68428d24cf32" providerId="ADAL" clId="{9B6050A4-F178-4018-9F62-4FCCA28DA093}" dt="2021-03-25T13:12:42.536" v="38035" actId="790"/>
          <ac:spMkLst>
            <pc:docMk/>
            <pc:sldMk cId="1796706160" sldId="522"/>
            <ac:spMk id="102" creationId="{E703295B-4A9B-4DDE-84F2-2C7D10073F56}"/>
          </ac:spMkLst>
        </pc:spChg>
        <pc:spChg chg="mod">
          <ac:chgData name="Ragnhild Halvorsrud" userId="917ea340-fd63-490f-a7db-68428d24cf32" providerId="ADAL" clId="{9B6050A4-F178-4018-9F62-4FCCA28DA093}" dt="2021-03-25T13:12:42.538" v="38036" actId="790"/>
          <ac:spMkLst>
            <pc:docMk/>
            <pc:sldMk cId="1796706160" sldId="522"/>
            <ac:spMk id="104" creationId="{6A7D5E5E-6586-44F4-A1B5-59A2FC2278B7}"/>
          </ac:spMkLst>
        </pc:spChg>
        <pc:spChg chg="mod">
          <ac:chgData name="Ragnhild Halvorsrud" userId="917ea340-fd63-490f-a7db-68428d24cf32" providerId="ADAL" clId="{9B6050A4-F178-4018-9F62-4FCCA28DA093}" dt="2021-03-25T13:12:42.538" v="38037" actId="790"/>
          <ac:spMkLst>
            <pc:docMk/>
            <pc:sldMk cId="1796706160" sldId="522"/>
            <ac:spMk id="105" creationId="{B5FBEA1D-79F6-4FCB-B2D6-1DD5B89D0EAC}"/>
          </ac:spMkLst>
        </pc:spChg>
        <pc:spChg chg="mod">
          <ac:chgData name="Ragnhild Halvorsrud" userId="917ea340-fd63-490f-a7db-68428d24cf32" providerId="ADAL" clId="{9B6050A4-F178-4018-9F62-4FCCA28DA093}" dt="2021-03-25T13:12:42.539" v="38038" actId="790"/>
          <ac:spMkLst>
            <pc:docMk/>
            <pc:sldMk cId="1796706160" sldId="522"/>
            <ac:spMk id="106" creationId="{6FF267C2-F801-45FE-8366-9290ABEC30D9}"/>
          </ac:spMkLst>
        </pc:spChg>
        <pc:spChg chg="mod">
          <ac:chgData name="Ragnhild Halvorsrud" userId="917ea340-fd63-490f-a7db-68428d24cf32" providerId="ADAL" clId="{9B6050A4-F178-4018-9F62-4FCCA28DA093}" dt="2021-03-25T13:12:42.540" v="38039" actId="790"/>
          <ac:spMkLst>
            <pc:docMk/>
            <pc:sldMk cId="1796706160" sldId="522"/>
            <ac:spMk id="107" creationId="{60DA4293-B0FC-492D-B572-D8013E0D8401}"/>
          </ac:spMkLst>
        </pc:spChg>
        <pc:spChg chg="mod">
          <ac:chgData name="Ragnhild Halvorsrud" userId="917ea340-fd63-490f-a7db-68428d24cf32" providerId="ADAL" clId="{9B6050A4-F178-4018-9F62-4FCCA28DA093}" dt="2021-03-25T13:12:42.541" v="38040" actId="790"/>
          <ac:spMkLst>
            <pc:docMk/>
            <pc:sldMk cId="1796706160" sldId="522"/>
            <ac:spMk id="108" creationId="{4FEB556B-5C7A-40D8-9188-C42A8E5BB66D}"/>
          </ac:spMkLst>
        </pc:spChg>
        <pc:spChg chg="mod">
          <ac:chgData name="Ragnhild Halvorsrud" userId="917ea340-fd63-490f-a7db-68428d24cf32" providerId="ADAL" clId="{9B6050A4-F178-4018-9F62-4FCCA28DA093}" dt="2021-03-25T13:12:42.542" v="38041" actId="790"/>
          <ac:spMkLst>
            <pc:docMk/>
            <pc:sldMk cId="1796706160" sldId="522"/>
            <ac:spMk id="109" creationId="{4EF336B9-080F-4C9D-90C2-DA2756845B71}"/>
          </ac:spMkLst>
        </pc:spChg>
        <pc:spChg chg="mod">
          <ac:chgData name="Ragnhild Halvorsrud" userId="917ea340-fd63-490f-a7db-68428d24cf32" providerId="ADAL" clId="{9B6050A4-F178-4018-9F62-4FCCA28DA093}" dt="2021-03-25T13:12:42.542" v="38042" actId="790"/>
          <ac:spMkLst>
            <pc:docMk/>
            <pc:sldMk cId="1796706160" sldId="522"/>
            <ac:spMk id="110" creationId="{397C9903-59B7-4FE3-B015-18130D3DD53A}"/>
          </ac:spMkLst>
        </pc:spChg>
        <pc:spChg chg="mod">
          <ac:chgData name="Ragnhild Halvorsrud" userId="917ea340-fd63-490f-a7db-68428d24cf32" providerId="ADAL" clId="{9B6050A4-F178-4018-9F62-4FCCA28DA093}" dt="2021-03-25T13:12:42.543" v="38043" actId="790"/>
          <ac:spMkLst>
            <pc:docMk/>
            <pc:sldMk cId="1796706160" sldId="522"/>
            <ac:spMk id="111" creationId="{7077C3AF-6B91-4CCF-8FC5-65EC444876C3}"/>
          </ac:spMkLst>
        </pc:spChg>
        <pc:spChg chg="mod">
          <ac:chgData name="Ragnhild Halvorsrud" userId="917ea340-fd63-490f-a7db-68428d24cf32" providerId="ADAL" clId="{9B6050A4-F178-4018-9F62-4FCCA28DA093}" dt="2021-03-25T13:12:42.544" v="38044" actId="790"/>
          <ac:spMkLst>
            <pc:docMk/>
            <pc:sldMk cId="1796706160" sldId="522"/>
            <ac:spMk id="112" creationId="{028E4657-3CD0-4FC8-9587-4D430392D449}"/>
          </ac:spMkLst>
        </pc:spChg>
        <pc:spChg chg="mod">
          <ac:chgData name="Ragnhild Halvorsrud" userId="917ea340-fd63-490f-a7db-68428d24cf32" providerId="ADAL" clId="{9B6050A4-F178-4018-9F62-4FCCA28DA093}" dt="2021-03-25T13:12:42.545" v="38045" actId="790"/>
          <ac:spMkLst>
            <pc:docMk/>
            <pc:sldMk cId="1796706160" sldId="522"/>
            <ac:spMk id="113" creationId="{E27F9ABC-4847-46B6-ADAD-854F334C51DF}"/>
          </ac:spMkLst>
        </pc:spChg>
        <pc:spChg chg="mod">
          <ac:chgData name="Ragnhild Halvorsrud" userId="917ea340-fd63-490f-a7db-68428d24cf32" providerId="ADAL" clId="{9B6050A4-F178-4018-9F62-4FCCA28DA093}" dt="2021-03-25T13:12:42.546" v="38046" actId="790"/>
          <ac:spMkLst>
            <pc:docMk/>
            <pc:sldMk cId="1796706160" sldId="522"/>
            <ac:spMk id="114" creationId="{25C8E9AC-FC27-4E63-9CE9-123DA5C6CCF7}"/>
          </ac:spMkLst>
        </pc:spChg>
        <pc:spChg chg="mod">
          <ac:chgData name="Ragnhild Halvorsrud" userId="917ea340-fd63-490f-a7db-68428d24cf32" providerId="ADAL" clId="{9B6050A4-F178-4018-9F62-4FCCA28DA093}" dt="2021-03-25T13:12:42.549" v="38047" actId="790"/>
          <ac:spMkLst>
            <pc:docMk/>
            <pc:sldMk cId="1796706160" sldId="522"/>
            <ac:spMk id="125" creationId="{51D29242-56F3-43AE-9AE8-8319B4479BAB}"/>
          </ac:spMkLst>
        </pc:spChg>
        <pc:spChg chg="mod">
          <ac:chgData name="Ragnhild Halvorsrud" userId="917ea340-fd63-490f-a7db-68428d24cf32" providerId="ADAL" clId="{9B6050A4-F178-4018-9F62-4FCCA28DA093}" dt="2021-03-25T13:12:42.550" v="38048" actId="790"/>
          <ac:spMkLst>
            <pc:docMk/>
            <pc:sldMk cId="1796706160" sldId="522"/>
            <ac:spMk id="126" creationId="{BD42B0DE-3B11-4EAF-A54D-EE5252EC0F2D}"/>
          </ac:spMkLst>
        </pc:spChg>
        <pc:spChg chg="mod">
          <ac:chgData name="Ragnhild Halvorsrud" userId="917ea340-fd63-490f-a7db-68428d24cf32" providerId="ADAL" clId="{9B6050A4-F178-4018-9F62-4FCCA28DA093}" dt="2021-03-25T13:12:42.551" v="38049" actId="790"/>
          <ac:spMkLst>
            <pc:docMk/>
            <pc:sldMk cId="1796706160" sldId="522"/>
            <ac:spMk id="127" creationId="{50FAD153-DA25-4F49-ABC3-3D657D75F917}"/>
          </ac:spMkLst>
        </pc:spChg>
        <pc:spChg chg="mod">
          <ac:chgData name="Ragnhild Halvorsrud" userId="917ea340-fd63-490f-a7db-68428d24cf32" providerId="ADAL" clId="{9B6050A4-F178-4018-9F62-4FCCA28DA093}" dt="2021-03-25T13:12:42.551" v="38050" actId="790"/>
          <ac:spMkLst>
            <pc:docMk/>
            <pc:sldMk cId="1796706160" sldId="522"/>
            <ac:spMk id="128" creationId="{13B3CACC-1B07-42E7-911C-EC8D4C09E0A1}"/>
          </ac:spMkLst>
        </pc:spChg>
        <pc:spChg chg="mod">
          <ac:chgData name="Ragnhild Halvorsrud" userId="917ea340-fd63-490f-a7db-68428d24cf32" providerId="ADAL" clId="{9B6050A4-F178-4018-9F62-4FCCA28DA093}" dt="2021-03-25T13:12:42.552" v="38051" actId="790"/>
          <ac:spMkLst>
            <pc:docMk/>
            <pc:sldMk cId="1796706160" sldId="522"/>
            <ac:spMk id="129" creationId="{EF92DE6C-E5FC-4F65-BE01-F7C0B299D346}"/>
          </ac:spMkLst>
        </pc:spChg>
        <pc:spChg chg="mod">
          <ac:chgData name="Ragnhild Halvorsrud" userId="917ea340-fd63-490f-a7db-68428d24cf32" providerId="ADAL" clId="{9B6050A4-F178-4018-9F62-4FCCA28DA093}" dt="2021-03-25T13:12:42.553" v="38052" actId="790"/>
          <ac:spMkLst>
            <pc:docMk/>
            <pc:sldMk cId="1796706160" sldId="522"/>
            <ac:spMk id="130" creationId="{5AA3A69F-3DE7-424E-A601-240BC22457C3}"/>
          </ac:spMkLst>
        </pc:spChg>
        <pc:spChg chg="mod">
          <ac:chgData name="Ragnhild Halvorsrud" userId="917ea340-fd63-490f-a7db-68428d24cf32" providerId="ADAL" clId="{9B6050A4-F178-4018-9F62-4FCCA28DA093}" dt="2021-03-25T13:12:42.554" v="38053" actId="790"/>
          <ac:spMkLst>
            <pc:docMk/>
            <pc:sldMk cId="1796706160" sldId="522"/>
            <ac:spMk id="131" creationId="{C24C4978-B355-471E-B444-FA607F15145F}"/>
          </ac:spMkLst>
        </pc:spChg>
        <pc:spChg chg="mod">
          <ac:chgData name="Ragnhild Halvorsrud" userId="917ea340-fd63-490f-a7db-68428d24cf32" providerId="ADAL" clId="{9B6050A4-F178-4018-9F62-4FCCA28DA093}" dt="2021-03-25T13:12:42.555" v="38054" actId="790"/>
          <ac:spMkLst>
            <pc:docMk/>
            <pc:sldMk cId="1796706160" sldId="522"/>
            <ac:spMk id="133" creationId="{AE2B63DC-1B4C-4EAA-9A02-8311304EFC21}"/>
          </ac:spMkLst>
        </pc:spChg>
        <pc:spChg chg="mod">
          <ac:chgData name="Ragnhild Halvorsrud" userId="917ea340-fd63-490f-a7db-68428d24cf32" providerId="ADAL" clId="{9B6050A4-F178-4018-9F62-4FCCA28DA093}" dt="2021-03-25T13:12:42.556" v="38055" actId="790"/>
          <ac:spMkLst>
            <pc:docMk/>
            <pc:sldMk cId="1796706160" sldId="522"/>
            <ac:spMk id="134" creationId="{35D2F1BE-68ED-4715-8A1A-C43F654E9E98}"/>
          </ac:spMkLst>
        </pc:spChg>
        <pc:spChg chg="mod">
          <ac:chgData name="Ragnhild Halvorsrud" userId="917ea340-fd63-490f-a7db-68428d24cf32" providerId="ADAL" clId="{9B6050A4-F178-4018-9F62-4FCCA28DA093}" dt="2021-03-25T13:12:42.556" v="38056" actId="790"/>
          <ac:spMkLst>
            <pc:docMk/>
            <pc:sldMk cId="1796706160" sldId="522"/>
            <ac:spMk id="135" creationId="{383CE938-1E42-4575-9D1E-33556139D502}"/>
          </ac:spMkLst>
        </pc:spChg>
        <pc:spChg chg="mod">
          <ac:chgData name="Ragnhild Halvorsrud" userId="917ea340-fd63-490f-a7db-68428d24cf32" providerId="ADAL" clId="{9B6050A4-F178-4018-9F62-4FCCA28DA093}" dt="2021-03-25T13:12:42.557" v="38057" actId="790"/>
          <ac:spMkLst>
            <pc:docMk/>
            <pc:sldMk cId="1796706160" sldId="522"/>
            <ac:spMk id="136" creationId="{73F3252D-9010-45F6-AF8C-E5A354E13767}"/>
          </ac:spMkLst>
        </pc:spChg>
        <pc:spChg chg="mod">
          <ac:chgData name="Ragnhild Halvorsrud" userId="917ea340-fd63-490f-a7db-68428d24cf32" providerId="ADAL" clId="{9B6050A4-F178-4018-9F62-4FCCA28DA093}" dt="2021-03-25T13:12:42.558" v="38058" actId="790"/>
          <ac:spMkLst>
            <pc:docMk/>
            <pc:sldMk cId="1796706160" sldId="522"/>
            <ac:spMk id="137" creationId="{DCE22695-011B-4183-A680-C152752FEFED}"/>
          </ac:spMkLst>
        </pc:spChg>
        <pc:spChg chg="mod">
          <ac:chgData name="Ragnhild Halvorsrud" userId="917ea340-fd63-490f-a7db-68428d24cf32" providerId="ADAL" clId="{9B6050A4-F178-4018-9F62-4FCCA28DA093}" dt="2021-03-25T13:12:42.559" v="38059" actId="790"/>
          <ac:spMkLst>
            <pc:docMk/>
            <pc:sldMk cId="1796706160" sldId="522"/>
            <ac:spMk id="138" creationId="{E868BBF9-B954-43AD-8887-513316CA1A2E}"/>
          </ac:spMkLst>
        </pc:spChg>
        <pc:spChg chg="mod">
          <ac:chgData name="Ragnhild Halvorsrud" userId="917ea340-fd63-490f-a7db-68428d24cf32" providerId="ADAL" clId="{9B6050A4-F178-4018-9F62-4FCCA28DA093}" dt="2021-03-25T13:12:42.560" v="38060" actId="790"/>
          <ac:spMkLst>
            <pc:docMk/>
            <pc:sldMk cId="1796706160" sldId="522"/>
            <ac:spMk id="139" creationId="{5543C712-83A0-4F63-A349-6912CFCB972D}"/>
          </ac:spMkLst>
        </pc:spChg>
        <pc:spChg chg="mod">
          <ac:chgData name="Ragnhild Halvorsrud" userId="917ea340-fd63-490f-a7db-68428d24cf32" providerId="ADAL" clId="{9B6050A4-F178-4018-9F62-4FCCA28DA093}" dt="2021-03-25T13:12:42.561" v="38061" actId="790"/>
          <ac:spMkLst>
            <pc:docMk/>
            <pc:sldMk cId="1796706160" sldId="522"/>
            <ac:spMk id="141" creationId="{4E4C8710-B0B7-4D5F-8E7D-7C7A4D43724B}"/>
          </ac:spMkLst>
        </pc:spChg>
        <pc:spChg chg="mod">
          <ac:chgData name="Ragnhild Halvorsrud" userId="917ea340-fd63-490f-a7db-68428d24cf32" providerId="ADAL" clId="{9B6050A4-F178-4018-9F62-4FCCA28DA093}" dt="2021-03-25T13:12:42.561" v="38062" actId="790"/>
          <ac:spMkLst>
            <pc:docMk/>
            <pc:sldMk cId="1796706160" sldId="522"/>
            <ac:spMk id="142" creationId="{5119CA38-80FC-45BC-B393-A768CAB15247}"/>
          </ac:spMkLst>
        </pc:spChg>
        <pc:spChg chg="mod">
          <ac:chgData name="Ragnhild Halvorsrud" userId="917ea340-fd63-490f-a7db-68428d24cf32" providerId="ADAL" clId="{9B6050A4-F178-4018-9F62-4FCCA28DA093}" dt="2021-03-25T13:12:42.562" v="38063" actId="790"/>
          <ac:spMkLst>
            <pc:docMk/>
            <pc:sldMk cId="1796706160" sldId="522"/>
            <ac:spMk id="143" creationId="{8F6BD3B5-3AA9-4B35-B24D-27F89B831838}"/>
          </ac:spMkLst>
        </pc:spChg>
        <pc:spChg chg="mod">
          <ac:chgData name="Ragnhild Halvorsrud" userId="917ea340-fd63-490f-a7db-68428d24cf32" providerId="ADAL" clId="{9B6050A4-F178-4018-9F62-4FCCA28DA093}" dt="2021-03-25T13:12:42.563" v="38064" actId="790"/>
          <ac:spMkLst>
            <pc:docMk/>
            <pc:sldMk cId="1796706160" sldId="522"/>
            <ac:spMk id="144" creationId="{5BD7B8D2-36F9-4DB1-85BA-0376B4CFEA46}"/>
          </ac:spMkLst>
        </pc:spChg>
        <pc:spChg chg="mod">
          <ac:chgData name="Ragnhild Halvorsrud" userId="917ea340-fd63-490f-a7db-68428d24cf32" providerId="ADAL" clId="{9B6050A4-F178-4018-9F62-4FCCA28DA093}" dt="2021-03-25T13:12:42.563" v="38065" actId="790"/>
          <ac:spMkLst>
            <pc:docMk/>
            <pc:sldMk cId="1796706160" sldId="522"/>
            <ac:spMk id="145" creationId="{B95CC7D6-F4F8-484C-85FE-BED14C2F5B16}"/>
          </ac:spMkLst>
        </pc:spChg>
        <pc:spChg chg="mod">
          <ac:chgData name="Ragnhild Halvorsrud" userId="917ea340-fd63-490f-a7db-68428d24cf32" providerId="ADAL" clId="{9B6050A4-F178-4018-9F62-4FCCA28DA093}" dt="2021-03-25T13:12:42.564" v="38066" actId="790"/>
          <ac:spMkLst>
            <pc:docMk/>
            <pc:sldMk cId="1796706160" sldId="522"/>
            <ac:spMk id="146" creationId="{35DD7DEC-66D0-418D-BE44-162694B53D23}"/>
          </ac:spMkLst>
        </pc:spChg>
        <pc:spChg chg="mod">
          <ac:chgData name="Ragnhild Halvorsrud" userId="917ea340-fd63-490f-a7db-68428d24cf32" providerId="ADAL" clId="{9B6050A4-F178-4018-9F62-4FCCA28DA093}" dt="2021-03-25T13:12:42.565" v="38067" actId="790"/>
          <ac:spMkLst>
            <pc:docMk/>
            <pc:sldMk cId="1796706160" sldId="522"/>
            <ac:spMk id="147" creationId="{C01EC60D-9CA8-4869-805E-0233604926B7}"/>
          </ac:spMkLst>
        </pc:spChg>
        <pc:spChg chg="mod">
          <ac:chgData name="Ragnhild Halvorsrud" userId="917ea340-fd63-490f-a7db-68428d24cf32" providerId="ADAL" clId="{9B6050A4-F178-4018-9F62-4FCCA28DA093}" dt="2021-03-25T13:12:42.566" v="38068" actId="790"/>
          <ac:spMkLst>
            <pc:docMk/>
            <pc:sldMk cId="1796706160" sldId="522"/>
            <ac:spMk id="149" creationId="{E0176157-09BD-43DE-9976-0DED838FAEE6}"/>
          </ac:spMkLst>
        </pc:spChg>
        <pc:spChg chg="mod">
          <ac:chgData name="Ragnhild Halvorsrud" userId="917ea340-fd63-490f-a7db-68428d24cf32" providerId="ADAL" clId="{9B6050A4-F178-4018-9F62-4FCCA28DA093}" dt="2021-03-25T13:12:42.567" v="38069" actId="790"/>
          <ac:spMkLst>
            <pc:docMk/>
            <pc:sldMk cId="1796706160" sldId="522"/>
            <ac:spMk id="150" creationId="{11D765F7-B1C6-4A1D-8646-C62DAB65FABB}"/>
          </ac:spMkLst>
        </pc:spChg>
        <pc:spChg chg="mod">
          <ac:chgData name="Ragnhild Halvorsrud" userId="917ea340-fd63-490f-a7db-68428d24cf32" providerId="ADAL" clId="{9B6050A4-F178-4018-9F62-4FCCA28DA093}" dt="2021-03-25T13:12:42.568" v="38070" actId="790"/>
          <ac:spMkLst>
            <pc:docMk/>
            <pc:sldMk cId="1796706160" sldId="522"/>
            <ac:spMk id="151" creationId="{E202EEDC-5BAA-4EF6-B727-5FF3DDD5031C}"/>
          </ac:spMkLst>
        </pc:spChg>
        <pc:spChg chg="mod">
          <ac:chgData name="Ragnhild Halvorsrud" userId="917ea340-fd63-490f-a7db-68428d24cf32" providerId="ADAL" clId="{9B6050A4-F178-4018-9F62-4FCCA28DA093}" dt="2021-03-25T13:12:42.568" v="38071" actId="790"/>
          <ac:spMkLst>
            <pc:docMk/>
            <pc:sldMk cId="1796706160" sldId="522"/>
            <ac:spMk id="152" creationId="{79B22139-B39B-4F73-9CB6-0BF35388A493}"/>
          </ac:spMkLst>
        </pc:spChg>
        <pc:spChg chg="mod">
          <ac:chgData name="Ragnhild Halvorsrud" userId="917ea340-fd63-490f-a7db-68428d24cf32" providerId="ADAL" clId="{9B6050A4-F178-4018-9F62-4FCCA28DA093}" dt="2021-03-25T13:12:42.569" v="38072" actId="790"/>
          <ac:spMkLst>
            <pc:docMk/>
            <pc:sldMk cId="1796706160" sldId="522"/>
            <ac:spMk id="153" creationId="{C3F4FD3F-8C06-43F6-82C7-305B978EE1CA}"/>
          </ac:spMkLst>
        </pc:spChg>
        <pc:spChg chg="mod">
          <ac:chgData name="Ragnhild Halvorsrud" userId="917ea340-fd63-490f-a7db-68428d24cf32" providerId="ADAL" clId="{9B6050A4-F178-4018-9F62-4FCCA28DA093}" dt="2021-03-25T13:12:42.570" v="38073" actId="790"/>
          <ac:spMkLst>
            <pc:docMk/>
            <pc:sldMk cId="1796706160" sldId="522"/>
            <ac:spMk id="154" creationId="{94A805DD-F3E8-44EF-A9B4-D01882C3660D}"/>
          </ac:spMkLst>
        </pc:spChg>
        <pc:spChg chg="mod">
          <ac:chgData name="Ragnhild Halvorsrud" userId="917ea340-fd63-490f-a7db-68428d24cf32" providerId="ADAL" clId="{9B6050A4-F178-4018-9F62-4FCCA28DA093}" dt="2021-03-25T13:12:42.571" v="38074" actId="790"/>
          <ac:spMkLst>
            <pc:docMk/>
            <pc:sldMk cId="1796706160" sldId="522"/>
            <ac:spMk id="155" creationId="{E74C0278-92F6-4120-AB24-EE75A32702A1}"/>
          </ac:spMkLst>
        </pc:spChg>
        <pc:spChg chg="mod">
          <ac:chgData name="Ragnhild Halvorsrud" userId="917ea340-fd63-490f-a7db-68428d24cf32" providerId="ADAL" clId="{9B6050A4-F178-4018-9F62-4FCCA28DA093}" dt="2021-03-25T13:12:42.572" v="38075" actId="790"/>
          <ac:spMkLst>
            <pc:docMk/>
            <pc:sldMk cId="1796706160" sldId="522"/>
            <ac:spMk id="157" creationId="{3345C5CD-0B01-4A2F-9972-A32443F9A3F9}"/>
          </ac:spMkLst>
        </pc:spChg>
        <pc:spChg chg="mod">
          <ac:chgData name="Ragnhild Halvorsrud" userId="917ea340-fd63-490f-a7db-68428d24cf32" providerId="ADAL" clId="{9B6050A4-F178-4018-9F62-4FCCA28DA093}" dt="2021-03-25T13:12:42.573" v="38076" actId="790"/>
          <ac:spMkLst>
            <pc:docMk/>
            <pc:sldMk cId="1796706160" sldId="522"/>
            <ac:spMk id="158" creationId="{C7FC3DED-231D-4F27-A30C-823DFBFCC050}"/>
          </ac:spMkLst>
        </pc:spChg>
        <pc:spChg chg="mod">
          <ac:chgData name="Ragnhild Halvorsrud" userId="917ea340-fd63-490f-a7db-68428d24cf32" providerId="ADAL" clId="{9B6050A4-F178-4018-9F62-4FCCA28DA093}" dt="2021-03-25T13:12:42.573" v="38077" actId="790"/>
          <ac:spMkLst>
            <pc:docMk/>
            <pc:sldMk cId="1796706160" sldId="522"/>
            <ac:spMk id="159" creationId="{2C44079D-F3AE-48C9-9E37-2DAA6F0752F4}"/>
          </ac:spMkLst>
        </pc:spChg>
        <pc:spChg chg="mod">
          <ac:chgData name="Ragnhild Halvorsrud" userId="917ea340-fd63-490f-a7db-68428d24cf32" providerId="ADAL" clId="{9B6050A4-F178-4018-9F62-4FCCA28DA093}" dt="2021-03-25T13:12:42.574" v="38078" actId="790"/>
          <ac:spMkLst>
            <pc:docMk/>
            <pc:sldMk cId="1796706160" sldId="522"/>
            <ac:spMk id="160" creationId="{CBE546E3-71A2-4ACA-ADF3-D5A45DE5F0F1}"/>
          </ac:spMkLst>
        </pc:spChg>
        <pc:spChg chg="mod">
          <ac:chgData name="Ragnhild Halvorsrud" userId="917ea340-fd63-490f-a7db-68428d24cf32" providerId="ADAL" clId="{9B6050A4-F178-4018-9F62-4FCCA28DA093}" dt="2021-03-25T13:12:42.575" v="38079" actId="790"/>
          <ac:spMkLst>
            <pc:docMk/>
            <pc:sldMk cId="1796706160" sldId="522"/>
            <ac:spMk id="161" creationId="{C008BDC4-BF69-4106-9B61-344E8BC4C4C7}"/>
          </ac:spMkLst>
        </pc:spChg>
        <pc:spChg chg="mod">
          <ac:chgData name="Ragnhild Halvorsrud" userId="917ea340-fd63-490f-a7db-68428d24cf32" providerId="ADAL" clId="{9B6050A4-F178-4018-9F62-4FCCA28DA093}" dt="2021-03-25T13:12:42.576" v="38080" actId="790"/>
          <ac:spMkLst>
            <pc:docMk/>
            <pc:sldMk cId="1796706160" sldId="522"/>
            <ac:spMk id="162" creationId="{5A6476E4-96C1-4494-9B71-1B0C24E6E03E}"/>
          </ac:spMkLst>
        </pc:spChg>
        <pc:spChg chg="mod">
          <ac:chgData name="Ragnhild Halvorsrud" userId="917ea340-fd63-490f-a7db-68428d24cf32" providerId="ADAL" clId="{9B6050A4-F178-4018-9F62-4FCCA28DA093}" dt="2021-03-25T13:12:42.577" v="38081" actId="790"/>
          <ac:spMkLst>
            <pc:docMk/>
            <pc:sldMk cId="1796706160" sldId="522"/>
            <ac:spMk id="163" creationId="{8D14011C-196D-4208-99CB-6E1DC25584D8}"/>
          </ac:spMkLst>
        </pc:spChg>
        <pc:spChg chg="mod">
          <ac:chgData name="Ragnhild Halvorsrud" userId="917ea340-fd63-490f-a7db-68428d24cf32" providerId="ADAL" clId="{9B6050A4-F178-4018-9F62-4FCCA28DA093}" dt="2021-03-25T13:12:42.578" v="38082" actId="790"/>
          <ac:spMkLst>
            <pc:docMk/>
            <pc:sldMk cId="1796706160" sldId="522"/>
            <ac:spMk id="164" creationId="{CFC4D03A-6759-4B58-B521-3BEF8543A7C4}"/>
          </ac:spMkLst>
        </pc:spChg>
        <pc:spChg chg="mod">
          <ac:chgData name="Ragnhild Halvorsrud" userId="917ea340-fd63-490f-a7db-68428d24cf32" providerId="ADAL" clId="{9B6050A4-F178-4018-9F62-4FCCA28DA093}" dt="2021-03-25T13:12:42.578" v="38083" actId="790"/>
          <ac:spMkLst>
            <pc:docMk/>
            <pc:sldMk cId="1796706160" sldId="522"/>
            <ac:spMk id="165" creationId="{D56F1522-0153-4028-BD4D-E2320B663139}"/>
          </ac:spMkLst>
        </pc:spChg>
        <pc:spChg chg="mod">
          <ac:chgData name="Ragnhild Halvorsrud" userId="917ea340-fd63-490f-a7db-68428d24cf32" providerId="ADAL" clId="{9B6050A4-F178-4018-9F62-4FCCA28DA093}" dt="2021-03-25T13:12:42.579" v="38084" actId="790"/>
          <ac:spMkLst>
            <pc:docMk/>
            <pc:sldMk cId="1796706160" sldId="522"/>
            <ac:spMk id="166" creationId="{51155D5C-E3CD-4DCE-B5B0-AB6371BEAF43}"/>
          </ac:spMkLst>
        </pc:spChg>
        <pc:spChg chg="mod">
          <ac:chgData name="Ragnhild Halvorsrud" userId="917ea340-fd63-490f-a7db-68428d24cf32" providerId="ADAL" clId="{9B6050A4-F178-4018-9F62-4FCCA28DA093}" dt="2021-03-25T13:12:42.580" v="38085" actId="790"/>
          <ac:spMkLst>
            <pc:docMk/>
            <pc:sldMk cId="1796706160" sldId="522"/>
            <ac:spMk id="167" creationId="{5015D89A-86BF-42D4-9127-935238A8C5E9}"/>
          </ac:spMkLst>
        </pc:spChg>
        <pc:spChg chg="mod">
          <ac:chgData name="Ragnhild Halvorsrud" userId="917ea340-fd63-490f-a7db-68428d24cf32" providerId="ADAL" clId="{9B6050A4-F178-4018-9F62-4FCCA28DA093}" dt="2021-03-25T13:12:42.581" v="38086" actId="790"/>
          <ac:spMkLst>
            <pc:docMk/>
            <pc:sldMk cId="1796706160" sldId="522"/>
            <ac:spMk id="168" creationId="{2227D740-5287-46CE-849C-BA2986DE7ED7}"/>
          </ac:spMkLst>
        </pc:spChg>
        <pc:spChg chg="mod">
          <ac:chgData name="Ragnhild Halvorsrud" userId="917ea340-fd63-490f-a7db-68428d24cf32" providerId="ADAL" clId="{9B6050A4-F178-4018-9F62-4FCCA28DA093}" dt="2021-03-25T13:12:42.583" v="38087" actId="790"/>
          <ac:spMkLst>
            <pc:docMk/>
            <pc:sldMk cId="1796706160" sldId="522"/>
            <ac:spMk id="179" creationId="{62E90625-8621-4FCD-A954-01A07C77C98D}"/>
          </ac:spMkLst>
        </pc:spChg>
        <pc:spChg chg="mod">
          <ac:chgData name="Ragnhild Halvorsrud" userId="917ea340-fd63-490f-a7db-68428d24cf32" providerId="ADAL" clId="{9B6050A4-F178-4018-9F62-4FCCA28DA093}" dt="2021-03-25T13:12:42.584" v="38088" actId="790"/>
          <ac:spMkLst>
            <pc:docMk/>
            <pc:sldMk cId="1796706160" sldId="522"/>
            <ac:spMk id="180" creationId="{249B5410-7D71-43F4-B1E5-D20FFB999F93}"/>
          </ac:spMkLst>
        </pc:spChg>
        <pc:spChg chg="mod">
          <ac:chgData name="Ragnhild Halvorsrud" userId="917ea340-fd63-490f-a7db-68428d24cf32" providerId="ADAL" clId="{9B6050A4-F178-4018-9F62-4FCCA28DA093}" dt="2021-03-25T13:12:42.585" v="38089" actId="790"/>
          <ac:spMkLst>
            <pc:docMk/>
            <pc:sldMk cId="1796706160" sldId="522"/>
            <ac:spMk id="181" creationId="{86E3986C-423E-4496-A814-79A4CD371A35}"/>
          </ac:spMkLst>
        </pc:spChg>
        <pc:spChg chg="mod">
          <ac:chgData name="Ragnhild Halvorsrud" userId="917ea340-fd63-490f-a7db-68428d24cf32" providerId="ADAL" clId="{9B6050A4-F178-4018-9F62-4FCCA28DA093}" dt="2021-03-25T13:12:42.586" v="38090" actId="790"/>
          <ac:spMkLst>
            <pc:docMk/>
            <pc:sldMk cId="1796706160" sldId="522"/>
            <ac:spMk id="183" creationId="{30EA4F96-9556-4896-809D-5B2F78C0F196}"/>
          </ac:spMkLst>
        </pc:spChg>
        <pc:spChg chg="mod">
          <ac:chgData name="Ragnhild Halvorsrud" userId="917ea340-fd63-490f-a7db-68428d24cf32" providerId="ADAL" clId="{9B6050A4-F178-4018-9F62-4FCCA28DA093}" dt="2021-03-25T13:12:42.586" v="38091" actId="790"/>
          <ac:spMkLst>
            <pc:docMk/>
            <pc:sldMk cId="1796706160" sldId="522"/>
            <ac:spMk id="184" creationId="{021554DB-A31B-4DBD-A57F-A6BCB6FD432A}"/>
          </ac:spMkLst>
        </pc:spChg>
        <pc:spChg chg="mod">
          <ac:chgData name="Ragnhild Halvorsrud" userId="917ea340-fd63-490f-a7db-68428d24cf32" providerId="ADAL" clId="{9B6050A4-F178-4018-9F62-4FCCA28DA093}" dt="2021-03-25T13:12:42.586" v="38092" actId="790"/>
          <ac:spMkLst>
            <pc:docMk/>
            <pc:sldMk cId="1796706160" sldId="522"/>
            <ac:spMk id="185" creationId="{6502E27E-FD57-4334-93C7-060DAFBD25CB}"/>
          </ac:spMkLst>
        </pc:spChg>
        <pc:spChg chg="mod">
          <ac:chgData name="Ragnhild Halvorsrud" userId="917ea340-fd63-490f-a7db-68428d24cf32" providerId="ADAL" clId="{9B6050A4-F178-4018-9F62-4FCCA28DA093}" dt="2021-03-25T13:12:42.587" v="38093" actId="790"/>
          <ac:spMkLst>
            <pc:docMk/>
            <pc:sldMk cId="1796706160" sldId="522"/>
            <ac:spMk id="187" creationId="{41BB7829-5704-49BF-BDCE-33406E9F1704}"/>
          </ac:spMkLst>
        </pc:spChg>
        <pc:spChg chg="mod">
          <ac:chgData name="Ragnhild Halvorsrud" userId="917ea340-fd63-490f-a7db-68428d24cf32" providerId="ADAL" clId="{9B6050A4-F178-4018-9F62-4FCCA28DA093}" dt="2021-03-25T13:12:42.588" v="38094" actId="790"/>
          <ac:spMkLst>
            <pc:docMk/>
            <pc:sldMk cId="1796706160" sldId="522"/>
            <ac:spMk id="188" creationId="{38E390B4-932E-4CE2-B3DF-80A1E5FD89AE}"/>
          </ac:spMkLst>
        </pc:spChg>
        <pc:spChg chg="mod">
          <ac:chgData name="Ragnhild Halvorsrud" userId="917ea340-fd63-490f-a7db-68428d24cf32" providerId="ADAL" clId="{9B6050A4-F178-4018-9F62-4FCCA28DA093}" dt="2021-03-25T13:12:42.589" v="38095" actId="790"/>
          <ac:spMkLst>
            <pc:docMk/>
            <pc:sldMk cId="1796706160" sldId="522"/>
            <ac:spMk id="191" creationId="{DAB4D17D-48A8-4EE1-A776-288D8F617863}"/>
          </ac:spMkLst>
        </pc:spChg>
        <pc:spChg chg="mod">
          <ac:chgData name="Ragnhild Halvorsrud" userId="917ea340-fd63-490f-a7db-68428d24cf32" providerId="ADAL" clId="{9B6050A4-F178-4018-9F62-4FCCA28DA093}" dt="2021-03-25T13:12:42.590" v="38096" actId="790"/>
          <ac:spMkLst>
            <pc:docMk/>
            <pc:sldMk cId="1796706160" sldId="522"/>
            <ac:spMk id="192" creationId="{85094AE3-2358-4242-BB92-9087C595D93C}"/>
          </ac:spMkLst>
        </pc:spChg>
        <pc:spChg chg="mod">
          <ac:chgData name="Ragnhild Halvorsrud" userId="917ea340-fd63-490f-a7db-68428d24cf32" providerId="ADAL" clId="{9B6050A4-F178-4018-9F62-4FCCA28DA093}" dt="2021-03-25T13:12:42.591" v="38097" actId="790"/>
          <ac:spMkLst>
            <pc:docMk/>
            <pc:sldMk cId="1796706160" sldId="522"/>
            <ac:spMk id="193" creationId="{81C7A87B-554F-4C5C-975F-01956E658112}"/>
          </ac:spMkLst>
        </pc:spChg>
        <pc:spChg chg="mod">
          <ac:chgData name="Ragnhild Halvorsrud" userId="917ea340-fd63-490f-a7db-68428d24cf32" providerId="ADAL" clId="{9B6050A4-F178-4018-9F62-4FCCA28DA093}" dt="2021-03-25T13:12:42.592" v="38098" actId="790"/>
          <ac:spMkLst>
            <pc:docMk/>
            <pc:sldMk cId="1796706160" sldId="522"/>
            <ac:spMk id="194" creationId="{2B0BF3C5-9AC4-4D8E-B199-03E7597918E5}"/>
          </ac:spMkLst>
        </pc:spChg>
        <pc:spChg chg="mod">
          <ac:chgData name="Ragnhild Halvorsrud" userId="917ea340-fd63-490f-a7db-68428d24cf32" providerId="ADAL" clId="{9B6050A4-F178-4018-9F62-4FCCA28DA093}" dt="2021-03-25T13:12:42.593" v="38099" actId="790"/>
          <ac:spMkLst>
            <pc:docMk/>
            <pc:sldMk cId="1796706160" sldId="522"/>
            <ac:spMk id="195" creationId="{9D5F010F-26E6-4D28-AB86-AD97480C405F}"/>
          </ac:spMkLst>
        </pc:spChg>
        <pc:spChg chg="mod">
          <ac:chgData name="Ragnhild Halvorsrud" userId="917ea340-fd63-490f-a7db-68428d24cf32" providerId="ADAL" clId="{9B6050A4-F178-4018-9F62-4FCCA28DA093}" dt="2021-03-25T13:12:42.594" v="38100" actId="790"/>
          <ac:spMkLst>
            <pc:docMk/>
            <pc:sldMk cId="1796706160" sldId="522"/>
            <ac:spMk id="197" creationId="{77739512-F5F8-4B1D-B727-D199EBD4B706}"/>
          </ac:spMkLst>
        </pc:spChg>
        <pc:spChg chg="mod">
          <ac:chgData name="Ragnhild Halvorsrud" userId="917ea340-fd63-490f-a7db-68428d24cf32" providerId="ADAL" clId="{9B6050A4-F178-4018-9F62-4FCCA28DA093}" dt="2021-03-25T13:12:42.595" v="38101" actId="790"/>
          <ac:spMkLst>
            <pc:docMk/>
            <pc:sldMk cId="1796706160" sldId="522"/>
            <ac:spMk id="199" creationId="{5B82D45C-9B8D-461E-8ED3-B2029AAC7E5E}"/>
          </ac:spMkLst>
        </pc:spChg>
        <pc:spChg chg="mod">
          <ac:chgData name="Ragnhild Halvorsrud" userId="917ea340-fd63-490f-a7db-68428d24cf32" providerId="ADAL" clId="{9B6050A4-F178-4018-9F62-4FCCA28DA093}" dt="2021-03-25T13:12:42.595" v="38102" actId="790"/>
          <ac:spMkLst>
            <pc:docMk/>
            <pc:sldMk cId="1796706160" sldId="522"/>
            <ac:spMk id="200" creationId="{D124D30E-213B-4CB6-9EF3-3FF50DD3BF19}"/>
          </ac:spMkLst>
        </pc:spChg>
        <pc:spChg chg="mod">
          <ac:chgData name="Ragnhild Halvorsrud" userId="917ea340-fd63-490f-a7db-68428d24cf32" providerId="ADAL" clId="{9B6050A4-F178-4018-9F62-4FCCA28DA093}" dt="2021-03-25T13:12:42.596" v="38103" actId="790"/>
          <ac:spMkLst>
            <pc:docMk/>
            <pc:sldMk cId="1796706160" sldId="522"/>
            <ac:spMk id="201" creationId="{A1D27D72-5A01-4843-9AE0-65CA07F84F5A}"/>
          </ac:spMkLst>
        </pc:spChg>
        <pc:spChg chg="mod">
          <ac:chgData name="Ragnhild Halvorsrud" userId="917ea340-fd63-490f-a7db-68428d24cf32" providerId="ADAL" clId="{9B6050A4-F178-4018-9F62-4FCCA28DA093}" dt="2021-03-25T13:12:42.597" v="38104" actId="790"/>
          <ac:spMkLst>
            <pc:docMk/>
            <pc:sldMk cId="1796706160" sldId="522"/>
            <ac:spMk id="202" creationId="{A6F3541C-CEE8-4708-9C4F-BFB130F90976}"/>
          </ac:spMkLst>
        </pc:spChg>
        <pc:spChg chg="mod">
          <ac:chgData name="Ragnhild Halvorsrud" userId="917ea340-fd63-490f-a7db-68428d24cf32" providerId="ADAL" clId="{9B6050A4-F178-4018-9F62-4FCCA28DA093}" dt="2021-03-25T13:12:42.598" v="38105" actId="790"/>
          <ac:spMkLst>
            <pc:docMk/>
            <pc:sldMk cId="1796706160" sldId="522"/>
            <ac:spMk id="203" creationId="{E015286A-C8A7-409C-B5A7-09D356A6A144}"/>
          </ac:spMkLst>
        </pc:spChg>
        <pc:spChg chg="mod">
          <ac:chgData name="Ragnhild Halvorsrud" userId="917ea340-fd63-490f-a7db-68428d24cf32" providerId="ADAL" clId="{9B6050A4-F178-4018-9F62-4FCCA28DA093}" dt="2021-03-25T13:12:42.599" v="38106" actId="790"/>
          <ac:spMkLst>
            <pc:docMk/>
            <pc:sldMk cId="1796706160" sldId="522"/>
            <ac:spMk id="205" creationId="{3F2E8038-699E-4964-939F-6FABA7484445}"/>
          </ac:spMkLst>
        </pc:spChg>
        <pc:spChg chg="mod">
          <ac:chgData name="Ragnhild Halvorsrud" userId="917ea340-fd63-490f-a7db-68428d24cf32" providerId="ADAL" clId="{9B6050A4-F178-4018-9F62-4FCCA28DA093}" dt="2021-03-25T13:12:42.599" v="38107" actId="790"/>
          <ac:spMkLst>
            <pc:docMk/>
            <pc:sldMk cId="1796706160" sldId="522"/>
            <ac:spMk id="206" creationId="{EE4670B8-34D6-4E98-9DAD-C1D8778D8A96}"/>
          </ac:spMkLst>
        </pc:spChg>
        <pc:spChg chg="mod">
          <ac:chgData name="Ragnhild Halvorsrud" userId="917ea340-fd63-490f-a7db-68428d24cf32" providerId="ADAL" clId="{9B6050A4-F178-4018-9F62-4FCCA28DA093}" dt="2021-03-25T13:12:42.600" v="38108" actId="790"/>
          <ac:spMkLst>
            <pc:docMk/>
            <pc:sldMk cId="1796706160" sldId="522"/>
            <ac:spMk id="207" creationId="{0D645823-20DF-434A-A148-9900FD7F01B1}"/>
          </ac:spMkLst>
        </pc:spChg>
        <pc:spChg chg="mod">
          <ac:chgData name="Ragnhild Halvorsrud" userId="917ea340-fd63-490f-a7db-68428d24cf32" providerId="ADAL" clId="{9B6050A4-F178-4018-9F62-4FCCA28DA093}" dt="2021-03-25T13:12:42.601" v="38109" actId="790"/>
          <ac:spMkLst>
            <pc:docMk/>
            <pc:sldMk cId="1796706160" sldId="522"/>
            <ac:spMk id="208" creationId="{71707D11-4B34-4BAF-8BE7-ECB952E42A1E}"/>
          </ac:spMkLst>
        </pc:spChg>
        <pc:spChg chg="mod">
          <ac:chgData name="Ragnhild Halvorsrud" userId="917ea340-fd63-490f-a7db-68428d24cf32" providerId="ADAL" clId="{9B6050A4-F178-4018-9F62-4FCCA28DA093}" dt="2021-03-25T13:12:42.601" v="38110" actId="790"/>
          <ac:spMkLst>
            <pc:docMk/>
            <pc:sldMk cId="1796706160" sldId="522"/>
            <ac:spMk id="209" creationId="{C0D6F308-5024-473E-A963-A05AB5B6FD31}"/>
          </ac:spMkLst>
        </pc:spChg>
        <pc:spChg chg="mod">
          <ac:chgData name="Ragnhild Halvorsrud" userId="917ea340-fd63-490f-a7db-68428d24cf32" providerId="ADAL" clId="{9B6050A4-F178-4018-9F62-4FCCA28DA093}" dt="2021-03-25T13:12:42.602" v="38111" actId="790"/>
          <ac:spMkLst>
            <pc:docMk/>
            <pc:sldMk cId="1796706160" sldId="522"/>
            <ac:spMk id="210" creationId="{466D12F7-E36F-4BE8-84BD-78C1E34089CD}"/>
          </ac:spMkLst>
        </pc:spChg>
        <pc:spChg chg="mod">
          <ac:chgData name="Ragnhild Halvorsrud" userId="917ea340-fd63-490f-a7db-68428d24cf32" providerId="ADAL" clId="{9B6050A4-F178-4018-9F62-4FCCA28DA093}" dt="2021-03-25T13:12:42.603" v="38112" actId="790"/>
          <ac:spMkLst>
            <pc:docMk/>
            <pc:sldMk cId="1796706160" sldId="522"/>
            <ac:spMk id="211" creationId="{B822BFFD-83DE-4F4D-9442-708FEEFD2C20}"/>
          </ac:spMkLst>
        </pc:spChg>
        <pc:spChg chg="mod">
          <ac:chgData name="Ragnhild Halvorsrud" userId="917ea340-fd63-490f-a7db-68428d24cf32" providerId="ADAL" clId="{9B6050A4-F178-4018-9F62-4FCCA28DA093}" dt="2021-03-25T13:12:42.604" v="38113" actId="790"/>
          <ac:spMkLst>
            <pc:docMk/>
            <pc:sldMk cId="1796706160" sldId="522"/>
            <ac:spMk id="212" creationId="{2AE198DB-B6A8-4ACE-8C8E-B4EFF9251AA8}"/>
          </ac:spMkLst>
        </pc:spChg>
        <pc:spChg chg="mod">
          <ac:chgData name="Ragnhild Halvorsrud" userId="917ea340-fd63-490f-a7db-68428d24cf32" providerId="ADAL" clId="{9B6050A4-F178-4018-9F62-4FCCA28DA093}" dt="2021-03-25T13:12:42.605" v="38114" actId="790"/>
          <ac:spMkLst>
            <pc:docMk/>
            <pc:sldMk cId="1796706160" sldId="522"/>
            <ac:spMk id="213" creationId="{8A52DFBA-570D-4F8E-B541-129728BAC6A2}"/>
          </ac:spMkLst>
        </pc:spChg>
        <pc:spChg chg="mod">
          <ac:chgData name="Ragnhild Halvorsrud" userId="917ea340-fd63-490f-a7db-68428d24cf32" providerId="ADAL" clId="{9B6050A4-F178-4018-9F62-4FCCA28DA093}" dt="2021-03-25T13:12:42.607" v="38115" actId="790"/>
          <ac:spMkLst>
            <pc:docMk/>
            <pc:sldMk cId="1796706160" sldId="522"/>
            <ac:spMk id="221" creationId="{AC35EB88-B7A7-4A65-8A8E-93C685F7F803}"/>
          </ac:spMkLst>
        </pc:spChg>
        <pc:spChg chg="mod">
          <ac:chgData name="Ragnhild Halvorsrud" userId="917ea340-fd63-490f-a7db-68428d24cf32" providerId="ADAL" clId="{9B6050A4-F178-4018-9F62-4FCCA28DA093}" dt="2021-03-25T13:12:42.608" v="38116" actId="790"/>
          <ac:spMkLst>
            <pc:docMk/>
            <pc:sldMk cId="1796706160" sldId="522"/>
            <ac:spMk id="223" creationId="{E388BAA5-0B36-458F-A81E-FFA3037C6806}"/>
          </ac:spMkLst>
        </pc:spChg>
        <pc:spChg chg="mod">
          <ac:chgData name="Ragnhild Halvorsrud" userId="917ea340-fd63-490f-a7db-68428d24cf32" providerId="ADAL" clId="{9B6050A4-F178-4018-9F62-4FCCA28DA093}" dt="2021-03-25T13:12:42.609" v="38117" actId="790"/>
          <ac:spMkLst>
            <pc:docMk/>
            <pc:sldMk cId="1796706160" sldId="522"/>
            <ac:spMk id="226" creationId="{B43B55B0-D10F-40F6-9081-00BA7114B3AB}"/>
          </ac:spMkLst>
        </pc:spChg>
        <pc:spChg chg="mod">
          <ac:chgData name="Ragnhild Halvorsrud" userId="917ea340-fd63-490f-a7db-68428d24cf32" providerId="ADAL" clId="{9B6050A4-F178-4018-9F62-4FCCA28DA093}" dt="2021-03-25T13:12:42.610" v="38118" actId="790"/>
          <ac:spMkLst>
            <pc:docMk/>
            <pc:sldMk cId="1796706160" sldId="522"/>
            <ac:spMk id="227" creationId="{D97F7DDE-2E14-45AF-89C9-71766DF65A06}"/>
          </ac:spMkLst>
        </pc:spChg>
        <pc:spChg chg="mod">
          <ac:chgData name="Ragnhild Halvorsrud" userId="917ea340-fd63-490f-a7db-68428d24cf32" providerId="ADAL" clId="{9B6050A4-F178-4018-9F62-4FCCA28DA093}" dt="2021-03-25T13:12:42.611" v="38119" actId="790"/>
          <ac:spMkLst>
            <pc:docMk/>
            <pc:sldMk cId="1796706160" sldId="522"/>
            <ac:spMk id="230" creationId="{CE46B8F9-7C6B-4A58-9067-6CE217FD725B}"/>
          </ac:spMkLst>
        </pc:spChg>
        <pc:spChg chg="mod">
          <ac:chgData name="Ragnhild Halvorsrud" userId="917ea340-fd63-490f-a7db-68428d24cf32" providerId="ADAL" clId="{9B6050A4-F178-4018-9F62-4FCCA28DA093}" dt="2021-03-25T13:12:42.612" v="38120" actId="790"/>
          <ac:spMkLst>
            <pc:docMk/>
            <pc:sldMk cId="1796706160" sldId="522"/>
            <ac:spMk id="231" creationId="{DBADCF28-B69B-44A3-A774-70066840F2E0}"/>
          </ac:spMkLst>
        </pc:spChg>
        <pc:spChg chg="mod">
          <ac:chgData name="Ragnhild Halvorsrud" userId="917ea340-fd63-490f-a7db-68428d24cf32" providerId="ADAL" clId="{9B6050A4-F178-4018-9F62-4FCCA28DA093}" dt="2021-03-25T13:12:42.613" v="38121" actId="790"/>
          <ac:spMkLst>
            <pc:docMk/>
            <pc:sldMk cId="1796706160" sldId="522"/>
            <ac:spMk id="233" creationId="{27E54863-7A8C-41B4-8F22-E26FCBEA32AE}"/>
          </ac:spMkLst>
        </pc:spChg>
        <pc:spChg chg="mod">
          <ac:chgData name="Ragnhild Halvorsrud" userId="917ea340-fd63-490f-a7db-68428d24cf32" providerId="ADAL" clId="{9B6050A4-F178-4018-9F62-4FCCA28DA093}" dt="2021-03-25T13:12:42.614" v="38122" actId="790"/>
          <ac:spMkLst>
            <pc:docMk/>
            <pc:sldMk cId="1796706160" sldId="522"/>
            <ac:spMk id="236" creationId="{5673C265-8AA6-4E73-A5DD-0E12EE171678}"/>
          </ac:spMkLst>
        </pc:spChg>
        <pc:spChg chg="mod">
          <ac:chgData name="Ragnhild Halvorsrud" userId="917ea340-fd63-490f-a7db-68428d24cf32" providerId="ADAL" clId="{9B6050A4-F178-4018-9F62-4FCCA28DA093}" dt="2021-03-25T13:12:42.615" v="38123" actId="790"/>
          <ac:spMkLst>
            <pc:docMk/>
            <pc:sldMk cId="1796706160" sldId="522"/>
            <ac:spMk id="237" creationId="{CE09B525-9E8D-48D6-84EE-A2D655F8DAAC}"/>
          </ac:spMkLst>
        </pc:spChg>
        <pc:spChg chg="mod">
          <ac:chgData name="Ragnhild Halvorsrud" userId="917ea340-fd63-490f-a7db-68428d24cf32" providerId="ADAL" clId="{9B6050A4-F178-4018-9F62-4FCCA28DA093}" dt="2021-03-25T13:12:42.616" v="38124" actId="790"/>
          <ac:spMkLst>
            <pc:docMk/>
            <pc:sldMk cId="1796706160" sldId="522"/>
            <ac:spMk id="238" creationId="{97B61FE9-251E-4395-8DA8-C0B9F1822C36}"/>
          </ac:spMkLst>
        </pc:spChg>
        <pc:spChg chg="mod">
          <ac:chgData name="Ragnhild Halvorsrud" userId="917ea340-fd63-490f-a7db-68428d24cf32" providerId="ADAL" clId="{9B6050A4-F178-4018-9F62-4FCCA28DA093}" dt="2021-03-25T13:12:42.616" v="38125" actId="790"/>
          <ac:spMkLst>
            <pc:docMk/>
            <pc:sldMk cId="1796706160" sldId="522"/>
            <ac:spMk id="239" creationId="{94C8BA20-1BC0-477C-9E6C-D9195BE96506}"/>
          </ac:spMkLst>
        </pc:spChg>
        <pc:spChg chg="mod">
          <ac:chgData name="Ragnhild Halvorsrud" userId="917ea340-fd63-490f-a7db-68428d24cf32" providerId="ADAL" clId="{9B6050A4-F178-4018-9F62-4FCCA28DA093}" dt="2021-03-25T13:12:42.618" v="38126" actId="790"/>
          <ac:spMkLst>
            <pc:docMk/>
            <pc:sldMk cId="1796706160" sldId="522"/>
            <ac:spMk id="244" creationId="{D81A569C-8F16-4F7B-9798-81D5076E3ADB}"/>
          </ac:spMkLst>
        </pc:spChg>
        <pc:spChg chg="mod">
          <ac:chgData name="Ragnhild Halvorsrud" userId="917ea340-fd63-490f-a7db-68428d24cf32" providerId="ADAL" clId="{9B6050A4-F178-4018-9F62-4FCCA28DA093}" dt="2021-03-25T13:12:42.619" v="38127" actId="790"/>
          <ac:spMkLst>
            <pc:docMk/>
            <pc:sldMk cId="1796706160" sldId="522"/>
            <ac:spMk id="246" creationId="{55E4007E-CB64-4EE0-8B72-76724BD66FCB}"/>
          </ac:spMkLst>
        </pc:spChg>
        <pc:spChg chg="mod">
          <ac:chgData name="Ragnhild Halvorsrud" userId="917ea340-fd63-490f-a7db-68428d24cf32" providerId="ADAL" clId="{9B6050A4-F178-4018-9F62-4FCCA28DA093}" dt="2021-03-25T13:12:42.620" v="38128" actId="790"/>
          <ac:spMkLst>
            <pc:docMk/>
            <pc:sldMk cId="1796706160" sldId="522"/>
            <ac:spMk id="249" creationId="{37FB65F1-57C2-4176-BB65-C0AD0FE24A73}"/>
          </ac:spMkLst>
        </pc:spChg>
        <pc:spChg chg="mod">
          <ac:chgData name="Ragnhild Halvorsrud" userId="917ea340-fd63-490f-a7db-68428d24cf32" providerId="ADAL" clId="{9B6050A4-F178-4018-9F62-4FCCA28DA093}" dt="2021-03-25T13:12:42.621" v="38129" actId="790"/>
          <ac:spMkLst>
            <pc:docMk/>
            <pc:sldMk cId="1796706160" sldId="522"/>
            <ac:spMk id="250" creationId="{23292AC1-BCED-4EE8-ABE4-AA0C7BC50AC4}"/>
          </ac:spMkLst>
        </pc:spChg>
        <pc:spChg chg="mod">
          <ac:chgData name="Ragnhild Halvorsrud" userId="917ea340-fd63-490f-a7db-68428d24cf32" providerId="ADAL" clId="{9B6050A4-F178-4018-9F62-4FCCA28DA093}" dt="2021-03-25T13:12:42.622" v="38130" actId="790"/>
          <ac:spMkLst>
            <pc:docMk/>
            <pc:sldMk cId="1796706160" sldId="522"/>
            <ac:spMk id="251" creationId="{96A9202B-B5C4-4240-9EE3-B485B102293E}"/>
          </ac:spMkLst>
        </pc:spChg>
        <pc:spChg chg="mod">
          <ac:chgData name="Ragnhild Halvorsrud" userId="917ea340-fd63-490f-a7db-68428d24cf32" providerId="ADAL" clId="{9B6050A4-F178-4018-9F62-4FCCA28DA093}" dt="2021-03-25T13:12:42.623" v="38131" actId="790"/>
          <ac:spMkLst>
            <pc:docMk/>
            <pc:sldMk cId="1796706160" sldId="522"/>
            <ac:spMk id="253" creationId="{19982E45-4763-45EB-A5C5-EFE8E6259451}"/>
          </ac:spMkLst>
        </pc:spChg>
        <pc:spChg chg="mod">
          <ac:chgData name="Ragnhild Halvorsrud" userId="917ea340-fd63-490f-a7db-68428d24cf32" providerId="ADAL" clId="{9B6050A4-F178-4018-9F62-4FCCA28DA093}" dt="2021-03-25T13:12:42.624" v="38132" actId="790"/>
          <ac:spMkLst>
            <pc:docMk/>
            <pc:sldMk cId="1796706160" sldId="522"/>
            <ac:spMk id="254" creationId="{2FCD401B-8C84-4DE1-A2AE-456EC139D24A}"/>
          </ac:spMkLst>
        </pc:spChg>
        <pc:spChg chg="mod">
          <ac:chgData name="Ragnhild Halvorsrud" userId="917ea340-fd63-490f-a7db-68428d24cf32" providerId="ADAL" clId="{9B6050A4-F178-4018-9F62-4FCCA28DA093}" dt="2021-03-25T13:12:42.625" v="38133" actId="790"/>
          <ac:spMkLst>
            <pc:docMk/>
            <pc:sldMk cId="1796706160" sldId="522"/>
            <ac:spMk id="255" creationId="{867614DE-DDD1-4444-8FCE-08F03048A321}"/>
          </ac:spMkLst>
        </pc:spChg>
        <pc:spChg chg="mod">
          <ac:chgData name="Ragnhild Halvorsrud" userId="917ea340-fd63-490f-a7db-68428d24cf32" providerId="ADAL" clId="{9B6050A4-F178-4018-9F62-4FCCA28DA093}" dt="2021-03-25T13:12:42.626" v="38134" actId="790"/>
          <ac:spMkLst>
            <pc:docMk/>
            <pc:sldMk cId="1796706160" sldId="522"/>
            <ac:spMk id="259" creationId="{733769AE-F37B-481C-BB9D-26AF7F7A2C22}"/>
          </ac:spMkLst>
        </pc:spChg>
        <pc:spChg chg="mod">
          <ac:chgData name="Ragnhild Halvorsrud" userId="917ea340-fd63-490f-a7db-68428d24cf32" providerId="ADAL" clId="{9B6050A4-F178-4018-9F62-4FCCA28DA093}" dt="2021-03-25T13:12:42.627" v="38135" actId="790"/>
          <ac:spMkLst>
            <pc:docMk/>
            <pc:sldMk cId="1796706160" sldId="522"/>
            <ac:spMk id="260" creationId="{211C474C-B281-409B-B195-76730D4B8D0E}"/>
          </ac:spMkLst>
        </pc:spChg>
        <pc:spChg chg="mod">
          <ac:chgData name="Ragnhild Halvorsrud" userId="917ea340-fd63-490f-a7db-68428d24cf32" providerId="ADAL" clId="{9B6050A4-F178-4018-9F62-4FCCA28DA093}" dt="2021-03-25T13:12:42.628" v="38136" actId="790"/>
          <ac:spMkLst>
            <pc:docMk/>
            <pc:sldMk cId="1796706160" sldId="522"/>
            <ac:spMk id="264" creationId="{149A4990-CCF0-4CC3-AD70-857C347DD849}"/>
          </ac:spMkLst>
        </pc:spChg>
        <pc:spChg chg="mod">
          <ac:chgData name="Ragnhild Halvorsrud" userId="917ea340-fd63-490f-a7db-68428d24cf32" providerId="ADAL" clId="{9B6050A4-F178-4018-9F62-4FCCA28DA093}" dt="2021-03-25T13:12:42.629" v="38137" actId="790"/>
          <ac:spMkLst>
            <pc:docMk/>
            <pc:sldMk cId="1796706160" sldId="522"/>
            <ac:spMk id="267" creationId="{FB23B50B-3E78-4F62-BB15-38E143A8C9E8}"/>
          </ac:spMkLst>
        </pc:spChg>
        <pc:spChg chg="mod">
          <ac:chgData name="Ragnhild Halvorsrud" userId="917ea340-fd63-490f-a7db-68428d24cf32" providerId="ADAL" clId="{9B6050A4-F178-4018-9F62-4FCCA28DA093}" dt="2021-03-25T13:12:42.630" v="38138" actId="790"/>
          <ac:spMkLst>
            <pc:docMk/>
            <pc:sldMk cId="1796706160" sldId="522"/>
            <ac:spMk id="269" creationId="{A6B471C5-653E-48C1-BB81-0869B1A0DCD1}"/>
          </ac:spMkLst>
        </pc:spChg>
        <pc:spChg chg="mod">
          <ac:chgData name="Ragnhild Halvorsrud" userId="917ea340-fd63-490f-a7db-68428d24cf32" providerId="ADAL" clId="{9B6050A4-F178-4018-9F62-4FCCA28DA093}" dt="2021-03-25T13:12:42.631" v="38139" actId="790"/>
          <ac:spMkLst>
            <pc:docMk/>
            <pc:sldMk cId="1796706160" sldId="522"/>
            <ac:spMk id="270" creationId="{07689D87-F465-40B6-806C-D8187DDACFFF}"/>
          </ac:spMkLst>
        </pc:spChg>
        <pc:spChg chg="mod">
          <ac:chgData name="Ragnhild Halvorsrud" userId="917ea340-fd63-490f-a7db-68428d24cf32" providerId="ADAL" clId="{9B6050A4-F178-4018-9F62-4FCCA28DA093}" dt="2021-03-25T13:12:42.632" v="38140" actId="790"/>
          <ac:spMkLst>
            <pc:docMk/>
            <pc:sldMk cId="1796706160" sldId="522"/>
            <ac:spMk id="271" creationId="{0DA77A01-2864-4897-B449-03BBB039E2FD}"/>
          </ac:spMkLst>
        </pc:spChg>
        <pc:spChg chg="mod">
          <ac:chgData name="Ragnhild Halvorsrud" userId="917ea340-fd63-490f-a7db-68428d24cf32" providerId="ADAL" clId="{9B6050A4-F178-4018-9F62-4FCCA28DA093}" dt="2021-03-25T13:12:42.633" v="38141" actId="790"/>
          <ac:spMkLst>
            <pc:docMk/>
            <pc:sldMk cId="1796706160" sldId="522"/>
            <ac:spMk id="274" creationId="{BAFB401C-DBFA-4BA6-9C31-EA7B10DBD4A7}"/>
          </ac:spMkLst>
        </pc:spChg>
        <pc:spChg chg="mod">
          <ac:chgData name="Ragnhild Halvorsrud" userId="917ea340-fd63-490f-a7db-68428d24cf32" providerId="ADAL" clId="{9B6050A4-F178-4018-9F62-4FCCA28DA093}" dt="2021-03-25T13:12:42.634" v="38142" actId="790"/>
          <ac:spMkLst>
            <pc:docMk/>
            <pc:sldMk cId="1796706160" sldId="522"/>
            <ac:spMk id="276" creationId="{77E623F5-4C8D-4A49-BD85-DA65257759AC}"/>
          </ac:spMkLst>
        </pc:spChg>
        <pc:spChg chg="mod">
          <ac:chgData name="Ragnhild Halvorsrud" userId="917ea340-fd63-490f-a7db-68428d24cf32" providerId="ADAL" clId="{9B6050A4-F178-4018-9F62-4FCCA28DA093}" dt="2021-03-25T13:12:42.635" v="38143" actId="790"/>
          <ac:spMkLst>
            <pc:docMk/>
            <pc:sldMk cId="1796706160" sldId="522"/>
            <ac:spMk id="278" creationId="{A749D1DB-84EB-4228-B29A-056BC3D1EB53}"/>
          </ac:spMkLst>
        </pc:spChg>
        <pc:spChg chg="mod">
          <ac:chgData name="Ragnhild Halvorsrud" userId="917ea340-fd63-490f-a7db-68428d24cf32" providerId="ADAL" clId="{9B6050A4-F178-4018-9F62-4FCCA28DA093}" dt="2021-03-25T13:12:42.636" v="38144" actId="790"/>
          <ac:spMkLst>
            <pc:docMk/>
            <pc:sldMk cId="1796706160" sldId="522"/>
            <ac:spMk id="279" creationId="{0E4D0815-F903-476E-8516-4DFC5B54752C}"/>
          </ac:spMkLst>
        </pc:spChg>
        <pc:spChg chg="mod">
          <ac:chgData name="Ragnhild Halvorsrud" userId="917ea340-fd63-490f-a7db-68428d24cf32" providerId="ADAL" clId="{9B6050A4-F178-4018-9F62-4FCCA28DA093}" dt="2021-03-25T13:12:42.637" v="38145" actId="790"/>
          <ac:spMkLst>
            <pc:docMk/>
            <pc:sldMk cId="1796706160" sldId="522"/>
            <ac:spMk id="280" creationId="{6FCFEFC6-ECEB-467E-B8A8-69A5A59A8248}"/>
          </ac:spMkLst>
        </pc:spChg>
        <pc:spChg chg="mod">
          <ac:chgData name="Ragnhild Halvorsrud" userId="917ea340-fd63-490f-a7db-68428d24cf32" providerId="ADAL" clId="{9B6050A4-F178-4018-9F62-4FCCA28DA093}" dt="2021-03-25T13:12:42.638" v="38146" actId="790"/>
          <ac:spMkLst>
            <pc:docMk/>
            <pc:sldMk cId="1796706160" sldId="522"/>
            <ac:spMk id="282" creationId="{EC577213-DF52-4519-9BCC-82997433F919}"/>
          </ac:spMkLst>
        </pc:spChg>
        <pc:spChg chg="mod">
          <ac:chgData name="Ragnhild Halvorsrud" userId="917ea340-fd63-490f-a7db-68428d24cf32" providerId="ADAL" clId="{9B6050A4-F178-4018-9F62-4FCCA28DA093}" dt="2021-03-25T13:12:42.640" v="38147" actId="790"/>
          <ac:spMkLst>
            <pc:docMk/>
            <pc:sldMk cId="1796706160" sldId="522"/>
            <ac:spMk id="286" creationId="{F96B6C2F-DC6C-49A2-B803-0C664FED25D0}"/>
          </ac:spMkLst>
        </pc:spChg>
        <pc:spChg chg="mod">
          <ac:chgData name="Ragnhild Halvorsrud" userId="917ea340-fd63-490f-a7db-68428d24cf32" providerId="ADAL" clId="{9B6050A4-F178-4018-9F62-4FCCA28DA093}" dt="2021-03-25T13:12:42.642" v="38148" actId="790"/>
          <ac:spMkLst>
            <pc:docMk/>
            <pc:sldMk cId="1796706160" sldId="522"/>
            <ac:spMk id="287" creationId="{F2CBA80C-15BC-4C4D-B269-F66D4C771067}"/>
          </ac:spMkLst>
        </pc:spChg>
        <pc:spChg chg="mod">
          <ac:chgData name="Ragnhild Halvorsrud" userId="917ea340-fd63-490f-a7db-68428d24cf32" providerId="ADAL" clId="{9B6050A4-F178-4018-9F62-4FCCA28DA093}" dt="2021-03-25T13:12:42.646" v="38149" actId="790"/>
          <ac:spMkLst>
            <pc:docMk/>
            <pc:sldMk cId="1796706160" sldId="522"/>
            <ac:spMk id="299" creationId="{2EB66A4B-4939-432E-A4D6-3DBB0F7F8C95}"/>
          </ac:spMkLst>
        </pc:spChg>
        <pc:spChg chg="mod">
          <ac:chgData name="Ragnhild Halvorsrud" userId="917ea340-fd63-490f-a7db-68428d24cf32" providerId="ADAL" clId="{9B6050A4-F178-4018-9F62-4FCCA28DA093}" dt="2021-03-25T13:12:42.647" v="38150" actId="790"/>
          <ac:spMkLst>
            <pc:docMk/>
            <pc:sldMk cId="1796706160" sldId="522"/>
            <ac:spMk id="300" creationId="{3E8E359A-757E-4982-A76F-CA4D90797652}"/>
          </ac:spMkLst>
        </pc:spChg>
        <pc:spChg chg="mod">
          <ac:chgData name="Ragnhild Halvorsrud" userId="917ea340-fd63-490f-a7db-68428d24cf32" providerId="ADAL" clId="{9B6050A4-F178-4018-9F62-4FCCA28DA093}" dt="2021-03-25T13:12:42.649" v="38151" actId="790"/>
          <ac:spMkLst>
            <pc:docMk/>
            <pc:sldMk cId="1796706160" sldId="522"/>
            <ac:spMk id="301" creationId="{373F61BD-C419-40D4-9D9F-32A782C41727}"/>
          </ac:spMkLst>
        </pc:spChg>
        <pc:spChg chg="mod">
          <ac:chgData name="Ragnhild Halvorsrud" userId="917ea340-fd63-490f-a7db-68428d24cf32" providerId="ADAL" clId="{9B6050A4-F178-4018-9F62-4FCCA28DA093}" dt="2021-03-25T13:12:42.650" v="38152" actId="790"/>
          <ac:spMkLst>
            <pc:docMk/>
            <pc:sldMk cId="1796706160" sldId="522"/>
            <ac:spMk id="302" creationId="{E08E9368-DB9B-4B1C-8D39-981451A6BB18}"/>
          </ac:spMkLst>
        </pc:spChg>
        <pc:spChg chg="mod">
          <ac:chgData name="Ragnhild Halvorsrud" userId="917ea340-fd63-490f-a7db-68428d24cf32" providerId="ADAL" clId="{9B6050A4-F178-4018-9F62-4FCCA28DA093}" dt="2021-03-25T13:12:42.652" v="38153" actId="790"/>
          <ac:spMkLst>
            <pc:docMk/>
            <pc:sldMk cId="1796706160" sldId="522"/>
            <ac:spMk id="303" creationId="{747FBF5C-095A-45FE-8854-D429DEF68794}"/>
          </ac:spMkLst>
        </pc:spChg>
        <pc:spChg chg="add mod">
          <ac:chgData name="Ragnhild Halvorsrud" userId="917ea340-fd63-490f-a7db-68428d24cf32" providerId="ADAL" clId="{9B6050A4-F178-4018-9F62-4FCCA28DA093}" dt="2021-03-26T14:19:04.939" v="39827" actId="207"/>
          <ac:spMkLst>
            <pc:docMk/>
            <pc:sldMk cId="1796706160" sldId="522"/>
            <ac:spMk id="304" creationId="{2FD50C6A-B612-4A84-97B0-8559407A6AEA}"/>
          </ac:spMkLst>
        </pc:spChg>
        <pc:spChg chg="mod">
          <ac:chgData name="Ragnhild Halvorsrud" userId="917ea340-fd63-490f-a7db-68428d24cf32" providerId="ADAL" clId="{9B6050A4-F178-4018-9F62-4FCCA28DA093}" dt="2021-03-25T13:12:42.653" v="38154" actId="790"/>
          <ac:spMkLst>
            <pc:docMk/>
            <pc:sldMk cId="1796706160" sldId="522"/>
            <ac:spMk id="305" creationId="{0DBF0D01-D33F-4C68-91B2-C55C2397487D}"/>
          </ac:spMkLst>
        </pc:spChg>
        <pc:spChg chg="mod">
          <ac:chgData name="Ragnhild Halvorsrud" userId="917ea340-fd63-490f-a7db-68428d24cf32" providerId="ADAL" clId="{9B6050A4-F178-4018-9F62-4FCCA28DA093}" dt="2021-03-25T13:12:42.656" v="38155" actId="790"/>
          <ac:spMkLst>
            <pc:docMk/>
            <pc:sldMk cId="1796706160" sldId="522"/>
            <ac:spMk id="308" creationId="{9F7577AC-69E9-4408-99C3-C85FD5501648}"/>
          </ac:spMkLst>
        </pc:spChg>
        <pc:spChg chg="add mod">
          <ac:chgData name="Ragnhild Halvorsrud" userId="917ea340-fd63-490f-a7db-68428d24cf32" providerId="ADAL" clId="{9B6050A4-F178-4018-9F62-4FCCA28DA093}" dt="2021-03-18T12:36:47.416" v="19415"/>
          <ac:spMkLst>
            <pc:docMk/>
            <pc:sldMk cId="1796706160" sldId="522"/>
            <ac:spMk id="310" creationId="{E501F82E-2F3D-480C-9CDA-4E23AB792861}"/>
          </ac:spMkLst>
        </pc:spChg>
        <pc:spChg chg="add mod">
          <ac:chgData name="Ragnhild Halvorsrud" userId="917ea340-fd63-490f-a7db-68428d24cf32" providerId="ADAL" clId="{9B6050A4-F178-4018-9F62-4FCCA28DA093}" dt="2021-03-26T14:19:04.939" v="39827" actId="207"/>
          <ac:spMkLst>
            <pc:docMk/>
            <pc:sldMk cId="1796706160" sldId="522"/>
            <ac:spMk id="312" creationId="{CBA04089-660F-48DB-A9DA-103CD50424D1}"/>
          </ac:spMkLst>
        </pc:spChg>
        <pc:spChg chg="mod">
          <ac:chgData name="Ragnhild Halvorsrud" userId="917ea340-fd63-490f-a7db-68428d24cf32" providerId="ADAL" clId="{9B6050A4-F178-4018-9F62-4FCCA28DA093}" dt="2021-03-25T13:12:42.657" v="38156" actId="790"/>
          <ac:spMkLst>
            <pc:docMk/>
            <pc:sldMk cId="1796706160" sldId="522"/>
            <ac:spMk id="313" creationId="{426AB4B2-A908-41D8-AA22-63EF3139CEE0}"/>
          </ac:spMkLst>
        </pc:spChg>
        <pc:spChg chg="mod">
          <ac:chgData name="Ragnhild Halvorsrud" userId="917ea340-fd63-490f-a7db-68428d24cf32" providerId="ADAL" clId="{9B6050A4-F178-4018-9F62-4FCCA28DA093}" dt="2021-03-25T13:12:42.658" v="38157" actId="790"/>
          <ac:spMkLst>
            <pc:docMk/>
            <pc:sldMk cId="1796706160" sldId="522"/>
            <ac:spMk id="314" creationId="{F621B33F-B7F9-4AF7-B1DE-B5A9FBF7725B}"/>
          </ac:spMkLst>
        </pc:spChg>
        <pc:spChg chg="add mod">
          <ac:chgData name="Ragnhild Halvorsrud" userId="917ea340-fd63-490f-a7db-68428d24cf32" providerId="ADAL" clId="{9B6050A4-F178-4018-9F62-4FCCA28DA093}" dt="2021-03-26T14:19:04.939" v="39827" actId="207"/>
          <ac:spMkLst>
            <pc:docMk/>
            <pc:sldMk cId="1796706160" sldId="522"/>
            <ac:spMk id="316" creationId="{01CD7F00-19ED-41FE-854A-58904506D9CA}"/>
          </ac:spMkLst>
        </pc:spChg>
        <pc:spChg chg="add mod">
          <ac:chgData name="Ragnhild Halvorsrud" userId="917ea340-fd63-490f-a7db-68428d24cf32" providerId="ADAL" clId="{9B6050A4-F178-4018-9F62-4FCCA28DA093}" dt="2021-03-26T14:19:04.939" v="39827" actId="207"/>
          <ac:spMkLst>
            <pc:docMk/>
            <pc:sldMk cId="1796706160" sldId="522"/>
            <ac:spMk id="317" creationId="{50B9AA24-AE42-492C-BE01-216416CFDD8D}"/>
          </ac:spMkLst>
        </pc:spChg>
        <pc:spChg chg="add mod">
          <ac:chgData name="Ragnhild Halvorsrud" userId="917ea340-fd63-490f-a7db-68428d24cf32" providerId="ADAL" clId="{9B6050A4-F178-4018-9F62-4FCCA28DA093}" dt="2021-03-26T14:19:04.939" v="39827" actId="207"/>
          <ac:spMkLst>
            <pc:docMk/>
            <pc:sldMk cId="1796706160" sldId="522"/>
            <ac:spMk id="318" creationId="{25F7C903-6933-4811-9CC5-EF6D11782231}"/>
          </ac:spMkLst>
        </pc:spChg>
        <pc:spChg chg="add mod">
          <ac:chgData name="Ragnhild Halvorsrud" userId="917ea340-fd63-490f-a7db-68428d24cf32" providerId="ADAL" clId="{9B6050A4-F178-4018-9F62-4FCCA28DA093}" dt="2021-03-25T14:23:09.705" v="38932"/>
          <ac:spMkLst>
            <pc:docMk/>
            <pc:sldMk cId="1796706160" sldId="522"/>
            <ac:spMk id="319" creationId="{241B3C4B-9053-4D22-8D2F-959CE7D6726D}"/>
          </ac:spMkLst>
        </pc:spChg>
        <pc:spChg chg="add mod">
          <ac:chgData name="Ragnhild Halvorsrud" userId="917ea340-fd63-490f-a7db-68428d24cf32" providerId="ADAL" clId="{9B6050A4-F178-4018-9F62-4FCCA28DA093}" dt="2021-03-25T14:23:09.705" v="38932"/>
          <ac:spMkLst>
            <pc:docMk/>
            <pc:sldMk cId="1796706160" sldId="522"/>
            <ac:spMk id="320" creationId="{DEB6C8A6-FD2B-4BEA-AB39-5E7668DC0817}"/>
          </ac:spMkLst>
        </pc:spChg>
        <pc:spChg chg="mod">
          <ac:chgData name="Ragnhild Halvorsrud" userId="917ea340-fd63-490f-a7db-68428d24cf32" providerId="ADAL" clId="{9B6050A4-F178-4018-9F62-4FCCA28DA093}" dt="2021-03-25T13:12:42.659" v="38158" actId="790"/>
          <ac:spMkLst>
            <pc:docMk/>
            <pc:sldMk cId="1796706160" sldId="522"/>
            <ac:spMk id="324" creationId="{47415B12-0750-459D-BE0E-062084D40829}"/>
          </ac:spMkLst>
        </pc:spChg>
        <pc:grpChg chg="del">
          <ac:chgData name="Ragnhild Halvorsrud" userId="917ea340-fd63-490f-a7db-68428d24cf32" providerId="ADAL" clId="{9B6050A4-F178-4018-9F62-4FCCA28DA093}" dt="2021-03-25T14:19:45.749" v="38891" actId="478"/>
          <ac:grpSpMkLst>
            <pc:docMk/>
            <pc:sldMk cId="1796706160" sldId="522"/>
            <ac:grpSpMk id="315" creationId="{DA7AA28E-EBA7-4E2C-BFB2-B4ACFC52404C}"/>
          </ac:grpSpMkLst>
        </pc:grpChg>
        <pc:picChg chg="add mod">
          <ac:chgData name="Ragnhild Halvorsrud" userId="917ea340-fd63-490f-a7db-68428d24cf32" providerId="ADAL" clId="{9B6050A4-F178-4018-9F62-4FCCA28DA093}" dt="2021-03-25T14:21:44.023" v="38899" actId="1076"/>
          <ac:picMkLst>
            <pc:docMk/>
            <pc:sldMk cId="1796706160" sldId="522"/>
            <ac:picMk id="306" creationId="{3F5DA95E-4BAD-4487-983A-D3B444177A06}"/>
          </ac:picMkLst>
        </pc:picChg>
        <pc:cxnChg chg="mod">
          <ac:chgData name="Ragnhild Halvorsrud" userId="917ea340-fd63-490f-a7db-68428d24cf32" providerId="ADAL" clId="{9B6050A4-F178-4018-9F62-4FCCA28DA093}" dt="2021-03-25T14:19:45.749" v="38891" actId="478"/>
          <ac:cxnSpMkLst>
            <pc:docMk/>
            <pc:sldMk cId="1796706160" sldId="522"/>
            <ac:cxnSpMk id="5" creationId="{BF297F20-3FA6-4BA0-9191-3821B4BA3CF5}"/>
          </ac:cxnSpMkLst>
        </pc:cxnChg>
        <pc:cxnChg chg="mod">
          <ac:chgData name="Ragnhild Halvorsrud" userId="917ea340-fd63-490f-a7db-68428d24cf32" providerId="ADAL" clId="{9B6050A4-F178-4018-9F62-4FCCA28DA093}" dt="2021-03-25T14:19:45.749" v="38891" actId="478"/>
          <ac:cxnSpMkLst>
            <pc:docMk/>
            <pc:sldMk cId="1796706160" sldId="522"/>
            <ac:cxnSpMk id="14" creationId="{FD4865EE-E968-4420-B5F7-E8AB332B39FB}"/>
          </ac:cxnSpMkLst>
        </pc:cxnChg>
        <pc:cxnChg chg="mod">
          <ac:chgData name="Ragnhild Halvorsrud" userId="917ea340-fd63-490f-a7db-68428d24cf32" providerId="ADAL" clId="{9B6050A4-F178-4018-9F62-4FCCA28DA093}" dt="2021-03-25T14:19:45.749" v="38891" actId="478"/>
          <ac:cxnSpMkLst>
            <pc:docMk/>
            <pc:sldMk cId="1796706160" sldId="522"/>
            <ac:cxnSpMk id="23" creationId="{328CB6ED-3E65-4292-A537-3BEDD379011E}"/>
          </ac:cxnSpMkLst>
        </pc:cxnChg>
        <pc:cxnChg chg="mod">
          <ac:chgData name="Ragnhild Halvorsrud" userId="917ea340-fd63-490f-a7db-68428d24cf32" providerId="ADAL" clId="{9B6050A4-F178-4018-9F62-4FCCA28DA093}" dt="2021-03-25T14:19:45.749" v="38891" actId="478"/>
          <ac:cxnSpMkLst>
            <pc:docMk/>
            <pc:sldMk cId="1796706160" sldId="522"/>
            <ac:cxnSpMk id="32" creationId="{4B2D6B59-BF80-4920-B181-1A26736C43B7}"/>
          </ac:cxnSpMkLst>
        </pc:cxnChg>
        <pc:cxnChg chg="mod">
          <ac:chgData name="Ragnhild Halvorsrud" userId="917ea340-fd63-490f-a7db-68428d24cf32" providerId="ADAL" clId="{9B6050A4-F178-4018-9F62-4FCCA28DA093}" dt="2021-03-25T14:19:45.749" v="38891" actId="478"/>
          <ac:cxnSpMkLst>
            <pc:docMk/>
            <pc:sldMk cId="1796706160" sldId="522"/>
            <ac:cxnSpMk id="41" creationId="{0D829C62-5945-479C-9D47-3AB5465B9A8D}"/>
          </ac:cxnSpMkLst>
        </pc:cxnChg>
        <pc:cxnChg chg="mod">
          <ac:chgData name="Ragnhild Halvorsrud" userId="917ea340-fd63-490f-a7db-68428d24cf32" providerId="ADAL" clId="{9B6050A4-F178-4018-9F62-4FCCA28DA093}" dt="2021-03-25T14:19:45.749" v="38891" actId="478"/>
          <ac:cxnSpMkLst>
            <pc:docMk/>
            <pc:sldMk cId="1796706160" sldId="522"/>
            <ac:cxnSpMk id="50" creationId="{42FE404D-3A2F-43A9-A797-83DE7CA780F4}"/>
          </ac:cxnSpMkLst>
        </pc:cxnChg>
        <pc:cxnChg chg="mod">
          <ac:chgData name="Ragnhild Halvorsrud" userId="917ea340-fd63-490f-a7db-68428d24cf32" providerId="ADAL" clId="{9B6050A4-F178-4018-9F62-4FCCA28DA093}" dt="2021-03-25T14:19:45.749" v="38891" actId="478"/>
          <ac:cxnSpMkLst>
            <pc:docMk/>
            <pc:sldMk cId="1796706160" sldId="522"/>
            <ac:cxnSpMk id="65" creationId="{A32523F6-633E-4D3D-B1EC-28BFB9D92D66}"/>
          </ac:cxnSpMkLst>
        </pc:cxnChg>
        <pc:cxnChg chg="mod">
          <ac:chgData name="Ragnhild Halvorsrud" userId="917ea340-fd63-490f-a7db-68428d24cf32" providerId="ADAL" clId="{9B6050A4-F178-4018-9F62-4FCCA28DA093}" dt="2021-03-25T14:19:45.749" v="38891" actId="478"/>
          <ac:cxnSpMkLst>
            <pc:docMk/>
            <pc:sldMk cId="1796706160" sldId="522"/>
            <ac:cxnSpMk id="66" creationId="{FE235409-C8F2-4D82-8053-17784B1682C9}"/>
          </ac:cxnSpMkLst>
        </pc:cxnChg>
        <pc:cxnChg chg="mod">
          <ac:chgData name="Ragnhild Halvorsrud" userId="917ea340-fd63-490f-a7db-68428d24cf32" providerId="ADAL" clId="{9B6050A4-F178-4018-9F62-4FCCA28DA093}" dt="2021-03-25T14:19:45.749" v="38891" actId="478"/>
          <ac:cxnSpMkLst>
            <pc:docMk/>
            <pc:sldMk cId="1796706160" sldId="522"/>
            <ac:cxnSpMk id="67" creationId="{48EA1606-CD20-41ED-85D7-3E610F8D7E20}"/>
          </ac:cxnSpMkLst>
        </pc:cxnChg>
        <pc:cxnChg chg="mod">
          <ac:chgData name="Ragnhild Halvorsrud" userId="917ea340-fd63-490f-a7db-68428d24cf32" providerId="ADAL" clId="{9B6050A4-F178-4018-9F62-4FCCA28DA093}" dt="2021-03-25T14:19:45.749" v="38891" actId="478"/>
          <ac:cxnSpMkLst>
            <pc:docMk/>
            <pc:sldMk cId="1796706160" sldId="522"/>
            <ac:cxnSpMk id="68" creationId="{85C879F5-037A-439C-872E-59A4C9F46FA1}"/>
          </ac:cxnSpMkLst>
        </pc:cxnChg>
        <pc:cxnChg chg="mod">
          <ac:chgData name="Ragnhild Halvorsrud" userId="917ea340-fd63-490f-a7db-68428d24cf32" providerId="ADAL" clId="{9B6050A4-F178-4018-9F62-4FCCA28DA093}" dt="2021-03-25T14:19:45.749" v="38891" actId="478"/>
          <ac:cxnSpMkLst>
            <pc:docMk/>
            <pc:sldMk cId="1796706160" sldId="522"/>
            <ac:cxnSpMk id="69" creationId="{A3DDCE53-0961-4439-B7DC-8863D426EA06}"/>
          </ac:cxnSpMkLst>
        </pc:cxnChg>
        <pc:cxnChg chg="mod">
          <ac:chgData name="Ragnhild Halvorsrud" userId="917ea340-fd63-490f-a7db-68428d24cf32" providerId="ADAL" clId="{9B6050A4-F178-4018-9F62-4FCCA28DA093}" dt="2021-03-25T14:19:45.749" v="38891" actId="478"/>
          <ac:cxnSpMkLst>
            <pc:docMk/>
            <pc:sldMk cId="1796706160" sldId="522"/>
            <ac:cxnSpMk id="70" creationId="{6999A65C-A5AB-477F-8DD8-0C2B5ADF0675}"/>
          </ac:cxnSpMkLst>
        </pc:cxnChg>
        <pc:cxnChg chg="mod">
          <ac:chgData name="Ragnhild Halvorsrud" userId="917ea340-fd63-490f-a7db-68428d24cf32" providerId="ADAL" clId="{9B6050A4-F178-4018-9F62-4FCCA28DA093}" dt="2021-03-25T14:19:45.749" v="38891" actId="478"/>
          <ac:cxnSpMkLst>
            <pc:docMk/>
            <pc:sldMk cId="1796706160" sldId="522"/>
            <ac:cxnSpMk id="71" creationId="{0121D46C-82A6-4ECC-9411-E41FECE19911}"/>
          </ac:cxnSpMkLst>
        </pc:cxnChg>
        <pc:cxnChg chg="mod">
          <ac:chgData name="Ragnhild Halvorsrud" userId="917ea340-fd63-490f-a7db-68428d24cf32" providerId="ADAL" clId="{9B6050A4-F178-4018-9F62-4FCCA28DA093}" dt="2021-03-25T14:19:45.749" v="38891" actId="478"/>
          <ac:cxnSpMkLst>
            <pc:docMk/>
            <pc:sldMk cId="1796706160" sldId="522"/>
            <ac:cxnSpMk id="72" creationId="{8400B641-9332-486A-A572-C9303467D585}"/>
          </ac:cxnSpMkLst>
        </pc:cxnChg>
        <pc:cxnChg chg="mod">
          <ac:chgData name="Ragnhild Halvorsrud" userId="917ea340-fd63-490f-a7db-68428d24cf32" providerId="ADAL" clId="{9B6050A4-F178-4018-9F62-4FCCA28DA093}" dt="2021-03-25T14:19:45.749" v="38891" actId="478"/>
          <ac:cxnSpMkLst>
            <pc:docMk/>
            <pc:sldMk cId="1796706160" sldId="522"/>
            <ac:cxnSpMk id="73" creationId="{67477189-C449-4B67-8F56-49EECEE24A74}"/>
          </ac:cxnSpMkLst>
        </pc:cxnChg>
        <pc:cxnChg chg="mod">
          <ac:chgData name="Ragnhild Halvorsrud" userId="917ea340-fd63-490f-a7db-68428d24cf32" providerId="ADAL" clId="{9B6050A4-F178-4018-9F62-4FCCA28DA093}" dt="2021-03-25T14:19:45.749" v="38891" actId="478"/>
          <ac:cxnSpMkLst>
            <pc:docMk/>
            <pc:sldMk cId="1796706160" sldId="522"/>
            <ac:cxnSpMk id="74" creationId="{89FF4413-99E6-46D5-9751-27C6466C8F1B}"/>
          </ac:cxnSpMkLst>
        </pc:cxnChg>
        <pc:cxnChg chg="mod">
          <ac:chgData name="Ragnhild Halvorsrud" userId="917ea340-fd63-490f-a7db-68428d24cf32" providerId="ADAL" clId="{9B6050A4-F178-4018-9F62-4FCCA28DA093}" dt="2021-03-25T14:19:45.749" v="38891" actId="478"/>
          <ac:cxnSpMkLst>
            <pc:docMk/>
            <pc:sldMk cId="1796706160" sldId="522"/>
            <ac:cxnSpMk id="75" creationId="{41C7FA3C-E180-4406-9098-58A281F9FE70}"/>
          </ac:cxnSpMkLst>
        </pc:cxnChg>
        <pc:cxnChg chg="mod">
          <ac:chgData name="Ragnhild Halvorsrud" userId="917ea340-fd63-490f-a7db-68428d24cf32" providerId="ADAL" clId="{9B6050A4-F178-4018-9F62-4FCCA28DA093}" dt="2021-03-25T14:19:45.749" v="38891" actId="478"/>
          <ac:cxnSpMkLst>
            <pc:docMk/>
            <pc:sldMk cId="1796706160" sldId="522"/>
            <ac:cxnSpMk id="82" creationId="{C8434A13-377D-4619-B914-8B6370CFFF5B}"/>
          </ac:cxnSpMkLst>
        </pc:cxnChg>
        <pc:cxnChg chg="mod">
          <ac:chgData name="Ragnhild Halvorsrud" userId="917ea340-fd63-490f-a7db-68428d24cf32" providerId="ADAL" clId="{9B6050A4-F178-4018-9F62-4FCCA28DA093}" dt="2021-03-25T14:19:45.749" v="38891" actId="478"/>
          <ac:cxnSpMkLst>
            <pc:docMk/>
            <pc:sldMk cId="1796706160" sldId="522"/>
            <ac:cxnSpMk id="89" creationId="{74B300FC-3422-4577-AB78-9A9D11F59375}"/>
          </ac:cxnSpMkLst>
        </pc:cxnChg>
        <pc:cxnChg chg="mod">
          <ac:chgData name="Ragnhild Halvorsrud" userId="917ea340-fd63-490f-a7db-68428d24cf32" providerId="ADAL" clId="{9B6050A4-F178-4018-9F62-4FCCA28DA093}" dt="2021-03-25T14:19:45.749" v="38891" actId="478"/>
          <ac:cxnSpMkLst>
            <pc:docMk/>
            <pc:sldMk cId="1796706160" sldId="522"/>
            <ac:cxnSpMk id="96" creationId="{083B3AAE-7973-42EF-9821-FFC414B14826}"/>
          </ac:cxnSpMkLst>
        </pc:cxnChg>
        <pc:cxnChg chg="mod">
          <ac:chgData name="Ragnhild Halvorsrud" userId="917ea340-fd63-490f-a7db-68428d24cf32" providerId="ADAL" clId="{9B6050A4-F178-4018-9F62-4FCCA28DA093}" dt="2021-03-25T14:19:45.749" v="38891" actId="478"/>
          <ac:cxnSpMkLst>
            <pc:docMk/>
            <pc:sldMk cId="1796706160" sldId="522"/>
            <ac:cxnSpMk id="103" creationId="{F5BF84BF-5DC3-4865-AFDE-E27FB9B900FC}"/>
          </ac:cxnSpMkLst>
        </pc:cxnChg>
        <pc:cxnChg chg="mod">
          <ac:chgData name="Ragnhild Halvorsrud" userId="917ea340-fd63-490f-a7db-68428d24cf32" providerId="ADAL" clId="{9B6050A4-F178-4018-9F62-4FCCA28DA093}" dt="2021-03-25T14:19:45.749" v="38891" actId="478"/>
          <ac:cxnSpMkLst>
            <pc:docMk/>
            <pc:sldMk cId="1796706160" sldId="522"/>
            <ac:cxnSpMk id="115" creationId="{A6C8085A-0F68-43E7-8B42-41E4EF81537A}"/>
          </ac:cxnSpMkLst>
        </pc:cxnChg>
        <pc:cxnChg chg="mod">
          <ac:chgData name="Ragnhild Halvorsrud" userId="917ea340-fd63-490f-a7db-68428d24cf32" providerId="ADAL" clId="{9B6050A4-F178-4018-9F62-4FCCA28DA093}" dt="2021-03-25T14:19:45.749" v="38891" actId="478"/>
          <ac:cxnSpMkLst>
            <pc:docMk/>
            <pc:sldMk cId="1796706160" sldId="522"/>
            <ac:cxnSpMk id="116" creationId="{B716392A-6359-46B7-AE6C-75BC81AAB18A}"/>
          </ac:cxnSpMkLst>
        </pc:cxnChg>
        <pc:cxnChg chg="mod">
          <ac:chgData name="Ragnhild Halvorsrud" userId="917ea340-fd63-490f-a7db-68428d24cf32" providerId="ADAL" clId="{9B6050A4-F178-4018-9F62-4FCCA28DA093}" dt="2021-03-25T14:19:45.749" v="38891" actId="478"/>
          <ac:cxnSpMkLst>
            <pc:docMk/>
            <pc:sldMk cId="1796706160" sldId="522"/>
            <ac:cxnSpMk id="117" creationId="{00E96EC2-B011-498F-B22F-81C6C558C601}"/>
          </ac:cxnSpMkLst>
        </pc:cxnChg>
        <pc:cxnChg chg="mod">
          <ac:chgData name="Ragnhild Halvorsrud" userId="917ea340-fd63-490f-a7db-68428d24cf32" providerId="ADAL" clId="{9B6050A4-F178-4018-9F62-4FCCA28DA093}" dt="2021-03-25T14:19:45.749" v="38891" actId="478"/>
          <ac:cxnSpMkLst>
            <pc:docMk/>
            <pc:sldMk cId="1796706160" sldId="522"/>
            <ac:cxnSpMk id="118" creationId="{36C44676-DD9D-41FC-B2F3-684072ECE760}"/>
          </ac:cxnSpMkLst>
        </pc:cxnChg>
        <pc:cxnChg chg="mod">
          <ac:chgData name="Ragnhild Halvorsrud" userId="917ea340-fd63-490f-a7db-68428d24cf32" providerId="ADAL" clId="{9B6050A4-F178-4018-9F62-4FCCA28DA093}" dt="2021-03-25T14:19:45.749" v="38891" actId="478"/>
          <ac:cxnSpMkLst>
            <pc:docMk/>
            <pc:sldMk cId="1796706160" sldId="522"/>
            <ac:cxnSpMk id="119" creationId="{C16B030C-54FA-4016-8C09-A816A632937A}"/>
          </ac:cxnSpMkLst>
        </pc:cxnChg>
        <pc:cxnChg chg="mod">
          <ac:chgData name="Ragnhild Halvorsrud" userId="917ea340-fd63-490f-a7db-68428d24cf32" providerId="ADAL" clId="{9B6050A4-F178-4018-9F62-4FCCA28DA093}" dt="2021-03-25T14:19:45.749" v="38891" actId="478"/>
          <ac:cxnSpMkLst>
            <pc:docMk/>
            <pc:sldMk cId="1796706160" sldId="522"/>
            <ac:cxnSpMk id="120" creationId="{36195B1F-F322-4EB8-83FB-137A1AF4F681}"/>
          </ac:cxnSpMkLst>
        </pc:cxnChg>
        <pc:cxnChg chg="mod">
          <ac:chgData name="Ragnhild Halvorsrud" userId="917ea340-fd63-490f-a7db-68428d24cf32" providerId="ADAL" clId="{9B6050A4-F178-4018-9F62-4FCCA28DA093}" dt="2021-03-25T14:19:45.749" v="38891" actId="478"/>
          <ac:cxnSpMkLst>
            <pc:docMk/>
            <pc:sldMk cId="1796706160" sldId="522"/>
            <ac:cxnSpMk id="121" creationId="{24024EB9-A66F-4793-90D6-A790F65036D7}"/>
          </ac:cxnSpMkLst>
        </pc:cxnChg>
        <pc:cxnChg chg="mod">
          <ac:chgData name="Ragnhild Halvorsrud" userId="917ea340-fd63-490f-a7db-68428d24cf32" providerId="ADAL" clId="{9B6050A4-F178-4018-9F62-4FCCA28DA093}" dt="2021-03-25T14:19:45.749" v="38891" actId="478"/>
          <ac:cxnSpMkLst>
            <pc:docMk/>
            <pc:sldMk cId="1796706160" sldId="522"/>
            <ac:cxnSpMk id="122" creationId="{8E4DA92D-7A2B-4AD4-99C5-2A9F43F48CE5}"/>
          </ac:cxnSpMkLst>
        </pc:cxnChg>
        <pc:cxnChg chg="mod">
          <ac:chgData name="Ragnhild Halvorsrud" userId="917ea340-fd63-490f-a7db-68428d24cf32" providerId="ADAL" clId="{9B6050A4-F178-4018-9F62-4FCCA28DA093}" dt="2021-03-25T14:19:45.749" v="38891" actId="478"/>
          <ac:cxnSpMkLst>
            <pc:docMk/>
            <pc:sldMk cId="1796706160" sldId="522"/>
            <ac:cxnSpMk id="124" creationId="{220FFA6D-1166-4D15-BCB8-03D50BF14374}"/>
          </ac:cxnSpMkLst>
        </pc:cxnChg>
        <pc:cxnChg chg="mod">
          <ac:chgData name="Ragnhild Halvorsrud" userId="917ea340-fd63-490f-a7db-68428d24cf32" providerId="ADAL" clId="{9B6050A4-F178-4018-9F62-4FCCA28DA093}" dt="2021-03-25T14:19:45.749" v="38891" actId="478"/>
          <ac:cxnSpMkLst>
            <pc:docMk/>
            <pc:sldMk cId="1796706160" sldId="522"/>
            <ac:cxnSpMk id="132" creationId="{F0A21B40-0B75-451C-A8A3-3E46B1F63BA6}"/>
          </ac:cxnSpMkLst>
        </pc:cxnChg>
        <pc:cxnChg chg="mod">
          <ac:chgData name="Ragnhild Halvorsrud" userId="917ea340-fd63-490f-a7db-68428d24cf32" providerId="ADAL" clId="{9B6050A4-F178-4018-9F62-4FCCA28DA093}" dt="2021-03-25T14:19:45.749" v="38891" actId="478"/>
          <ac:cxnSpMkLst>
            <pc:docMk/>
            <pc:sldMk cId="1796706160" sldId="522"/>
            <ac:cxnSpMk id="140" creationId="{3E663377-0C5E-4D3F-88AC-90A4FF04DBF3}"/>
          </ac:cxnSpMkLst>
        </pc:cxnChg>
        <pc:cxnChg chg="mod">
          <ac:chgData name="Ragnhild Halvorsrud" userId="917ea340-fd63-490f-a7db-68428d24cf32" providerId="ADAL" clId="{9B6050A4-F178-4018-9F62-4FCCA28DA093}" dt="2021-03-25T14:19:45.749" v="38891" actId="478"/>
          <ac:cxnSpMkLst>
            <pc:docMk/>
            <pc:sldMk cId="1796706160" sldId="522"/>
            <ac:cxnSpMk id="148" creationId="{B955446B-B971-4518-A37A-BD0E82066D9C}"/>
          </ac:cxnSpMkLst>
        </pc:cxnChg>
        <pc:cxnChg chg="mod">
          <ac:chgData name="Ragnhild Halvorsrud" userId="917ea340-fd63-490f-a7db-68428d24cf32" providerId="ADAL" clId="{9B6050A4-F178-4018-9F62-4FCCA28DA093}" dt="2021-03-25T14:19:45.749" v="38891" actId="478"/>
          <ac:cxnSpMkLst>
            <pc:docMk/>
            <pc:sldMk cId="1796706160" sldId="522"/>
            <ac:cxnSpMk id="156" creationId="{773FE097-4970-40F2-8FA6-126F1E1EDB98}"/>
          </ac:cxnSpMkLst>
        </pc:cxnChg>
        <pc:cxnChg chg="mod">
          <ac:chgData name="Ragnhild Halvorsrud" userId="917ea340-fd63-490f-a7db-68428d24cf32" providerId="ADAL" clId="{9B6050A4-F178-4018-9F62-4FCCA28DA093}" dt="2021-03-25T14:19:45.749" v="38891" actId="478"/>
          <ac:cxnSpMkLst>
            <pc:docMk/>
            <pc:sldMk cId="1796706160" sldId="522"/>
            <ac:cxnSpMk id="169" creationId="{97691A14-2916-40ED-A554-1F9D82225DF2}"/>
          </ac:cxnSpMkLst>
        </pc:cxnChg>
        <pc:cxnChg chg="mod">
          <ac:chgData name="Ragnhild Halvorsrud" userId="917ea340-fd63-490f-a7db-68428d24cf32" providerId="ADAL" clId="{9B6050A4-F178-4018-9F62-4FCCA28DA093}" dt="2021-03-25T14:19:45.749" v="38891" actId="478"/>
          <ac:cxnSpMkLst>
            <pc:docMk/>
            <pc:sldMk cId="1796706160" sldId="522"/>
            <ac:cxnSpMk id="170" creationId="{533D3966-A848-4035-A546-31667EB347E5}"/>
          </ac:cxnSpMkLst>
        </pc:cxnChg>
        <pc:cxnChg chg="mod">
          <ac:chgData name="Ragnhild Halvorsrud" userId="917ea340-fd63-490f-a7db-68428d24cf32" providerId="ADAL" clId="{9B6050A4-F178-4018-9F62-4FCCA28DA093}" dt="2021-03-25T14:19:45.749" v="38891" actId="478"/>
          <ac:cxnSpMkLst>
            <pc:docMk/>
            <pc:sldMk cId="1796706160" sldId="522"/>
            <ac:cxnSpMk id="171" creationId="{708AF8C5-B905-49FA-A2D8-A3DE8E9B23A5}"/>
          </ac:cxnSpMkLst>
        </pc:cxnChg>
        <pc:cxnChg chg="mod">
          <ac:chgData name="Ragnhild Halvorsrud" userId="917ea340-fd63-490f-a7db-68428d24cf32" providerId="ADAL" clId="{9B6050A4-F178-4018-9F62-4FCCA28DA093}" dt="2021-03-25T14:19:45.749" v="38891" actId="478"/>
          <ac:cxnSpMkLst>
            <pc:docMk/>
            <pc:sldMk cId="1796706160" sldId="522"/>
            <ac:cxnSpMk id="172" creationId="{5E522936-5969-49CC-8C1E-23956C20E781}"/>
          </ac:cxnSpMkLst>
        </pc:cxnChg>
        <pc:cxnChg chg="mod">
          <ac:chgData name="Ragnhild Halvorsrud" userId="917ea340-fd63-490f-a7db-68428d24cf32" providerId="ADAL" clId="{9B6050A4-F178-4018-9F62-4FCCA28DA093}" dt="2021-03-25T14:19:45.749" v="38891" actId="478"/>
          <ac:cxnSpMkLst>
            <pc:docMk/>
            <pc:sldMk cId="1796706160" sldId="522"/>
            <ac:cxnSpMk id="173" creationId="{1FCFEF8A-8E6A-45B8-B619-97633C1AFC07}"/>
          </ac:cxnSpMkLst>
        </pc:cxnChg>
        <pc:cxnChg chg="mod">
          <ac:chgData name="Ragnhild Halvorsrud" userId="917ea340-fd63-490f-a7db-68428d24cf32" providerId="ADAL" clId="{9B6050A4-F178-4018-9F62-4FCCA28DA093}" dt="2021-03-25T14:19:45.749" v="38891" actId="478"/>
          <ac:cxnSpMkLst>
            <pc:docMk/>
            <pc:sldMk cId="1796706160" sldId="522"/>
            <ac:cxnSpMk id="174" creationId="{5F64F3D5-76C8-4C30-B916-3923F553689D}"/>
          </ac:cxnSpMkLst>
        </pc:cxnChg>
        <pc:cxnChg chg="mod">
          <ac:chgData name="Ragnhild Halvorsrud" userId="917ea340-fd63-490f-a7db-68428d24cf32" providerId="ADAL" clId="{9B6050A4-F178-4018-9F62-4FCCA28DA093}" dt="2021-03-25T14:19:45.749" v="38891" actId="478"/>
          <ac:cxnSpMkLst>
            <pc:docMk/>
            <pc:sldMk cId="1796706160" sldId="522"/>
            <ac:cxnSpMk id="175" creationId="{5849952E-1ACF-4351-B771-3D3A166B1B77}"/>
          </ac:cxnSpMkLst>
        </pc:cxnChg>
        <pc:cxnChg chg="mod">
          <ac:chgData name="Ragnhild Halvorsrud" userId="917ea340-fd63-490f-a7db-68428d24cf32" providerId="ADAL" clId="{9B6050A4-F178-4018-9F62-4FCCA28DA093}" dt="2021-03-25T14:19:45.749" v="38891" actId="478"/>
          <ac:cxnSpMkLst>
            <pc:docMk/>
            <pc:sldMk cId="1796706160" sldId="522"/>
            <ac:cxnSpMk id="176" creationId="{A9BBF020-0B72-4B0C-9C70-2D554E886E5B}"/>
          </ac:cxnSpMkLst>
        </pc:cxnChg>
        <pc:cxnChg chg="mod">
          <ac:chgData name="Ragnhild Halvorsrud" userId="917ea340-fd63-490f-a7db-68428d24cf32" providerId="ADAL" clId="{9B6050A4-F178-4018-9F62-4FCCA28DA093}" dt="2021-03-25T14:19:45.749" v="38891" actId="478"/>
          <ac:cxnSpMkLst>
            <pc:docMk/>
            <pc:sldMk cId="1796706160" sldId="522"/>
            <ac:cxnSpMk id="178" creationId="{F430BDFD-3E60-40BD-A5E0-64104408656A}"/>
          </ac:cxnSpMkLst>
        </pc:cxnChg>
        <pc:cxnChg chg="mod">
          <ac:chgData name="Ragnhild Halvorsrud" userId="917ea340-fd63-490f-a7db-68428d24cf32" providerId="ADAL" clId="{9B6050A4-F178-4018-9F62-4FCCA28DA093}" dt="2021-03-25T14:19:45.749" v="38891" actId="478"/>
          <ac:cxnSpMkLst>
            <pc:docMk/>
            <pc:sldMk cId="1796706160" sldId="522"/>
            <ac:cxnSpMk id="182" creationId="{FB117DBB-4D7C-4897-8118-5829C8420035}"/>
          </ac:cxnSpMkLst>
        </pc:cxnChg>
        <pc:cxnChg chg="mod">
          <ac:chgData name="Ragnhild Halvorsrud" userId="917ea340-fd63-490f-a7db-68428d24cf32" providerId="ADAL" clId="{9B6050A4-F178-4018-9F62-4FCCA28DA093}" dt="2021-03-25T14:19:45.749" v="38891" actId="478"/>
          <ac:cxnSpMkLst>
            <pc:docMk/>
            <pc:sldMk cId="1796706160" sldId="522"/>
            <ac:cxnSpMk id="186" creationId="{4FA8656B-8277-4E52-93B0-93780F8171BC}"/>
          </ac:cxnSpMkLst>
        </pc:cxnChg>
        <pc:cxnChg chg="mod">
          <ac:chgData name="Ragnhild Halvorsrud" userId="917ea340-fd63-490f-a7db-68428d24cf32" providerId="ADAL" clId="{9B6050A4-F178-4018-9F62-4FCCA28DA093}" dt="2021-03-25T14:19:45.749" v="38891" actId="478"/>
          <ac:cxnSpMkLst>
            <pc:docMk/>
            <pc:sldMk cId="1796706160" sldId="522"/>
            <ac:cxnSpMk id="189" creationId="{1F69DC00-BC7F-41CD-A4FD-8E57AF443416}"/>
          </ac:cxnSpMkLst>
        </pc:cxnChg>
        <pc:cxnChg chg="mod">
          <ac:chgData name="Ragnhild Halvorsrud" userId="917ea340-fd63-490f-a7db-68428d24cf32" providerId="ADAL" clId="{9B6050A4-F178-4018-9F62-4FCCA28DA093}" dt="2021-03-25T14:19:45.749" v="38891" actId="478"/>
          <ac:cxnSpMkLst>
            <pc:docMk/>
            <pc:sldMk cId="1796706160" sldId="522"/>
            <ac:cxnSpMk id="190" creationId="{3C5CCF92-5D3D-4820-AF3E-DC52C03A2E71}"/>
          </ac:cxnSpMkLst>
        </pc:cxnChg>
        <pc:cxnChg chg="mod">
          <ac:chgData name="Ragnhild Halvorsrud" userId="917ea340-fd63-490f-a7db-68428d24cf32" providerId="ADAL" clId="{9B6050A4-F178-4018-9F62-4FCCA28DA093}" dt="2021-03-25T14:19:45.749" v="38891" actId="478"/>
          <ac:cxnSpMkLst>
            <pc:docMk/>
            <pc:sldMk cId="1796706160" sldId="522"/>
            <ac:cxnSpMk id="196" creationId="{27FD458D-4CAC-43A8-984A-F168CF0A1BEC}"/>
          </ac:cxnSpMkLst>
        </pc:cxnChg>
        <pc:cxnChg chg="mod">
          <ac:chgData name="Ragnhild Halvorsrud" userId="917ea340-fd63-490f-a7db-68428d24cf32" providerId="ADAL" clId="{9B6050A4-F178-4018-9F62-4FCCA28DA093}" dt="2021-03-25T14:19:45.749" v="38891" actId="478"/>
          <ac:cxnSpMkLst>
            <pc:docMk/>
            <pc:sldMk cId="1796706160" sldId="522"/>
            <ac:cxnSpMk id="198" creationId="{E4479A84-65D9-4E16-9E01-89EB06799EF9}"/>
          </ac:cxnSpMkLst>
        </pc:cxnChg>
        <pc:cxnChg chg="mod">
          <ac:chgData name="Ragnhild Halvorsrud" userId="917ea340-fd63-490f-a7db-68428d24cf32" providerId="ADAL" clId="{9B6050A4-F178-4018-9F62-4FCCA28DA093}" dt="2021-03-25T14:19:45.749" v="38891" actId="478"/>
          <ac:cxnSpMkLst>
            <pc:docMk/>
            <pc:sldMk cId="1796706160" sldId="522"/>
            <ac:cxnSpMk id="204" creationId="{BCB84761-BEC8-4692-AAD7-6D21A85622CE}"/>
          </ac:cxnSpMkLst>
        </pc:cxnChg>
        <pc:cxnChg chg="mod">
          <ac:chgData name="Ragnhild Halvorsrud" userId="917ea340-fd63-490f-a7db-68428d24cf32" providerId="ADAL" clId="{9B6050A4-F178-4018-9F62-4FCCA28DA093}" dt="2021-03-25T14:19:45.749" v="38891" actId="478"/>
          <ac:cxnSpMkLst>
            <pc:docMk/>
            <pc:sldMk cId="1796706160" sldId="522"/>
            <ac:cxnSpMk id="214" creationId="{109F0D0A-DC20-46D8-8012-AA6B3D021B8A}"/>
          </ac:cxnSpMkLst>
        </pc:cxnChg>
        <pc:cxnChg chg="mod">
          <ac:chgData name="Ragnhild Halvorsrud" userId="917ea340-fd63-490f-a7db-68428d24cf32" providerId="ADAL" clId="{9B6050A4-F178-4018-9F62-4FCCA28DA093}" dt="2021-03-25T14:19:45.749" v="38891" actId="478"/>
          <ac:cxnSpMkLst>
            <pc:docMk/>
            <pc:sldMk cId="1796706160" sldId="522"/>
            <ac:cxnSpMk id="215" creationId="{BCC19FAC-4867-404B-955D-18DE2CB30C79}"/>
          </ac:cxnSpMkLst>
        </pc:cxnChg>
        <pc:cxnChg chg="mod">
          <ac:chgData name="Ragnhild Halvorsrud" userId="917ea340-fd63-490f-a7db-68428d24cf32" providerId="ADAL" clId="{9B6050A4-F178-4018-9F62-4FCCA28DA093}" dt="2021-03-25T14:19:45.749" v="38891" actId="478"/>
          <ac:cxnSpMkLst>
            <pc:docMk/>
            <pc:sldMk cId="1796706160" sldId="522"/>
            <ac:cxnSpMk id="216" creationId="{0FA20378-BAC4-40EC-BE81-57D3DA4DA941}"/>
          </ac:cxnSpMkLst>
        </pc:cxnChg>
        <pc:cxnChg chg="mod">
          <ac:chgData name="Ragnhild Halvorsrud" userId="917ea340-fd63-490f-a7db-68428d24cf32" providerId="ADAL" clId="{9B6050A4-F178-4018-9F62-4FCCA28DA093}" dt="2021-03-25T14:19:45.749" v="38891" actId="478"/>
          <ac:cxnSpMkLst>
            <pc:docMk/>
            <pc:sldMk cId="1796706160" sldId="522"/>
            <ac:cxnSpMk id="217" creationId="{4CC02713-F44D-443D-85C2-B1CE5AAFB899}"/>
          </ac:cxnSpMkLst>
        </pc:cxnChg>
        <pc:cxnChg chg="mod">
          <ac:chgData name="Ragnhild Halvorsrud" userId="917ea340-fd63-490f-a7db-68428d24cf32" providerId="ADAL" clId="{9B6050A4-F178-4018-9F62-4FCCA28DA093}" dt="2021-03-25T14:19:45.749" v="38891" actId="478"/>
          <ac:cxnSpMkLst>
            <pc:docMk/>
            <pc:sldMk cId="1796706160" sldId="522"/>
            <ac:cxnSpMk id="218" creationId="{410FE770-A52E-4EF9-A51E-99FD1B4AACE6}"/>
          </ac:cxnSpMkLst>
        </pc:cxnChg>
        <pc:cxnChg chg="mod">
          <ac:chgData name="Ragnhild Halvorsrud" userId="917ea340-fd63-490f-a7db-68428d24cf32" providerId="ADAL" clId="{9B6050A4-F178-4018-9F62-4FCCA28DA093}" dt="2021-03-25T14:19:45.749" v="38891" actId="478"/>
          <ac:cxnSpMkLst>
            <pc:docMk/>
            <pc:sldMk cId="1796706160" sldId="522"/>
            <ac:cxnSpMk id="219" creationId="{00481B7B-BD51-4558-9BE5-EB7427DE63FA}"/>
          </ac:cxnSpMkLst>
        </pc:cxnChg>
        <pc:cxnChg chg="mod">
          <ac:chgData name="Ragnhild Halvorsrud" userId="917ea340-fd63-490f-a7db-68428d24cf32" providerId="ADAL" clId="{9B6050A4-F178-4018-9F62-4FCCA28DA093}" dt="2021-03-25T14:19:45.749" v="38891" actId="478"/>
          <ac:cxnSpMkLst>
            <pc:docMk/>
            <pc:sldMk cId="1796706160" sldId="522"/>
            <ac:cxnSpMk id="220" creationId="{F42A8645-2AB0-44DF-B2FA-F85077B75279}"/>
          </ac:cxnSpMkLst>
        </pc:cxnChg>
        <pc:cxnChg chg="mod">
          <ac:chgData name="Ragnhild Halvorsrud" userId="917ea340-fd63-490f-a7db-68428d24cf32" providerId="ADAL" clId="{9B6050A4-F178-4018-9F62-4FCCA28DA093}" dt="2021-03-25T14:19:45.749" v="38891" actId="478"/>
          <ac:cxnSpMkLst>
            <pc:docMk/>
            <pc:sldMk cId="1796706160" sldId="522"/>
            <ac:cxnSpMk id="222" creationId="{6C8D2EAA-7D13-4F83-985C-BF0463BCB2C0}"/>
          </ac:cxnSpMkLst>
        </pc:cxnChg>
        <pc:cxnChg chg="mod">
          <ac:chgData name="Ragnhild Halvorsrud" userId="917ea340-fd63-490f-a7db-68428d24cf32" providerId="ADAL" clId="{9B6050A4-F178-4018-9F62-4FCCA28DA093}" dt="2021-03-25T14:19:45.749" v="38891" actId="478"/>
          <ac:cxnSpMkLst>
            <pc:docMk/>
            <pc:sldMk cId="1796706160" sldId="522"/>
            <ac:cxnSpMk id="224" creationId="{39B3B52D-5967-4240-BCF7-077463DF4120}"/>
          </ac:cxnSpMkLst>
        </pc:cxnChg>
        <pc:cxnChg chg="mod">
          <ac:chgData name="Ragnhild Halvorsrud" userId="917ea340-fd63-490f-a7db-68428d24cf32" providerId="ADAL" clId="{9B6050A4-F178-4018-9F62-4FCCA28DA093}" dt="2021-03-25T14:19:45.749" v="38891" actId="478"/>
          <ac:cxnSpMkLst>
            <pc:docMk/>
            <pc:sldMk cId="1796706160" sldId="522"/>
            <ac:cxnSpMk id="225" creationId="{A65CB5B3-9BD6-4F1A-8BC0-59BA5A25A0B8}"/>
          </ac:cxnSpMkLst>
        </pc:cxnChg>
        <pc:cxnChg chg="mod">
          <ac:chgData name="Ragnhild Halvorsrud" userId="917ea340-fd63-490f-a7db-68428d24cf32" providerId="ADAL" clId="{9B6050A4-F178-4018-9F62-4FCCA28DA093}" dt="2021-03-25T14:19:45.749" v="38891" actId="478"/>
          <ac:cxnSpMkLst>
            <pc:docMk/>
            <pc:sldMk cId="1796706160" sldId="522"/>
            <ac:cxnSpMk id="228" creationId="{7D95B863-3362-4716-8592-49C88349627C}"/>
          </ac:cxnSpMkLst>
        </pc:cxnChg>
        <pc:cxnChg chg="mod">
          <ac:chgData name="Ragnhild Halvorsrud" userId="917ea340-fd63-490f-a7db-68428d24cf32" providerId="ADAL" clId="{9B6050A4-F178-4018-9F62-4FCCA28DA093}" dt="2021-03-25T14:19:45.749" v="38891" actId="478"/>
          <ac:cxnSpMkLst>
            <pc:docMk/>
            <pc:sldMk cId="1796706160" sldId="522"/>
            <ac:cxnSpMk id="229" creationId="{6CA1ABCB-666E-4878-8AFC-4EF9C2633DD1}"/>
          </ac:cxnSpMkLst>
        </pc:cxnChg>
        <pc:cxnChg chg="mod">
          <ac:chgData name="Ragnhild Halvorsrud" userId="917ea340-fd63-490f-a7db-68428d24cf32" providerId="ADAL" clId="{9B6050A4-F178-4018-9F62-4FCCA28DA093}" dt="2021-03-25T14:19:45.749" v="38891" actId="478"/>
          <ac:cxnSpMkLst>
            <pc:docMk/>
            <pc:sldMk cId="1796706160" sldId="522"/>
            <ac:cxnSpMk id="232" creationId="{25DEF4FF-6415-4C0B-94EE-F62E8CF42420}"/>
          </ac:cxnSpMkLst>
        </pc:cxnChg>
        <pc:cxnChg chg="mod">
          <ac:chgData name="Ragnhild Halvorsrud" userId="917ea340-fd63-490f-a7db-68428d24cf32" providerId="ADAL" clId="{9B6050A4-F178-4018-9F62-4FCCA28DA093}" dt="2021-03-25T14:19:45.749" v="38891" actId="478"/>
          <ac:cxnSpMkLst>
            <pc:docMk/>
            <pc:sldMk cId="1796706160" sldId="522"/>
            <ac:cxnSpMk id="234" creationId="{D063C195-8D7C-4543-A211-06D7A6A17606}"/>
          </ac:cxnSpMkLst>
        </pc:cxnChg>
        <pc:cxnChg chg="mod">
          <ac:chgData name="Ragnhild Halvorsrud" userId="917ea340-fd63-490f-a7db-68428d24cf32" providerId="ADAL" clId="{9B6050A4-F178-4018-9F62-4FCCA28DA093}" dt="2021-03-25T14:19:45.749" v="38891" actId="478"/>
          <ac:cxnSpMkLst>
            <pc:docMk/>
            <pc:sldMk cId="1796706160" sldId="522"/>
            <ac:cxnSpMk id="235" creationId="{05E5B2BF-F681-43B3-95AE-BC0F28EFB6F9}"/>
          </ac:cxnSpMkLst>
        </pc:cxnChg>
        <pc:cxnChg chg="mod">
          <ac:chgData name="Ragnhild Halvorsrud" userId="917ea340-fd63-490f-a7db-68428d24cf32" providerId="ADAL" clId="{9B6050A4-F178-4018-9F62-4FCCA28DA093}" dt="2021-03-25T14:19:45.749" v="38891" actId="478"/>
          <ac:cxnSpMkLst>
            <pc:docMk/>
            <pc:sldMk cId="1796706160" sldId="522"/>
            <ac:cxnSpMk id="240" creationId="{29710DAE-18AD-4CEC-BC2E-6588AB2B7726}"/>
          </ac:cxnSpMkLst>
        </pc:cxnChg>
        <pc:cxnChg chg="mod">
          <ac:chgData name="Ragnhild Halvorsrud" userId="917ea340-fd63-490f-a7db-68428d24cf32" providerId="ADAL" clId="{9B6050A4-F178-4018-9F62-4FCCA28DA093}" dt="2021-03-25T14:19:45.749" v="38891" actId="478"/>
          <ac:cxnSpMkLst>
            <pc:docMk/>
            <pc:sldMk cId="1796706160" sldId="522"/>
            <ac:cxnSpMk id="241" creationId="{B6FBA8A7-8E72-4D85-B08C-BEE7F8F7DDF1}"/>
          </ac:cxnSpMkLst>
        </pc:cxnChg>
        <pc:cxnChg chg="mod">
          <ac:chgData name="Ragnhild Halvorsrud" userId="917ea340-fd63-490f-a7db-68428d24cf32" providerId="ADAL" clId="{9B6050A4-F178-4018-9F62-4FCCA28DA093}" dt="2021-03-25T14:19:45.749" v="38891" actId="478"/>
          <ac:cxnSpMkLst>
            <pc:docMk/>
            <pc:sldMk cId="1796706160" sldId="522"/>
            <ac:cxnSpMk id="242" creationId="{7154A460-98BC-4B3B-B627-E5DAE725307D}"/>
          </ac:cxnSpMkLst>
        </pc:cxnChg>
        <pc:cxnChg chg="mod">
          <ac:chgData name="Ragnhild Halvorsrud" userId="917ea340-fd63-490f-a7db-68428d24cf32" providerId="ADAL" clId="{9B6050A4-F178-4018-9F62-4FCCA28DA093}" dt="2021-03-25T14:19:45.749" v="38891" actId="478"/>
          <ac:cxnSpMkLst>
            <pc:docMk/>
            <pc:sldMk cId="1796706160" sldId="522"/>
            <ac:cxnSpMk id="243" creationId="{6AED1F54-93AC-479E-843F-7C6E0F35A798}"/>
          </ac:cxnSpMkLst>
        </pc:cxnChg>
        <pc:cxnChg chg="mod">
          <ac:chgData name="Ragnhild Halvorsrud" userId="917ea340-fd63-490f-a7db-68428d24cf32" providerId="ADAL" clId="{9B6050A4-F178-4018-9F62-4FCCA28DA093}" dt="2021-03-25T14:19:45.749" v="38891" actId="478"/>
          <ac:cxnSpMkLst>
            <pc:docMk/>
            <pc:sldMk cId="1796706160" sldId="522"/>
            <ac:cxnSpMk id="247" creationId="{933BDDBE-E1B2-4EEA-A423-946EB9623D85}"/>
          </ac:cxnSpMkLst>
        </pc:cxnChg>
        <pc:cxnChg chg="mod">
          <ac:chgData name="Ragnhild Halvorsrud" userId="917ea340-fd63-490f-a7db-68428d24cf32" providerId="ADAL" clId="{9B6050A4-F178-4018-9F62-4FCCA28DA093}" dt="2021-03-25T14:19:45.749" v="38891" actId="478"/>
          <ac:cxnSpMkLst>
            <pc:docMk/>
            <pc:sldMk cId="1796706160" sldId="522"/>
            <ac:cxnSpMk id="248" creationId="{511796D2-BF0F-4434-BE95-E9CBAE8011BD}"/>
          </ac:cxnSpMkLst>
        </pc:cxnChg>
        <pc:cxnChg chg="mod">
          <ac:chgData name="Ragnhild Halvorsrud" userId="917ea340-fd63-490f-a7db-68428d24cf32" providerId="ADAL" clId="{9B6050A4-F178-4018-9F62-4FCCA28DA093}" dt="2021-03-25T14:19:45.749" v="38891" actId="478"/>
          <ac:cxnSpMkLst>
            <pc:docMk/>
            <pc:sldMk cId="1796706160" sldId="522"/>
            <ac:cxnSpMk id="252" creationId="{36BC4F0B-9D4D-494B-967E-AC8AC0E22B63}"/>
          </ac:cxnSpMkLst>
        </pc:cxnChg>
        <pc:cxnChg chg="mod">
          <ac:chgData name="Ragnhild Halvorsrud" userId="917ea340-fd63-490f-a7db-68428d24cf32" providerId="ADAL" clId="{9B6050A4-F178-4018-9F62-4FCCA28DA093}" dt="2021-03-25T14:19:45.749" v="38891" actId="478"/>
          <ac:cxnSpMkLst>
            <pc:docMk/>
            <pc:sldMk cId="1796706160" sldId="522"/>
            <ac:cxnSpMk id="256" creationId="{DC4681DC-AD63-45C9-8EEE-9900C631E8CE}"/>
          </ac:cxnSpMkLst>
        </pc:cxnChg>
        <pc:cxnChg chg="mod">
          <ac:chgData name="Ragnhild Halvorsrud" userId="917ea340-fd63-490f-a7db-68428d24cf32" providerId="ADAL" clId="{9B6050A4-F178-4018-9F62-4FCCA28DA093}" dt="2021-03-25T14:19:45.749" v="38891" actId="478"/>
          <ac:cxnSpMkLst>
            <pc:docMk/>
            <pc:sldMk cId="1796706160" sldId="522"/>
            <ac:cxnSpMk id="257" creationId="{223F4C44-4B69-4ECB-BBE8-241ECF05CA7E}"/>
          </ac:cxnSpMkLst>
        </pc:cxnChg>
        <pc:cxnChg chg="mod">
          <ac:chgData name="Ragnhild Halvorsrud" userId="917ea340-fd63-490f-a7db-68428d24cf32" providerId="ADAL" clId="{9B6050A4-F178-4018-9F62-4FCCA28DA093}" dt="2021-03-25T14:19:45.749" v="38891" actId="478"/>
          <ac:cxnSpMkLst>
            <pc:docMk/>
            <pc:sldMk cId="1796706160" sldId="522"/>
            <ac:cxnSpMk id="258" creationId="{5A15FD9C-BD98-49B0-AA73-30A4A48D890D}"/>
          </ac:cxnSpMkLst>
        </pc:cxnChg>
        <pc:cxnChg chg="mod">
          <ac:chgData name="Ragnhild Halvorsrud" userId="917ea340-fd63-490f-a7db-68428d24cf32" providerId="ADAL" clId="{9B6050A4-F178-4018-9F62-4FCCA28DA093}" dt="2021-03-25T14:19:45.749" v="38891" actId="478"/>
          <ac:cxnSpMkLst>
            <pc:docMk/>
            <pc:sldMk cId="1796706160" sldId="522"/>
            <ac:cxnSpMk id="261" creationId="{282FF727-6A8E-4D66-8AD8-F766FFA66D82}"/>
          </ac:cxnSpMkLst>
        </pc:cxnChg>
        <pc:cxnChg chg="mod">
          <ac:chgData name="Ragnhild Halvorsrud" userId="917ea340-fd63-490f-a7db-68428d24cf32" providerId="ADAL" clId="{9B6050A4-F178-4018-9F62-4FCCA28DA093}" dt="2021-03-25T14:19:45.749" v="38891" actId="478"/>
          <ac:cxnSpMkLst>
            <pc:docMk/>
            <pc:sldMk cId="1796706160" sldId="522"/>
            <ac:cxnSpMk id="262" creationId="{90456A34-254A-4767-9963-63D705062CE1}"/>
          </ac:cxnSpMkLst>
        </pc:cxnChg>
        <pc:cxnChg chg="mod">
          <ac:chgData name="Ragnhild Halvorsrud" userId="917ea340-fd63-490f-a7db-68428d24cf32" providerId="ADAL" clId="{9B6050A4-F178-4018-9F62-4FCCA28DA093}" dt="2021-03-25T14:19:45.749" v="38891" actId="478"/>
          <ac:cxnSpMkLst>
            <pc:docMk/>
            <pc:sldMk cId="1796706160" sldId="522"/>
            <ac:cxnSpMk id="263" creationId="{07089982-69B3-4240-A902-564D50E3CECA}"/>
          </ac:cxnSpMkLst>
        </pc:cxnChg>
        <pc:cxnChg chg="mod">
          <ac:chgData name="Ragnhild Halvorsrud" userId="917ea340-fd63-490f-a7db-68428d24cf32" providerId="ADAL" clId="{9B6050A4-F178-4018-9F62-4FCCA28DA093}" dt="2021-03-25T14:19:45.749" v="38891" actId="478"/>
          <ac:cxnSpMkLst>
            <pc:docMk/>
            <pc:sldMk cId="1796706160" sldId="522"/>
            <ac:cxnSpMk id="265" creationId="{6F20D73F-B314-4D61-ACC1-F858D8700AC8}"/>
          </ac:cxnSpMkLst>
        </pc:cxnChg>
        <pc:cxnChg chg="mod">
          <ac:chgData name="Ragnhild Halvorsrud" userId="917ea340-fd63-490f-a7db-68428d24cf32" providerId="ADAL" clId="{9B6050A4-F178-4018-9F62-4FCCA28DA093}" dt="2021-03-25T14:19:45.749" v="38891" actId="478"/>
          <ac:cxnSpMkLst>
            <pc:docMk/>
            <pc:sldMk cId="1796706160" sldId="522"/>
            <ac:cxnSpMk id="266" creationId="{B7DC57F0-711B-40A1-BAB6-588C59269A8A}"/>
          </ac:cxnSpMkLst>
        </pc:cxnChg>
        <pc:cxnChg chg="mod">
          <ac:chgData name="Ragnhild Halvorsrud" userId="917ea340-fd63-490f-a7db-68428d24cf32" providerId="ADAL" clId="{9B6050A4-F178-4018-9F62-4FCCA28DA093}" dt="2021-03-25T14:19:45.749" v="38891" actId="478"/>
          <ac:cxnSpMkLst>
            <pc:docMk/>
            <pc:sldMk cId="1796706160" sldId="522"/>
            <ac:cxnSpMk id="268" creationId="{E58EF18C-81DD-429D-8A29-BC59C42192BB}"/>
          </ac:cxnSpMkLst>
        </pc:cxnChg>
        <pc:cxnChg chg="mod">
          <ac:chgData name="Ragnhild Halvorsrud" userId="917ea340-fd63-490f-a7db-68428d24cf32" providerId="ADAL" clId="{9B6050A4-F178-4018-9F62-4FCCA28DA093}" dt="2021-03-25T14:19:45.749" v="38891" actId="478"/>
          <ac:cxnSpMkLst>
            <pc:docMk/>
            <pc:sldMk cId="1796706160" sldId="522"/>
            <ac:cxnSpMk id="272" creationId="{F02B9DE6-959D-4057-B5F3-8CC69EBB24E1}"/>
          </ac:cxnSpMkLst>
        </pc:cxnChg>
        <pc:cxnChg chg="mod">
          <ac:chgData name="Ragnhild Halvorsrud" userId="917ea340-fd63-490f-a7db-68428d24cf32" providerId="ADAL" clId="{9B6050A4-F178-4018-9F62-4FCCA28DA093}" dt="2021-03-25T14:19:45.749" v="38891" actId="478"/>
          <ac:cxnSpMkLst>
            <pc:docMk/>
            <pc:sldMk cId="1796706160" sldId="522"/>
            <ac:cxnSpMk id="273" creationId="{BCA57DA5-970B-431A-9CFF-A9B7343320EC}"/>
          </ac:cxnSpMkLst>
        </pc:cxnChg>
        <pc:cxnChg chg="mod">
          <ac:chgData name="Ragnhild Halvorsrud" userId="917ea340-fd63-490f-a7db-68428d24cf32" providerId="ADAL" clId="{9B6050A4-F178-4018-9F62-4FCCA28DA093}" dt="2021-03-25T14:19:45.749" v="38891" actId="478"/>
          <ac:cxnSpMkLst>
            <pc:docMk/>
            <pc:sldMk cId="1796706160" sldId="522"/>
            <ac:cxnSpMk id="277" creationId="{0BF4590C-3583-42EF-BD47-6C8801CFC845}"/>
          </ac:cxnSpMkLst>
        </pc:cxnChg>
        <pc:cxnChg chg="mod">
          <ac:chgData name="Ragnhild Halvorsrud" userId="917ea340-fd63-490f-a7db-68428d24cf32" providerId="ADAL" clId="{9B6050A4-F178-4018-9F62-4FCCA28DA093}" dt="2021-03-25T14:19:45.749" v="38891" actId="478"/>
          <ac:cxnSpMkLst>
            <pc:docMk/>
            <pc:sldMk cId="1796706160" sldId="522"/>
            <ac:cxnSpMk id="281" creationId="{89852529-C8A5-4B70-BB53-0F1E6180BA8B}"/>
          </ac:cxnSpMkLst>
        </pc:cxnChg>
        <pc:cxnChg chg="mod">
          <ac:chgData name="Ragnhild Halvorsrud" userId="917ea340-fd63-490f-a7db-68428d24cf32" providerId="ADAL" clId="{9B6050A4-F178-4018-9F62-4FCCA28DA093}" dt="2021-03-25T14:19:45.749" v="38891" actId="478"/>
          <ac:cxnSpMkLst>
            <pc:docMk/>
            <pc:sldMk cId="1796706160" sldId="522"/>
            <ac:cxnSpMk id="283" creationId="{095A87F3-FB51-4D2E-B594-CBB40ADBE3F8}"/>
          </ac:cxnSpMkLst>
        </pc:cxnChg>
        <pc:cxnChg chg="mod">
          <ac:chgData name="Ragnhild Halvorsrud" userId="917ea340-fd63-490f-a7db-68428d24cf32" providerId="ADAL" clId="{9B6050A4-F178-4018-9F62-4FCCA28DA093}" dt="2021-03-25T14:19:45.749" v="38891" actId="478"/>
          <ac:cxnSpMkLst>
            <pc:docMk/>
            <pc:sldMk cId="1796706160" sldId="522"/>
            <ac:cxnSpMk id="284" creationId="{CA8E2B18-B8A7-4422-BC9C-8E922ECD61EE}"/>
          </ac:cxnSpMkLst>
        </pc:cxnChg>
        <pc:cxnChg chg="mod">
          <ac:chgData name="Ragnhild Halvorsrud" userId="917ea340-fd63-490f-a7db-68428d24cf32" providerId="ADAL" clId="{9B6050A4-F178-4018-9F62-4FCCA28DA093}" dt="2021-03-25T14:19:45.749" v="38891" actId="478"/>
          <ac:cxnSpMkLst>
            <pc:docMk/>
            <pc:sldMk cId="1796706160" sldId="522"/>
            <ac:cxnSpMk id="285" creationId="{2658C360-7E7B-4E2D-8A96-76819C27E4AD}"/>
          </ac:cxnSpMkLst>
        </pc:cxnChg>
        <pc:cxnChg chg="mod">
          <ac:chgData name="Ragnhild Halvorsrud" userId="917ea340-fd63-490f-a7db-68428d24cf32" providerId="ADAL" clId="{9B6050A4-F178-4018-9F62-4FCCA28DA093}" dt="2021-03-25T14:19:45.749" v="38891" actId="478"/>
          <ac:cxnSpMkLst>
            <pc:docMk/>
            <pc:sldMk cId="1796706160" sldId="522"/>
            <ac:cxnSpMk id="288" creationId="{72E7B97E-1042-4312-93D2-1E178517A682}"/>
          </ac:cxnSpMkLst>
        </pc:cxnChg>
        <pc:cxnChg chg="mod">
          <ac:chgData name="Ragnhild Halvorsrud" userId="917ea340-fd63-490f-a7db-68428d24cf32" providerId="ADAL" clId="{9B6050A4-F178-4018-9F62-4FCCA28DA093}" dt="2021-03-25T14:19:45.749" v="38891" actId="478"/>
          <ac:cxnSpMkLst>
            <pc:docMk/>
            <pc:sldMk cId="1796706160" sldId="522"/>
            <ac:cxnSpMk id="289" creationId="{4C79E1F9-6933-40A1-98E5-3CCFE69AD31A}"/>
          </ac:cxnSpMkLst>
        </pc:cxnChg>
        <pc:cxnChg chg="mod">
          <ac:chgData name="Ragnhild Halvorsrud" userId="917ea340-fd63-490f-a7db-68428d24cf32" providerId="ADAL" clId="{9B6050A4-F178-4018-9F62-4FCCA28DA093}" dt="2021-03-25T14:19:45.749" v="38891" actId="478"/>
          <ac:cxnSpMkLst>
            <pc:docMk/>
            <pc:sldMk cId="1796706160" sldId="522"/>
            <ac:cxnSpMk id="290" creationId="{9D632D2D-E159-422D-9965-E6CF46747B45}"/>
          </ac:cxnSpMkLst>
        </pc:cxnChg>
        <pc:cxnChg chg="mod">
          <ac:chgData name="Ragnhild Halvorsrud" userId="917ea340-fd63-490f-a7db-68428d24cf32" providerId="ADAL" clId="{9B6050A4-F178-4018-9F62-4FCCA28DA093}" dt="2021-03-25T14:19:45.749" v="38891" actId="478"/>
          <ac:cxnSpMkLst>
            <pc:docMk/>
            <pc:sldMk cId="1796706160" sldId="522"/>
            <ac:cxnSpMk id="291" creationId="{FC536F9B-9CA7-42CA-859F-50A90CD3E80C}"/>
          </ac:cxnSpMkLst>
        </pc:cxnChg>
        <pc:cxnChg chg="mod">
          <ac:chgData name="Ragnhild Halvorsrud" userId="917ea340-fd63-490f-a7db-68428d24cf32" providerId="ADAL" clId="{9B6050A4-F178-4018-9F62-4FCCA28DA093}" dt="2021-03-25T14:19:45.749" v="38891" actId="478"/>
          <ac:cxnSpMkLst>
            <pc:docMk/>
            <pc:sldMk cId="1796706160" sldId="522"/>
            <ac:cxnSpMk id="292" creationId="{3E6F32D1-DBB9-4685-9F6E-544E5E3D7A0B}"/>
          </ac:cxnSpMkLst>
        </pc:cxnChg>
        <pc:cxnChg chg="mod">
          <ac:chgData name="Ragnhild Halvorsrud" userId="917ea340-fd63-490f-a7db-68428d24cf32" providerId="ADAL" clId="{9B6050A4-F178-4018-9F62-4FCCA28DA093}" dt="2021-03-25T14:19:45.749" v="38891" actId="478"/>
          <ac:cxnSpMkLst>
            <pc:docMk/>
            <pc:sldMk cId="1796706160" sldId="522"/>
            <ac:cxnSpMk id="293" creationId="{33C9F67A-8F20-43F6-9CAF-4500A9BBE821}"/>
          </ac:cxnSpMkLst>
        </pc:cxnChg>
        <pc:cxnChg chg="mod">
          <ac:chgData name="Ragnhild Halvorsrud" userId="917ea340-fd63-490f-a7db-68428d24cf32" providerId="ADAL" clId="{9B6050A4-F178-4018-9F62-4FCCA28DA093}" dt="2021-03-25T14:19:45.749" v="38891" actId="478"/>
          <ac:cxnSpMkLst>
            <pc:docMk/>
            <pc:sldMk cId="1796706160" sldId="522"/>
            <ac:cxnSpMk id="294" creationId="{8BE42847-51E9-4CE6-9642-EE97C0A47C44}"/>
          </ac:cxnSpMkLst>
        </pc:cxnChg>
        <pc:cxnChg chg="mod">
          <ac:chgData name="Ragnhild Halvorsrud" userId="917ea340-fd63-490f-a7db-68428d24cf32" providerId="ADAL" clId="{9B6050A4-F178-4018-9F62-4FCCA28DA093}" dt="2021-03-25T14:19:45.749" v="38891" actId="478"/>
          <ac:cxnSpMkLst>
            <pc:docMk/>
            <pc:sldMk cId="1796706160" sldId="522"/>
            <ac:cxnSpMk id="295" creationId="{FD1A917F-7DBD-4F9D-A013-EE5B0A1276CF}"/>
          </ac:cxnSpMkLst>
        </pc:cxnChg>
        <pc:cxnChg chg="mod">
          <ac:chgData name="Ragnhild Halvorsrud" userId="917ea340-fd63-490f-a7db-68428d24cf32" providerId="ADAL" clId="{9B6050A4-F178-4018-9F62-4FCCA28DA093}" dt="2021-03-25T14:19:45.749" v="38891" actId="478"/>
          <ac:cxnSpMkLst>
            <pc:docMk/>
            <pc:sldMk cId="1796706160" sldId="522"/>
            <ac:cxnSpMk id="296" creationId="{A9479816-DB06-4F3D-B470-0134C048DDED}"/>
          </ac:cxnSpMkLst>
        </pc:cxnChg>
        <pc:cxnChg chg="mod">
          <ac:chgData name="Ragnhild Halvorsrud" userId="917ea340-fd63-490f-a7db-68428d24cf32" providerId="ADAL" clId="{9B6050A4-F178-4018-9F62-4FCCA28DA093}" dt="2021-03-25T14:19:45.749" v="38891" actId="478"/>
          <ac:cxnSpMkLst>
            <pc:docMk/>
            <pc:sldMk cId="1796706160" sldId="522"/>
            <ac:cxnSpMk id="297" creationId="{0A9C180E-55BC-4E9B-AB2C-A0CD334470A4}"/>
          </ac:cxnSpMkLst>
        </pc:cxnChg>
      </pc:sldChg>
      <pc:sldChg chg="addSp delSp modSp mod ord modNotes">
        <pc:chgData name="Ragnhild Halvorsrud" userId="917ea340-fd63-490f-a7db-68428d24cf32" providerId="ADAL" clId="{9B6050A4-F178-4018-9F62-4FCCA28DA093}" dt="2021-03-26T14:19:28.950" v="39828" actId="207"/>
        <pc:sldMkLst>
          <pc:docMk/>
          <pc:sldMk cId="2858277977" sldId="523"/>
        </pc:sldMkLst>
        <pc:spChg chg="mod">
          <ac:chgData name="Ragnhild Halvorsrud" userId="917ea340-fd63-490f-a7db-68428d24cf32" providerId="ADAL" clId="{9B6050A4-F178-4018-9F62-4FCCA28DA093}" dt="2021-03-25T13:12:42.665" v="38166" actId="790"/>
          <ac:spMkLst>
            <pc:docMk/>
            <pc:sldMk cId="2858277977" sldId="523"/>
            <ac:spMk id="2" creationId="{1AA7EC0E-8CFE-424D-8AF5-64D77111E340}"/>
          </ac:spMkLst>
        </pc:spChg>
        <pc:spChg chg="mod">
          <ac:chgData name="Ragnhild Halvorsrud" userId="917ea340-fd63-490f-a7db-68428d24cf32" providerId="ADAL" clId="{9B6050A4-F178-4018-9F62-4FCCA28DA093}" dt="2021-03-25T13:12:42.665" v="38167" actId="790"/>
          <ac:spMkLst>
            <pc:docMk/>
            <pc:sldMk cId="2858277977" sldId="523"/>
            <ac:spMk id="3" creationId="{CC71634D-2104-4EAC-95B0-FB6EEB37464F}"/>
          </ac:spMkLst>
        </pc:spChg>
        <pc:spChg chg="mod">
          <ac:chgData name="Ragnhild Halvorsrud" userId="917ea340-fd63-490f-a7db-68428d24cf32" providerId="ADAL" clId="{9B6050A4-F178-4018-9F62-4FCCA28DA093}" dt="2021-03-25T13:12:42.666" v="38168" actId="790"/>
          <ac:spMkLst>
            <pc:docMk/>
            <pc:sldMk cId="2858277977" sldId="523"/>
            <ac:spMk id="313" creationId="{426AB4B2-A908-41D8-AA22-63EF3139CEE0}"/>
          </ac:spMkLst>
        </pc:spChg>
        <pc:spChg chg="mod">
          <ac:chgData name="Ragnhild Halvorsrud" userId="917ea340-fd63-490f-a7db-68428d24cf32" providerId="ADAL" clId="{9B6050A4-F178-4018-9F62-4FCCA28DA093}" dt="2021-03-25T13:12:42.667" v="38169" actId="790"/>
          <ac:spMkLst>
            <pc:docMk/>
            <pc:sldMk cId="2858277977" sldId="523"/>
            <ac:spMk id="314" creationId="{F621B33F-B7F9-4AF7-B1DE-B5A9FBF7725B}"/>
          </ac:spMkLst>
        </pc:spChg>
        <pc:spChg chg="add mod">
          <ac:chgData name="Ragnhild Halvorsrud" userId="917ea340-fd63-490f-a7db-68428d24cf32" providerId="ADAL" clId="{9B6050A4-F178-4018-9F62-4FCCA28DA093}" dt="2021-03-25T13:12:42.856" v="38370" actId="790"/>
          <ac:spMkLst>
            <pc:docMk/>
            <pc:sldMk cId="2858277977" sldId="523"/>
            <ac:spMk id="315" creationId="{8BDAF7E1-E423-4163-A53A-0E5A4106C5F2}"/>
          </ac:spMkLst>
        </pc:spChg>
        <pc:spChg chg="add mod">
          <ac:chgData name="Ragnhild Halvorsrud" userId="917ea340-fd63-490f-a7db-68428d24cf32" providerId="ADAL" clId="{9B6050A4-F178-4018-9F62-4FCCA28DA093}" dt="2021-03-26T14:19:28.950" v="39828" actId="207"/>
          <ac:spMkLst>
            <pc:docMk/>
            <pc:sldMk cId="2858277977" sldId="523"/>
            <ac:spMk id="316" creationId="{81802592-B42D-477E-9139-DE82E5A6DCA7}"/>
          </ac:spMkLst>
        </pc:spChg>
        <pc:spChg chg="add mod">
          <ac:chgData name="Ragnhild Halvorsrud" userId="917ea340-fd63-490f-a7db-68428d24cf32" providerId="ADAL" clId="{9B6050A4-F178-4018-9F62-4FCCA28DA093}" dt="2021-03-26T14:19:28.950" v="39828" actId="207"/>
          <ac:spMkLst>
            <pc:docMk/>
            <pc:sldMk cId="2858277977" sldId="523"/>
            <ac:spMk id="317" creationId="{2799B0E0-FD59-417C-BA7B-54CADB3892A7}"/>
          </ac:spMkLst>
        </pc:spChg>
        <pc:spChg chg="add mod">
          <ac:chgData name="Ragnhild Halvorsrud" userId="917ea340-fd63-490f-a7db-68428d24cf32" providerId="ADAL" clId="{9B6050A4-F178-4018-9F62-4FCCA28DA093}" dt="2021-03-26T14:19:28.950" v="39828" actId="207"/>
          <ac:spMkLst>
            <pc:docMk/>
            <pc:sldMk cId="2858277977" sldId="523"/>
            <ac:spMk id="318" creationId="{525CD033-2A31-4C34-BA3F-7BA7E6F26C17}"/>
          </ac:spMkLst>
        </pc:spChg>
        <pc:spChg chg="add mod">
          <ac:chgData name="Ragnhild Halvorsrud" userId="917ea340-fd63-490f-a7db-68428d24cf32" providerId="ADAL" clId="{9B6050A4-F178-4018-9F62-4FCCA28DA093}" dt="2021-03-26T14:19:28.950" v="39828" actId="207"/>
          <ac:spMkLst>
            <pc:docMk/>
            <pc:sldMk cId="2858277977" sldId="523"/>
            <ac:spMk id="319" creationId="{00330828-819B-4000-A786-977349E1B77B}"/>
          </ac:spMkLst>
        </pc:spChg>
        <pc:spChg chg="add mod">
          <ac:chgData name="Ragnhild Halvorsrud" userId="917ea340-fd63-490f-a7db-68428d24cf32" providerId="ADAL" clId="{9B6050A4-F178-4018-9F62-4FCCA28DA093}" dt="2021-03-26T14:19:28.950" v="39828" actId="207"/>
          <ac:spMkLst>
            <pc:docMk/>
            <pc:sldMk cId="2858277977" sldId="523"/>
            <ac:spMk id="320" creationId="{E5BFBB2B-A563-4D78-81F4-36D2865734A2}"/>
          </ac:spMkLst>
        </pc:spChg>
        <pc:spChg chg="mod">
          <ac:chgData name="Ragnhild Halvorsrud" userId="917ea340-fd63-490f-a7db-68428d24cf32" providerId="ADAL" clId="{9B6050A4-F178-4018-9F62-4FCCA28DA093}" dt="2021-03-25T13:12:42.717" v="38224" actId="790"/>
          <ac:spMkLst>
            <pc:docMk/>
            <pc:sldMk cId="2858277977" sldId="523"/>
            <ac:spMk id="1823" creationId="{AC5B5BB0-AC4B-4FB6-8608-C59FF735BB7D}"/>
          </ac:spMkLst>
        </pc:spChg>
        <pc:spChg chg="mod">
          <ac:chgData name="Ragnhild Halvorsrud" userId="917ea340-fd63-490f-a7db-68428d24cf32" providerId="ADAL" clId="{9B6050A4-F178-4018-9F62-4FCCA28DA093}" dt="2021-03-25T13:12:42.718" v="38225" actId="790"/>
          <ac:spMkLst>
            <pc:docMk/>
            <pc:sldMk cId="2858277977" sldId="523"/>
            <ac:spMk id="1824" creationId="{5178C2E7-A371-434C-8FAD-BD5C7C981567}"/>
          </ac:spMkLst>
        </pc:spChg>
        <pc:spChg chg="mod">
          <ac:chgData name="Ragnhild Halvorsrud" userId="917ea340-fd63-490f-a7db-68428d24cf32" providerId="ADAL" clId="{9B6050A4-F178-4018-9F62-4FCCA28DA093}" dt="2021-03-25T13:12:42.719" v="38226" actId="790"/>
          <ac:spMkLst>
            <pc:docMk/>
            <pc:sldMk cId="2858277977" sldId="523"/>
            <ac:spMk id="1825" creationId="{0D0378BC-0880-45AE-BFE7-43260C384C85}"/>
          </ac:spMkLst>
        </pc:spChg>
        <pc:spChg chg="mod">
          <ac:chgData name="Ragnhild Halvorsrud" userId="917ea340-fd63-490f-a7db-68428d24cf32" providerId="ADAL" clId="{9B6050A4-F178-4018-9F62-4FCCA28DA093}" dt="2021-03-25T13:12:42.721" v="38227" actId="790"/>
          <ac:spMkLst>
            <pc:docMk/>
            <pc:sldMk cId="2858277977" sldId="523"/>
            <ac:spMk id="1826" creationId="{13A18651-87BC-49F5-BB41-74CB64C7D011}"/>
          </ac:spMkLst>
        </pc:spChg>
        <pc:spChg chg="mod">
          <ac:chgData name="Ragnhild Halvorsrud" userId="917ea340-fd63-490f-a7db-68428d24cf32" providerId="ADAL" clId="{9B6050A4-F178-4018-9F62-4FCCA28DA093}" dt="2021-03-25T13:12:42.722" v="38228" actId="790"/>
          <ac:spMkLst>
            <pc:docMk/>
            <pc:sldMk cId="2858277977" sldId="523"/>
            <ac:spMk id="1827" creationId="{A50B263C-A83A-4ABD-898F-619E30F5BB37}"/>
          </ac:spMkLst>
        </pc:spChg>
        <pc:spChg chg="mod">
          <ac:chgData name="Ragnhild Halvorsrud" userId="917ea340-fd63-490f-a7db-68428d24cf32" providerId="ADAL" clId="{9B6050A4-F178-4018-9F62-4FCCA28DA093}" dt="2021-03-25T13:12:42.723" v="38229" actId="790"/>
          <ac:spMkLst>
            <pc:docMk/>
            <pc:sldMk cId="2858277977" sldId="523"/>
            <ac:spMk id="1828" creationId="{F2E73FAB-C049-4322-B1A9-5E6CC50061A0}"/>
          </ac:spMkLst>
        </pc:spChg>
        <pc:spChg chg="mod">
          <ac:chgData name="Ragnhild Halvorsrud" userId="917ea340-fd63-490f-a7db-68428d24cf32" providerId="ADAL" clId="{9B6050A4-F178-4018-9F62-4FCCA28DA093}" dt="2021-03-25T13:12:42.724" v="38230" actId="790"/>
          <ac:spMkLst>
            <pc:docMk/>
            <pc:sldMk cId="2858277977" sldId="523"/>
            <ac:spMk id="1830" creationId="{4A86F07B-4A49-4086-BC5A-5C5172C9970E}"/>
          </ac:spMkLst>
        </pc:spChg>
        <pc:spChg chg="mod">
          <ac:chgData name="Ragnhild Halvorsrud" userId="917ea340-fd63-490f-a7db-68428d24cf32" providerId="ADAL" clId="{9B6050A4-F178-4018-9F62-4FCCA28DA093}" dt="2021-03-25T13:12:42.725" v="38231" actId="790"/>
          <ac:spMkLst>
            <pc:docMk/>
            <pc:sldMk cId="2858277977" sldId="523"/>
            <ac:spMk id="1831" creationId="{FBE8A330-4C77-42A3-9B77-BB45924DBF59}"/>
          </ac:spMkLst>
        </pc:spChg>
        <pc:spChg chg="mod">
          <ac:chgData name="Ragnhild Halvorsrud" userId="917ea340-fd63-490f-a7db-68428d24cf32" providerId="ADAL" clId="{9B6050A4-F178-4018-9F62-4FCCA28DA093}" dt="2021-03-25T13:12:42.726" v="38232" actId="790"/>
          <ac:spMkLst>
            <pc:docMk/>
            <pc:sldMk cId="2858277977" sldId="523"/>
            <ac:spMk id="1832" creationId="{B3548104-CAAA-4F87-8CC3-360A2BE2B9A6}"/>
          </ac:spMkLst>
        </pc:spChg>
        <pc:spChg chg="mod">
          <ac:chgData name="Ragnhild Halvorsrud" userId="917ea340-fd63-490f-a7db-68428d24cf32" providerId="ADAL" clId="{9B6050A4-F178-4018-9F62-4FCCA28DA093}" dt="2021-03-25T13:12:42.727" v="38233" actId="790"/>
          <ac:spMkLst>
            <pc:docMk/>
            <pc:sldMk cId="2858277977" sldId="523"/>
            <ac:spMk id="1833" creationId="{74EAFF41-5096-450C-BA75-2B4DE1C7C8DF}"/>
          </ac:spMkLst>
        </pc:spChg>
        <pc:spChg chg="mod">
          <ac:chgData name="Ragnhild Halvorsrud" userId="917ea340-fd63-490f-a7db-68428d24cf32" providerId="ADAL" clId="{9B6050A4-F178-4018-9F62-4FCCA28DA093}" dt="2021-03-25T13:12:42.728" v="38234" actId="790"/>
          <ac:spMkLst>
            <pc:docMk/>
            <pc:sldMk cId="2858277977" sldId="523"/>
            <ac:spMk id="1834" creationId="{80C99F64-5CFD-43D9-9CD5-67E603AA5511}"/>
          </ac:spMkLst>
        </pc:spChg>
        <pc:spChg chg="mod">
          <ac:chgData name="Ragnhild Halvorsrud" userId="917ea340-fd63-490f-a7db-68428d24cf32" providerId="ADAL" clId="{9B6050A4-F178-4018-9F62-4FCCA28DA093}" dt="2021-03-25T13:12:42.729" v="38235" actId="790"/>
          <ac:spMkLst>
            <pc:docMk/>
            <pc:sldMk cId="2858277977" sldId="523"/>
            <ac:spMk id="1835" creationId="{F2EE76D5-B0E8-4B4B-99FA-4B51AA075509}"/>
          </ac:spMkLst>
        </pc:spChg>
        <pc:spChg chg="mod">
          <ac:chgData name="Ragnhild Halvorsrud" userId="917ea340-fd63-490f-a7db-68428d24cf32" providerId="ADAL" clId="{9B6050A4-F178-4018-9F62-4FCCA28DA093}" dt="2021-03-25T13:12:42.730" v="38236" actId="790"/>
          <ac:spMkLst>
            <pc:docMk/>
            <pc:sldMk cId="2858277977" sldId="523"/>
            <ac:spMk id="1837" creationId="{12A8F3ED-3B86-4296-A454-C185F83E667E}"/>
          </ac:spMkLst>
        </pc:spChg>
        <pc:spChg chg="mod">
          <ac:chgData name="Ragnhild Halvorsrud" userId="917ea340-fd63-490f-a7db-68428d24cf32" providerId="ADAL" clId="{9B6050A4-F178-4018-9F62-4FCCA28DA093}" dt="2021-03-25T13:12:42.731" v="38237" actId="790"/>
          <ac:spMkLst>
            <pc:docMk/>
            <pc:sldMk cId="2858277977" sldId="523"/>
            <ac:spMk id="1838" creationId="{A1452094-8388-4B47-8B05-FB31F720FBCC}"/>
          </ac:spMkLst>
        </pc:spChg>
        <pc:spChg chg="mod">
          <ac:chgData name="Ragnhild Halvorsrud" userId="917ea340-fd63-490f-a7db-68428d24cf32" providerId="ADAL" clId="{9B6050A4-F178-4018-9F62-4FCCA28DA093}" dt="2021-03-25T13:12:42.732" v="38238" actId="790"/>
          <ac:spMkLst>
            <pc:docMk/>
            <pc:sldMk cId="2858277977" sldId="523"/>
            <ac:spMk id="1839" creationId="{98B5C07A-0902-41B4-A8A2-DDDA6A4FE536}"/>
          </ac:spMkLst>
        </pc:spChg>
        <pc:spChg chg="mod">
          <ac:chgData name="Ragnhild Halvorsrud" userId="917ea340-fd63-490f-a7db-68428d24cf32" providerId="ADAL" clId="{9B6050A4-F178-4018-9F62-4FCCA28DA093}" dt="2021-03-25T13:12:42.733" v="38239" actId="790"/>
          <ac:spMkLst>
            <pc:docMk/>
            <pc:sldMk cId="2858277977" sldId="523"/>
            <ac:spMk id="1840" creationId="{F555FBCE-7B1C-4EF2-AB82-EAB1E9EC2593}"/>
          </ac:spMkLst>
        </pc:spChg>
        <pc:spChg chg="mod">
          <ac:chgData name="Ragnhild Halvorsrud" userId="917ea340-fd63-490f-a7db-68428d24cf32" providerId="ADAL" clId="{9B6050A4-F178-4018-9F62-4FCCA28DA093}" dt="2021-03-25T13:12:42.734" v="38240" actId="790"/>
          <ac:spMkLst>
            <pc:docMk/>
            <pc:sldMk cId="2858277977" sldId="523"/>
            <ac:spMk id="1841" creationId="{D0A4BF54-E860-4235-BFBA-AF6E47E44707}"/>
          </ac:spMkLst>
        </pc:spChg>
        <pc:spChg chg="mod">
          <ac:chgData name="Ragnhild Halvorsrud" userId="917ea340-fd63-490f-a7db-68428d24cf32" providerId="ADAL" clId="{9B6050A4-F178-4018-9F62-4FCCA28DA093}" dt="2021-03-25T13:12:42.735" v="38241" actId="790"/>
          <ac:spMkLst>
            <pc:docMk/>
            <pc:sldMk cId="2858277977" sldId="523"/>
            <ac:spMk id="1842" creationId="{87705AEA-AA34-4AB6-91A2-FDD492788067}"/>
          </ac:spMkLst>
        </pc:spChg>
        <pc:spChg chg="mod">
          <ac:chgData name="Ragnhild Halvorsrud" userId="917ea340-fd63-490f-a7db-68428d24cf32" providerId="ADAL" clId="{9B6050A4-F178-4018-9F62-4FCCA28DA093}" dt="2021-03-25T13:12:42.737" v="38242" actId="790"/>
          <ac:spMkLst>
            <pc:docMk/>
            <pc:sldMk cId="2858277977" sldId="523"/>
            <ac:spMk id="1844" creationId="{B62BB80E-19D6-4BDF-9A24-4756CFC75836}"/>
          </ac:spMkLst>
        </pc:spChg>
        <pc:spChg chg="mod">
          <ac:chgData name="Ragnhild Halvorsrud" userId="917ea340-fd63-490f-a7db-68428d24cf32" providerId="ADAL" clId="{9B6050A4-F178-4018-9F62-4FCCA28DA093}" dt="2021-03-25T13:12:42.738" v="38243" actId="790"/>
          <ac:spMkLst>
            <pc:docMk/>
            <pc:sldMk cId="2858277977" sldId="523"/>
            <ac:spMk id="1845" creationId="{89FCEF25-4B3E-4C99-817D-1B2B539B9FB3}"/>
          </ac:spMkLst>
        </pc:spChg>
        <pc:spChg chg="mod">
          <ac:chgData name="Ragnhild Halvorsrud" userId="917ea340-fd63-490f-a7db-68428d24cf32" providerId="ADAL" clId="{9B6050A4-F178-4018-9F62-4FCCA28DA093}" dt="2021-03-25T13:12:42.739" v="38244" actId="790"/>
          <ac:spMkLst>
            <pc:docMk/>
            <pc:sldMk cId="2858277977" sldId="523"/>
            <ac:spMk id="1846" creationId="{9431A7BF-7FF9-45AD-96C8-6D7F34C3E910}"/>
          </ac:spMkLst>
        </pc:spChg>
        <pc:spChg chg="mod">
          <ac:chgData name="Ragnhild Halvorsrud" userId="917ea340-fd63-490f-a7db-68428d24cf32" providerId="ADAL" clId="{9B6050A4-F178-4018-9F62-4FCCA28DA093}" dt="2021-03-25T13:12:42.740" v="38245" actId="790"/>
          <ac:spMkLst>
            <pc:docMk/>
            <pc:sldMk cId="2858277977" sldId="523"/>
            <ac:spMk id="1847" creationId="{085429D2-C893-4471-B274-C6D6B62CE9DB}"/>
          </ac:spMkLst>
        </pc:spChg>
        <pc:spChg chg="mod">
          <ac:chgData name="Ragnhild Halvorsrud" userId="917ea340-fd63-490f-a7db-68428d24cf32" providerId="ADAL" clId="{9B6050A4-F178-4018-9F62-4FCCA28DA093}" dt="2021-03-25T13:12:42.741" v="38246" actId="790"/>
          <ac:spMkLst>
            <pc:docMk/>
            <pc:sldMk cId="2858277977" sldId="523"/>
            <ac:spMk id="1848" creationId="{C7429C65-43E2-4C18-A0AD-AFF6B937F189}"/>
          </ac:spMkLst>
        </pc:spChg>
        <pc:spChg chg="mod">
          <ac:chgData name="Ragnhild Halvorsrud" userId="917ea340-fd63-490f-a7db-68428d24cf32" providerId="ADAL" clId="{9B6050A4-F178-4018-9F62-4FCCA28DA093}" dt="2021-03-25T13:12:42.742" v="38247" actId="790"/>
          <ac:spMkLst>
            <pc:docMk/>
            <pc:sldMk cId="2858277977" sldId="523"/>
            <ac:spMk id="1849" creationId="{7DE181A7-A956-4B28-917C-A03E170AB037}"/>
          </ac:spMkLst>
        </pc:spChg>
        <pc:spChg chg="mod">
          <ac:chgData name="Ragnhild Halvorsrud" userId="917ea340-fd63-490f-a7db-68428d24cf32" providerId="ADAL" clId="{9B6050A4-F178-4018-9F62-4FCCA28DA093}" dt="2021-03-25T13:12:42.743" v="38248" actId="790"/>
          <ac:spMkLst>
            <pc:docMk/>
            <pc:sldMk cId="2858277977" sldId="523"/>
            <ac:spMk id="1851" creationId="{99D64769-5921-4BB5-A95F-9B400988392E}"/>
          </ac:spMkLst>
        </pc:spChg>
        <pc:spChg chg="mod">
          <ac:chgData name="Ragnhild Halvorsrud" userId="917ea340-fd63-490f-a7db-68428d24cf32" providerId="ADAL" clId="{9B6050A4-F178-4018-9F62-4FCCA28DA093}" dt="2021-03-25T13:12:42.744" v="38249" actId="790"/>
          <ac:spMkLst>
            <pc:docMk/>
            <pc:sldMk cId="2858277977" sldId="523"/>
            <ac:spMk id="1852" creationId="{E90884A8-4C56-4696-BE5C-94784E7A9C85}"/>
          </ac:spMkLst>
        </pc:spChg>
        <pc:spChg chg="mod">
          <ac:chgData name="Ragnhild Halvorsrud" userId="917ea340-fd63-490f-a7db-68428d24cf32" providerId="ADAL" clId="{9B6050A4-F178-4018-9F62-4FCCA28DA093}" dt="2021-03-25T13:12:42.745" v="38250" actId="790"/>
          <ac:spMkLst>
            <pc:docMk/>
            <pc:sldMk cId="2858277977" sldId="523"/>
            <ac:spMk id="1853" creationId="{88B25F9B-AF6D-413A-8264-86F56BDB7127}"/>
          </ac:spMkLst>
        </pc:spChg>
        <pc:spChg chg="mod">
          <ac:chgData name="Ragnhild Halvorsrud" userId="917ea340-fd63-490f-a7db-68428d24cf32" providerId="ADAL" clId="{9B6050A4-F178-4018-9F62-4FCCA28DA093}" dt="2021-03-25T13:12:42.746" v="38251" actId="790"/>
          <ac:spMkLst>
            <pc:docMk/>
            <pc:sldMk cId="2858277977" sldId="523"/>
            <ac:spMk id="1854" creationId="{2478AF74-FBF6-43B5-B27F-5F2ABD478360}"/>
          </ac:spMkLst>
        </pc:spChg>
        <pc:spChg chg="mod">
          <ac:chgData name="Ragnhild Halvorsrud" userId="917ea340-fd63-490f-a7db-68428d24cf32" providerId="ADAL" clId="{9B6050A4-F178-4018-9F62-4FCCA28DA093}" dt="2021-03-25T13:12:42.747" v="38252" actId="790"/>
          <ac:spMkLst>
            <pc:docMk/>
            <pc:sldMk cId="2858277977" sldId="523"/>
            <ac:spMk id="1855" creationId="{36DEC0CD-8DF3-4C23-852A-6F09429FA5BB}"/>
          </ac:spMkLst>
        </pc:spChg>
        <pc:spChg chg="mod">
          <ac:chgData name="Ragnhild Halvorsrud" userId="917ea340-fd63-490f-a7db-68428d24cf32" providerId="ADAL" clId="{9B6050A4-F178-4018-9F62-4FCCA28DA093}" dt="2021-03-25T13:12:42.748" v="38253" actId="790"/>
          <ac:spMkLst>
            <pc:docMk/>
            <pc:sldMk cId="2858277977" sldId="523"/>
            <ac:spMk id="1856" creationId="{E4C10C31-0A0C-4582-BB3E-992804D751FD}"/>
          </ac:spMkLst>
        </pc:spChg>
        <pc:spChg chg="mod">
          <ac:chgData name="Ragnhild Halvorsrud" userId="917ea340-fd63-490f-a7db-68428d24cf32" providerId="ADAL" clId="{9B6050A4-F178-4018-9F62-4FCCA28DA093}" dt="2021-03-25T13:12:42.749" v="38254" actId="790"/>
          <ac:spMkLst>
            <pc:docMk/>
            <pc:sldMk cId="2858277977" sldId="523"/>
            <ac:spMk id="1857" creationId="{C0C2B968-F374-424C-9358-49C9C6D3C1A5}"/>
          </ac:spMkLst>
        </pc:spChg>
        <pc:spChg chg="mod">
          <ac:chgData name="Ragnhild Halvorsrud" userId="917ea340-fd63-490f-a7db-68428d24cf32" providerId="ADAL" clId="{9B6050A4-F178-4018-9F62-4FCCA28DA093}" dt="2021-03-25T13:12:42.750" v="38255" actId="790"/>
          <ac:spMkLst>
            <pc:docMk/>
            <pc:sldMk cId="2858277977" sldId="523"/>
            <ac:spMk id="1858" creationId="{0C4CDB6A-4229-4897-8DE5-1ACF7D2BDBD6}"/>
          </ac:spMkLst>
        </pc:spChg>
        <pc:spChg chg="mod">
          <ac:chgData name="Ragnhild Halvorsrud" userId="917ea340-fd63-490f-a7db-68428d24cf32" providerId="ADAL" clId="{9B6050A4-F178-4018-9F62-4FCCA28DA093}" dt="2021-03-25T13:12:42.751" v="38256" actId="790"/>
          <ac:spMkLst>
            <pc:docMk/>
            <pc:sldMk cId="2858277977" sldId="523"/>
            <ac:spMk id="1859" creationId="{A8BA3192-5897-4610-A8EC-3F680A5D381C}"/>
          </ac:spMkLst>
        </pc:spChg>
        <pc:spChg chg="mod">
          <ac:chgData name="Ragnhild Halvorsrud" userId="917ea340-fd63-490f-a7db-68428d24cf32" providerId="ADAL" clId="{9B6050A4-F178-4018-9F62-4FCCA28DA093}" dt="2021-03-25T13:12:42.752" v="38257" actId="790"/>
          <ac:spMkLst>
            <pc:docMk/>
            <pc:sldMk cId="2858277977" sldId="523"/>
            <ac:spMk id="1860" creationId="{F6F3ECEE-F060-4DD2-9F55-F8F2D29246EC}"/>
          </ac:spMkLst>
        </pc:spChg>
        <pc:spChg chg="mod">
          <ac:chgData name="Ragnhild Halvorsrud" userId="917ea340-fd63-490f-a7db-68428d24cf32" providerId="ADAL" clId="{9B6050A4-F178-4018-9F62-4FCCA28DA093}" dt="2021-03-25T13:12:42.754" v="38258" actId="790"/>
          <ac:spMkLst>
            <pc:docMk/>
            <pc:sldMk cId="2858277977" sldId="523"/>
            <ac:spMk id="1861" creationId="{B5F35C68-EC39-4D75-BCC7-E23C8E41AE6D}"/>
          </ac:spMkLst>
        </pc:spChg>
        <pc:spChg chg="mod">
          <ac:chgData name="Ragnhild Halvorsrud" userId="917ea340-fd63-490f-a7db-68428d24cf32" providerId="ADAL" clId="{9B6050A4-F178-4018-9F62-4FCCA28DA093}" dt="2021-03-25T13:12:42.796" v="38307" actId="790"/>
          <ac:spMkLst>
            <pc:docMk/>
            <pc:sldMk cId="2858277977" sldId="523"/>
            <ac:spMk id="1873" creationId="{E0742927-1CC8-4ADC-9DD4-5EAD3300026A}"/>
          </ac:spMkLst>
        </pc:spChg>
        <pc:spChg chg="mod">
          <ac:chgData name="Ragnhild Halvorsrud" userId="917ea340-fd63-490f-a7db-68428d24cf32" providerId="ADAL" clId="{9B6050A4-F178-4018-9F62-4FCCA28DA093}" dt="2021-03-25T13:12:42.796" v="38308" actId="790"/>
          <ac:spMkLst>
            <pc:docMk/>
            <pc:sldMk cId="2858277977" sldId="523"/>
            <ac:spMk id="1874" creationId="{68BEB3C4-87A5-4ACC-AF2B-B9BD93D6D32F}"/>
          </ac:spMkLst>
        </pc:spChg>
        <pc:spChg chg="mod">
          <ac:chgData name="Ragnhild Halvorsrud" userId="917ea340-fd63-490f-a7db-68428d24cf32" providerId="ADAL" clId="{9B6050A4-F178-4018-9F62-4FCCA28DA093}" dt="2021-03-25T13:12:42.797" v="38309" actId="790"/>
          <ac:spMkLst>
            <pc:docMk/>
            <pc:sldMk cId="2858277977" sldId="523"/>
            <ac:spMk id="1875" creationId="{A5FB9B56-9FC1-409A-AF22-EA68B9ED165A}"/>
          </ac:spMkLst>
        </pc:spChg>
        <pc:spChg chg="mod">
          <ac:chgData name="Ragnhild Halvorsrud" userId="917ea340-fd63-490f-a7db-68428d24cf32" providerId="ADAL" clId="{9B6050A4-F178-4018-9F62-4FCCA28DA093}" dt="2021-03-25T13:12:42.798" v="38310" actId="790"/>
          <ac:spMkLst>
            <pc:docMk/>
            <pc:sldMk cId="2858277977" sldId="523"/>
            <ac:spMk id="1876" creationId="{42560089-0D9E-4DCE-83BA-FA789AA17126}"/>
          </ac:spMkLst>
        </pc:spChg>
        <pc:spChg chg="mod">
          <ac:chgData name="Ragnhild Halvorsrud" userId="917ea340-fd63-490f-a7db-68428d24cf32" providerId="ADAL" clId="{9B6050A4-F178-4018-9F62-4FCCA28DA093}" dt="2021-03-25T13:12:42.799" v="38311" actId="790"/>
          <ac:spMkLst>
            <pc:docMk/>
            <pc:sldMk cId="2858277977" sldId="523"/>
            <ac:spMk id="1877" creationId="{98E7F9C0-CED4-44E2-B370-53F6458AEFD4}"/>
          </ac:spMkLst>
        </pc:spChg>
        <pc:spChg chg="mod">
          <ac:chgData name="Ragnhild Halvorsrud" userId="917ea340-fd63-490f-a7db-68428d24cf32" providerId="ADAL" clId="{9B6050A4-F178-4018-9F62-4FCCA28DA093}" dt="2021-03-25T13:12:42.800" v="38312" actId="790"/>
          <ac:spMkLst>
            <pc:docMk/>
            <pc:sldMk cId="2858277977" sldId="523"/>
            <ac:spMk id="1879" creationId="{5BD2720A-D5A7-42D6-8C93-149829E019A3}"/>
          </ac:spMkLst>
        </pc:spChg>
        <pc:spChg chg="mod">
          <ac:chgData name="Ragnhild Halvorsrud" userId="917ea340-fd63-490f-a7db-68428d24cf32" providerId="ADAL" clId="{9B6050A4-F178-4018-9F62-4FCCA28DA093}" dt="2021-03-25T13:12:42.801" v="38313" actId="790"/>
          <ac:spMkLst>
            <pc:docMk/>
            <pc:sldMk cId="2858277977" sldId="523"/>
            <ac:spMk id="1880" creationId="{D77E0A4E-2F8C-46AC-A3E8-44A5083A3744}"/>
          </ac:spMkLst>
        </pc:spChg>
        <pc:spChg chg="mod">
          <ac:chgData name="Ragnhild Halvorsrud" userId="917ea340-fd63-490f-a7db-68428d24cf32" providerId="ADAL" clId="{9B6050A4-F178-4018-9F62-4FCCA28DA093}" dt="2021-03-25T13:12:42.801" v="38314" actId="790"/>
          <ac:spMkLst>
            <pc:docMk/>
            <pc:sldMk cId="2858277977" sldId="523"/>
            <ac:spMk id="1881" creationId="{38DC9575-CCE1-47FB-9E97-139E21C31CF7}"/>
          </ac:spMkLst>
        </pc:spChg>
        <pc:spChg chg="mod">
          <ac:chgData name="Ragnhild Halvorsrud" userId="917ea340-fd63-490f-a7db-68428d24cf32" providerId="ADAL" clId="{9B6050A4-F178-4018-9F62-4FCCA28DA093}" dt="2021-03-25T13:12:42.802" v="38315" actId="790"/>
          <ac:spMkLst>
            <pc:docMk/>
            <pc:sldMk cId="2858277977" sldId="523"/>
            <ac:spMk id="1882" creationId="{6F9DB253-6CD7-4D32-9AAD-AD775ECC4143}"/>
          </ac:spMkLst>
        </pc:spChg>
        <pc:spChg chg="mod">
          <ac:chgData name="Ragnhild Halvorsrud" userId="917ea340-fd63-490f-a7db-68428d24cf32" providerId="ADAL" clId="{9B6050A4-F178-4018-9F62-4FCCA28DA093}" dt="2021-03-25T13:12:42.803" v="38316" actId="790"/>
          <ac:spMkLst>
            <pc:docMk/>
            <pc:sldMk cId="2858277977" sldId="523"/>
            <ac:spMk id="1883" creationId="{A05F62F5-3EAD-4565-860A-25606DAF08DF}"/>
          </ac:spMkLst>
        </pc:spChg>
        <pc:spChg chg="mod">
          <ac:chgData name="Ragnhild Halvorsrud" userId="917ea340-fd63-490f-a7db-68428d24cf32" providerId="ADAL" clId="{9B6050A4-F178-4018-9F62-4FCCA28DA093}" dt="2021-03-25T13:12:42.804" v="38317" actId="790"/>
          <ac:spMkLst>
            <pc:docMk/>
            <pc:sldMk cId="2858277977" sldId="523"/>
            <ac:spMk id="1885" creationId="{449B8F0C-7C22-415B-B1BB-F070395ECCA8}"/>
          </ac:spMkLst>
        </pc:spChg>
        <pc:spChg chg="mod">
          <ac:chgData name="Ragnhild Halvorsrud" userId="917ea340-fd63-490f-a7db-68428d24cf32" providerId="ADAL" clId="{9B6050A4-F178-4018-9F62-4FCCA28DA093}" dt="2021-03-25T13:12:42.804" v="38318" actId="790"/>
          <ac:spMkLst>
            <pc:docMk/>
            <pc:sldMk cId="2858277977" sldId="523"/>
            <ac:spMk id="1886" creationId="{0FC9ACF9-8032-4213-B257-ADEED30A3BC8}"/>
          </ac:spMkLst>
        </pc:spChg>
        <pc:spChg chg="mod">
          <ac:chgData name="Ragnhild Halvorsrud" userId="917ea340-fd63-490f-a7db-68428d24cf32" providerId="ADAL" clId="{9B6050A4-F178-4018-9F62-4FCCA28DA093}" dt="2021-03-25T13:12:42.805" v="38319" actId="790"/>
          <ac:spMkLst>
            <pc:docMk/>
            <pc:sldMk cId="2858277977" sldId="523"/>
            <ac:spMk id="1887" creationId="{AC9B2562-4985-4A08-995A-AD38DF7A432E}"/>
          </ac:spMkLst>
        </pc:spChg>
        <pc:spChg chg="mod">
          <ac:chgData name="Ragnhild Halvorsrud" userId="917ea340-fd63-490f-a7db-68428d24cf32" providerId="ADAL" clId="{9B6050A4-F178-4018-9F62-4FCCA28DA093}" dt="2021-03-25T13:12:42.806" v="38320" actId="790"/>
          <ac:spMkLst>
            <pc:docMk/>
            <pc:sldMk cId="2858277977" sldId="523"/>
            <ac:spMk id="1888" creationId="{0417C61E-88D0-4FE2-A1AA-416C8B2DEF3B}"/>
          </ac:spMkLst>
        </pc:spChg>
        <pc:spChg chg="mod">
          <ac:chgData name="Ragnhild Halvorsrud" userId="917ea340-fd63-490f-a7db-68428d24cf32" providerId="ADAL" clId="{9B6050A4-F178-4018-9F62-4FCCA28DA093}" dt="2021-03-25T13:12:42.807" v="38321" actId="790"/>
          <ac:spMkLst>
            <pc:docMk/>
            <pc:sldMk cId="2858277977" sldId="523"/>
            <ac:spMk id="1889" creationId="{11F64C31-5D71-4D6C-BFDC-270BB157F6C7}"/>
          </ac:spMkLst>
        </pc:spChg>
        <pc:spChg chg="mod">
          <ac:chgData name="Ragnhild Halvorsrud" userId="917ea340-fd63-490f-a7db-68428d24cf32" providerId="ADAL" clId="{9B6050A4-F178-4018-9F62-4FCCA28DA093}" dt="2021-03-25T13:12:42.808" v="38322" actId="790"/>
          <ac:spMkLst>
            <pc:docMk/>
            <pc:sldMk cId="2858277977" sldId="523"/>
            <ac:spMk id="1891" creationId="{48BFE854-0BF0-41A8-9E6F-6B98E8C5D607}"/>
          </ac:spMkLst>
        </pc:spChg>
        <pc:spChg chg="mod">
          <ac:chgData name="Ragnhild Halvorsrud" userId="917ea340-fd63-490f-a7db-68428d24cf32" providerId="ADAL" clId="{9B6050A4-F178-4018-9F62-4FCCA28DA093}" dt="2021-03-25T13:12:42.808" v="38323" actId="790"/>
          <ac:spMkLst>
            <pc:docMk/>
            <pc:sldMk cId="2858277977" sldId="523"/>
            <ac:spMk id="1892" creationId="{2A2B3EBA-1AE8-4ED1-8028-CE36A315507B}"/>
          </ac:spMkLst>
        </pc:spChg>
        <pc:spChg chg="mod">
          <ac:chgData name="Ragnhild Halvorsrud" userId="917ea340-fd63-490f-a7db-68428d24cf32" providerId="ADAL" clId="{9B6050A4-F178-4018-9F62-4FCCA28DA093}" dt="2021-03-25T13:12:42.809" v="38324" actId="790"/>
          <ac:spMkLst>
            <pc:docMk/>
            <pc:sldMk cId="2858277977" sldId="523"/>
            <ac:spMk id="1893" creationId="{F3B89FD8-1015-44EA-B709-6D2D3AA3B1DE}"/>
          </ac:spMkLst>
        </pc:spChg>
        <pc:spChg chg="mod">
          <ac:chgData name="Ragnhild Halvorsrud" userId="917ea340-fd63-490f-a7db-68428d24cf32" providerId="ADAL" clId="{9B6050A4-F178-4018-9F62-4FCCA28DA093}" dt="2021-03-25T13:12:42.810" v="38325" actId="790"/>
          <ac:spMkLst>
            <pc:docMk/>
            <pc:sldMk cId="2858277977" sldId="523"/>
            <ac:spMk id="1894" creationId="{66F992B0-6062-4310-B1F2-0C326B1F3101}"/>
          </ac:spMkLst>
        </pc:spChg>
        <pc:spChg chg="mod">
          <ac:chgData name="Ragnhild Halvorsrud" userId="917ea340-fd63-490f-a7db-68428d24cf32" providerId="ADAL" clId="{9B6050A4-F178-4018-9F62-4FCCA28DA093}" dt="2021-03-25T13:12:42.810" v="38326" actId="790"/>
          <ac:spMkLst>
            <pc:docMk/>
            <pc:sldMk cId="2858277977" sldId="523"/>
            <ac:spMk id="1895" creationId="{2CD1BC3A-965E-4234-8C71-7205126B5262}"/>
          </ac:spMkLst>
        </pc:spChg>
        <pc:spChg chg="mod">
          <ac:chgData name="Ragnhild Halvorsrud" userId="917ea340-fd63-490f-a7db-68428d24cf32" providerId="ADAL" clId="{9B6050A4-F178-4018-9F62-4FCCA28DA093}" dt="2021-03-25T13:12:42.811" v="38327" actId="790"/>
          <ac:spMkLst>
            <pc:docMk/>
            <pc:sldMk cId="2858277977" sldId="523"/>
            <ac:spMk id="1896" creationId="{51FB2BA8-23DF-4756-95CF-1ABD2B54FAE9}"/>
          </ac:spMkLst>
        </pc:spChg>
        <pc:spChg chg="mod">
          <ac:chgData name="Ragnhild Halvorsrud" userId="917ea340-fd63-490f-a7db-68428d24cf32" providerId="ADAL" clId="{9B6050A4-F178-4018-9F62-4FCCA28DA093}" dt="2021-03-25T13:12:42.812" v="38328" actId="790"/>
          <ac:spMkLst>
            <pc:docMk/>
            <pc:sldMk cId="2858277977" sldId="523"/>
            <ac:spMk id="1897" creationId="{248EB943-8700-4EFD-A5CA-594F2F02EE2F}"/>
          </ac:spMkLst>
        </pc:spChg>
        <pc:spChg chg="mod">
          <ac:chgData name="Ragnhild Halvorsrud" userId="917ea340-fd63-490f-a7db-68428d24cf32" providerId="ADAL" clId="{9B6050A4-F178-4018-9F62-4FCCA28DA093}" dt="2021-03-25T13:12:42.812" v="38329" actId="790"/>
          <ac:spMkLst>
            <pc:docMk/>
            <pc:sldMk cId="2858277977" sldId="523"/>
            <ac:spMk id="1898" creationId="{C9908F9B-8F34-4583-AAEE-B46E8F444F8C}"/>
          </ac:spMkLst>
        </pc:spChg>
        <pc:spChg chg="mod">
          <ac:chgData name="Ragnhild Halvorsrud" userId="917ea340-fd63-490f-a7db-68428d24cf32" providerId="ADAL" clId="{9B6050A4-F178-4018-9F62-4FCCA28DA093}" dt="2021-03-25T13:12:42.813" v="38330" actId="790"/>
          <ac:spMkLst>
            <pc:docMk/>
            <pc:sldMk cId="2858277977" sldId="523"/>
            <ac:spMk id="1899" creationId="{7E6CB0FF-8990-4ABD-9A45-4235316DE64E}"/>
          </ac:spMkLst>
        </pc:spChg>
        <pc:spChg chg="mod">
          <ac:chgData name="Ragnhild Halvorsrud" userId="917ea340-fd63-490f-a7db-68428d24cf32" providerId="ADAL" clId="{9B6050A4-F178-4018-9F62-4FCCA28DA093}" dt="2021-03-25T13:12:42.815" v="38331" actId="790"/>
          <ac:spMkLst>
            <pc:docMk/>
            <pc:sldMk cId="2858277977" sldId="523"/>
            <ac:spMk id="1907" creationId="{4F8E1829-7F7E-47EF-8581-E52C00E4037F}"/>
          </ac:spMkLst>
        </pc:spChg>
        <pc:spChg chg="mod">
          <ac:chgData name="Ragnhild Halvorsrud" userId="917ea340-fd63-490f-a7db-68428d24cf32" providerId="ADAL" clId="{9B6050A4-F178-4018-9F62-4FCCA28DA093}" dt="2021-03-25T13:12:42.816" v="38332" actId="790"/>
          <ac:spMkLst>
            <pc:docMk/>
            <pc:sldMk cId="2858277977" sldId="523"/>
            <ac:spMk id="1909" creationId="{C3862399-BBA6-440D-BAF9-F7F3632C4E60}"/>
          </ac:spMkLst>
        </pc:spChg>
        <pc:spChg chg="mod">
          <ac:chgData name="Ragnhild Halvorsrud" userId="917ea340-fd63-490f-a7db-68428d24cf32" providerId="ADAL" clId="{9B6050A4-F178-4018-9F62-4FCCA28DA093}" dt="2021-03-25T13:12:42.817" v="38333" actId="790"/>
          <ac:spMkLst>
            <pc:docMk/>
            <pc:sldMk cId="2858277977" sldId="523"/>
            <ac:spMk id="1912" creationId="{697E3F84-F1C5-40A8-9FD4-88B050F93213}"/>
          </ac:spMkLst>
        </pc:spChg>
        <pc:spChg chg="mod">
          <ac:chgData name="Ragnhild Halvorsrud" userId="917ea340-fd63-490f-a7db-68428d24cf32" providerId="ADAL" clId="{9B6050A4-F178-4018-9F62-4FCCA28DA093}" dt="2021-03-25T13:12:42.818" v="38334" actId="790"/>
          <ac:spMkLst>
            <pc:docMk/>
            <pc:sldMk cId="2858277977" sldId="523"/>
            <ac:spMk id="1913" creationId="{987887CC-BE40-48D7-A103-74AC637B9936}"/>
          </ac:spMkLst>
        </pc:spChg>
        <pc:spChg chg="mod">
          <ac:chgData name="Ragnhild Halvorsrud" userId="917ea340-fd63-490f-a7db-68428d24cf32" providerId="ADAL" clId="{9B6050A4-F178-4018-9F62-4FCCA28DA093}" dt="2021-03-25T13:12:42.819" v="38335" actId="790"/>
          <ac:spMkLst>
            <pc:docMk/>
            <pc:sldMk cId="2858277977" sldId="523"/>
            <ac:spMk id="1916" creationId="{EAFB482D-98A3-4A10-A0FF-E23EDC6B8A4F}"/>
          </ac:spMkLst>
        </pc:spChg>
        <pc:spChg chg="mod">
          <ac:chgData name="Ragnhild Halvorsrud" userId="917ea340-fd63-490f-a7db-68428d24cf32" providerId="ADAL" clId="{9B6050A4-F178-4018-9F62-4FCCA28DA093}" dt="2021-03-25T13:12:42.820" v="38336" actId="790"/>
          <ac:spMkLst>
            <pc:docMk/>
            <pc:sldMk cId="2858277977" sldId="523"/>
            <ac:spMk id="1917" creationId="{9AF80270-9380-444D-A095-4054F6301175}"/>
          </ac:spMkLst>
        </pc:spChg>
        <pc:spChg chg="mod">
          <ac:chgData name="Ragnhild Halvorsrud" userId="917ea340-fd63-490f-a7db-68428d24cf32" providerId="ADAL" clId="{9B6050A4-F178-4018-9F62-4FCCA28DA093}" dt="2021-03-25T13:12:42.821" v="38337" actId="790"/>
          <ac:spMkLst>
            <pc:docMk/>
            <pc:sldMk cId="2858277977" sldId="523"/>
            <ac:spMk id="1919" creationId="{4AFD7C99-9321-4A86-9E05-65D66C093A59}"/>
          </ac:spMkLst>
        </pc:spChg>
        <pc:spChg chg="mod">
          <ac:chgData name="Ragnhild Halvorsrud" userId="917ea340-fd63-490f-a7db-68428d24cf32" providerId="ADAL" clId="{9B6050A4-F178-4018-9F62-4FCCA28DA093}" dt="2021-03-25T13:12:42.822" v="38338" actId="790"/>
          <ac:spMkLst>
            <pc:docMk/>
            <pc:sldMk cId="2858277977" sldId="523"/>
            <ac:spMk id="1922" creationId="{3AC3554C-99E7-47B8-A65A-CBEE369CEEB7}"/>
          </ac:spMkLst>
        </pc:spChg>
        <pc:spChg chg="mod">
          <ac:chgData name="Ragnhild Halvorsrud" userId="917ea340-fd63-490f-a7db-68428d24cf32" providerId="ADAL" clId="{9B6050A4-F178-4018-9F62-4FCCA28DA093}" dt="2021-03-25T13:12:42.823" v="38339" actId="790"/>
          <ac:spMkLst>
            <pc:docMk/>
            <pc:sldMk cId="2858277977" sldId="523"/>
            <ac:spMk id="1923" creationId="{75B3550E-DD14-4302-83C3-BB6D0006C7CE}"/>
          </ac:spMkLst>
        </pc:spChg>
        <pc:spChg chg="mod">
          <ac:chgData name="Ragnhild Halvorsrud" userId="917ea340-fd63-490f-a7db-68428d24cf32" providerId="ADAL" clId="{9B6050A4-F178-4018-9F62-4FCCA28DA093}" dt="2021-03-25T13:12:42.824" v="38340" actId="790"/>
          <ac:spMkLst>
            <pc:docMk/>
            <pc:sldMk cId="2858277977" sldId="523"/>
            <ac:spMk id="1924" creationId="{CFF11CF3-CCF1-4C97-B88A-B73CA6690AAB}"/>
          </ac:spMkLst>
        </pc:spChg>
        <pc:spChg chg="mod">
          <ac:chgData name="Ragnhild Halvorsrud" userId="917ea340-fd63-490f-a7db-68428d24cf32" providerId="ADAL" clId="{9B6050A4-F178-4018-9F62-4FCCA28DA093}" dt="2021-03-25T13:12:42.824" v="38341" actId="790"/>
          <ac:spMkLst>
            <pc:docMk/>
            <pc:sldMk cId="2858277977" sldId="523"/>
            <ac:spMk id="1925" creationId="{01F41E8F-2AD7-4313-AE8E-1B855AF37B1C}"/>
          </ac:spMkLst>
        </pc:spChg>
        <pc:spChg chg="mod">
          <ac:chgData name="Ragnhild Halvorsrud" userId="917ea340-fd63-490f-a7db-68428d24cf32" providerId="ADAL" clId="{9B6050A4-F178-4018-9F62-4FCCA28DA093}" dt="2021-03-25T13:12:42.826" v="38342" actId="790"/>
          <ac:spMkLst>
            <pc:docMk/>
            <pc:sldMk cId="2858277977" sldId="523"/>
            <ac:spMk id="1930" creationId="{79F60186-2289-47E7-916A-E1CF67F30888}"/>
          </ac:spMkLst>
        </pc:spChg>
        <pc:spChg chg="mod">
          <ac:chgData name="Ragnhild Halvorsrud" userId="917ea340-fd63-490f-a7db-68428d24cf32" providerId="ADAL" clId="{9B6050A4-F178-4018-9F62-4FCCA28DA093}" dt="2021-03-25T13:12:42.827" v="38343" actId="790"/>
          <ac:spMkLst>
            <pc:docMk/>
            <pc:sldMk cId="2858277977" sldId="523"/>
            <ac:spMk id="1932" creationId="{566B9590-74B9-404C-89B4-3FB322AFEE8B}"/>
          </ac:spMkLst>
        </pc:spChg>
        <pc:spChg chg="mod">
          <ac:chgData name="Ragnhild Halvorsrud" userId="917ea340-fd63-490f-a7db-68428d24cf32" providerId="ADAL" clId="{9B6050A4-F178-4018-9F62-4FCCA28DA093}" dt="2021-03-25T13:12:42.828" v="38344" actId="790"/>
          <ac:spMkLst>
            <pc:docMk/>
            <pc:sldMk cId="2858277977" sldId="523"/>
            <ac:spMk id="1935" creationId="{77B2F231-8128-4705-BCBD-9EDCABA70D3B}"/>
          </ac:spMkLst>
        </pc:spChg>
        <pc:spChg chg="mod">
          <ac:chgData name="Ragnhild Halvorsrud" userId="917ea340-fd63-490f-a7db-68428d24cf32" providerId="ADAL" clId="{9B6050A4-F178-4018-9F62-4FCCA28DA093}" dt="2021-03-25T13:12:42.828" v="38345" actId="790"/>
          <ac:spMkLst>
            <pc:docMk/>
            <pc:sldMk cId="2858277977" sldId="523"/>
            <ac:spMk id="1936" creationId="{425E5A31-3557-4C00-895B-583085549C29}"/>
          </ac:spMkLst>
        </pc:spChg>
        <pc:spChg chg="mod">
          <ac:chgData name="Ragnhild Halvorsrud" userId="917ea340-fd63-490f-a7db-68428d24cf32" providerId="ADAL" clId="{9B6050A4-F178-4018-9F62-4FCCA28DA093}" dt="2021-03-25T13:12:42.829" v="38346" actId="790"/>
          <ac:spMkLst>
            <pc:docMk/>
            <pc:sldMk cId="2858277977" sldId="523"/>
            <ac:spMk id="1937" creationId="{BAF5FB3B-1BAA-4A19-A294-275B62F17ED9}"/>
          </ac:spMkLst>
        </pc:spChg>
        <pc:spChg chg="mod">
          <ac:chgData name="Ragnhild Halvorsrud" userId="917ea340-fd63-490f-a7db-68428d24cf32" providerId="ADAL" clId="{9B6050A4-F178-4018-9F62-4FCCA28DA093}" dt="2021-03-25T13:12:42.830" v="38347" actId="790"/>
          <ac:spMkLst>
            <pc:docMk/>
            <pc:sldMk cId="2858277977" sldId="523"/>
            <ac:spMk id="1939" creationId="{A6CF1ECE-FE29-4EFA-A3C8-FC999EDF9D51}"/>
          </ac:spMkLst>
        </pc:spChg>
        <pc:spChg chg="mod">
          <ac:chgData name="Ragnhild Halvorsrud" userId="917ea340-fd63-490f-a7db-68428d24cf32" providerId="ADAL" clId="{9B6050A4-F178-4018-9F62-4FCCA28DA093}" dt="2021-03-25T13:12:42.831" v="38348" actId="790"/>
          <ac:spMkLst>
            <pc:docMk/>
            <pc:sldMk cId="2858277977" sldId="523"/>
            <ac:spMk id="1940" creationId="{801C43B4-8EE0-40FA-9D5C-D42F45D208E8}"/>
          </ac:spMkLst>
        </pc:spChg>
        <pc:spChg chg="mod">
          <ac:chgData name="Ragnhild Halvorsrud" userId="917ea340-fd63-490f-a7db-68428d24cf32" providerId="ADAL" clId="{9B6050A4-F178-4018-9F62-4FCCA28DA093}" dt="2021-03-25T13:12:42.832" v="38349" actId="790"/>
          <ac:spMkLst>
            <pc:docMk/>
            <pc:sldMk cId="2858277977" sldId="523"/>
            <ac:spMk id="1941" creationId="{5518AA36-02FE-47A2-A0A9-0D62CE2AC932}"/>
          </ac:spMkLst>
        </pc:spChg>
        <pc:spChg chg="mod">
          <ac:chgData name="Ragnhild Halvorsrud" userId="917ea340-fd63-490f-a7db-68428d24cf32" providerId="ADAL" clId="{9B6050A4-F178-4018-9F62-4FCCA28DA093}" dt="2021-03-25T13:12:42.833" v="38350" actId="790"/>
          <ac:spMkLst>
            <pc:docMk/>
            <pc:sldMk cId="2858277977" sldId="523"/>
            <ac:spMk id="1945" creationId="{9554C25D-A4C8-49F5-AC2E-E39895FBC865}"/>
          </ac:spMkLst>
        </pc:spChg>
        <pc:spChg chg="mod">
          <ac:chgData name="Ragnhild Halvorsrud" userId="917ea340-fd63-490f-a7db-68428d24cf32" providerId="ADAL" clId="{9B6050A4-F178-4018-9F62-4FCCA28DA093}" dt="2021-03-25T13:12:42.834" v="38351" actId="790"/>
          <ac:spMkLst>
            <pc:docMk/>
            <pc:sldMk cId="2858277977" sldId="523"/>
            <ac:spMk id="1946" creationId="{47568839-5CD8-4F98-8915-960EEFEF9FD1}"/>
          </ac:spMkLst>
        </pc:spChg>
        <pc:spChg chg="mod">
          <ac:chgData name="Ragnhild Halvorsrud" userId="917ea340-fd63-490f-a7db-68428d24cf32" providerId="ADAL" clId="{9B6050A4-F178-4018-9F62-4FCCA28DA093}" dt="2021-03-25T13:12:42.835" v="38352" actId="790"/>
          <ac:spMkLst>
            <pc:docMk/>
            <pc:sldMk cId="2858277977" sldId="523"/>
            <ac:spMk id="1950" creationId="{C631118D-4AA9-4A18-B5C5-E16FBCB902A7}"/>
          </ac:spMkLst>
        </pc:spChg>
        <pc:spChg chg="mod">
          <ac:chgData name="Ragnhild Halvorsrud" userId="917ea340-fd63-490f-a7db-68428d24cf32" providerId="ADAL" clId="{9B6050A4-F178-4018-9F62-4FCCA28DA093}" dt="2021-03-25T13:12:42.836" v="38353" actId="790"/>
          <ac:spMkLst>
            <pc:docMk/>
            <pc:sldMk cId="2858277977" sldId="523"/>
            <ac:spMk id="1953" creationId="{0667E5FA-78A8-449C-A0E1-ED0EE67A6F63}"/>
          </ac:spMkLst>
        </pc:spChg>
        <pc:spChg chg="mod">
          <ac:chgData name="Ragnhild Halvorsrud" userId="917ea340-fd63-490f-a7db-68428d24cf32" providerId="ADAL" clId="{9B6050A4-F178-4018-9F62-4FCCA28DA093}" dt="2021-03-25T13:12:42.837" v="38354" actId="790"/>
          <ac:spMkLst>
            <pc:docMk/>
            <pc:sldMk cId="2858277977" sldId="523"/>
            <ac:spMk id="1955" creationId="{F9361307-1AE2-41A0-8CDC-D01428FDA351}"/>
          </ac:spMkLst>
        </pc:spChg>
        <pc:spChg chg="mod">
          <ac:chgData name="Ragnhild Halvorsrud" userId="917ea340-fd63-490f-a7db-68428d24cf32" providerId="ADAL" clId="{9B6050A4-F178-4018-9F62-4FCCA28DA093}" dt="2021-03-25T13:12:42.838" v="38355" actId="790"/>
          <ac:spMkLst>
            <pc:docMk/>
            <pc:sldMk cId="2858277977" sldId="523"/>
            <ac:spMk id="1956" creationId="{232FFAD8-5C86-4B7E-A5FE-A16B4737B87F}"/>
          </ac:spMkLst>
        </pc:spChg>
        <pc:spChg chg="mod">
          <ac:chgData name="Ragnhild Halvorsrud" userId="917ea340-fd63-490f-a7db-68428d24cf32" providerId="ADAL" clId="{9B6050A4-F178-4018-9F62-4FCCA28DA093}" dt="2021-03-25T13:12:42.839" v="38356" actId="790"/>
          <ac:spMkLst>
            <pc:docMk/>
            <pc:sldMk cId="2858277977" sldId="523"/>
            <ac:spMk id="1957" creationId="{3C1ABDB9-5ED5-4A1E-A4C6-C6A4EDB5E3AE}"/>
          </ac:spMkLst>
        </pc:spChg>
        <pc:spChg chg="mod">
          <ac:chgData name="Ragnhild Halvorsrud" userId="917ea340-fd63-490f-a7db-68428d24cf32" providerId="ADAL" clId="{9B6050A4-F178-4018-9F62-4FCCA28DA093}" dt="2021-03-25T13:12:42.840" v="38357" actId="790"/>
          <ac:spMkLst>
            <pc:docMk/>
            <pc:sldMk cId="2858277977" sldId="523"/>
            <ac:spMk id="1960" creationId="{3A9E5AB2-5D11-41AE-AA79-E8497AB17E2C}"/>
          </ac:spMkLst>
        </pc:spChg>
        <pc:spChg chg="mod">
          <ac:chgData name="Ragnhild Halvorsrud" userId="917ea340-fd63-490f-a7db-68428d24cf32" providerId="ADAL" clId="{9B6050A4-F178-4018-9F62-4FCCA28DA093}" dt="2021-03-25T13:12:42.841" v="38358" actId="790"/>
          <ac:spMkLst>
            <pc:docMk/>
            <pc:sldMk cId="2858277977" sldId="523"/>
            <ac:spMk id="1962" creationId="{C07678D4-6652-44FA-931F-54B7632E15A7}"/>
          </ac:spMkLst>
        </pc:spChg>
        <pc:spChg chg="mod">
          <ac:chgData name="Ragnhild Halvorsrud" userId="917ea340-fd63-490f-a7db-68428d24cf32" providerId="ADAL" clId="{9B6050A4-F178-4018-9F62-4FCCA28DA093}" dt="2021-03-25T13:12:42.842" v="38359" actId="790"/>
          <ac:spMkLst>
            <pc:docMk/>
            <pc:sldMk cId="2858277977" sldId="523"/>
            <ac:spMk id="1964" creationId="{5792BAA2-DD59-449F-8544-354BC0F87C1A}"/>
          </ac:spMkLst>
        </pc:spChg>
        <pc:spChg chg="mod">
          <ac:chgData name="Ragnhild Halvorsrud" userId="917ea340-fd63-490f-a7db-68428d24cf32" providerId="ADAL" clId="{9B6050A4-F178-4018-9F62-4FCCA28DA093}" dt="2021-03-25T13:12:42.842" v="38360" actId="790"/>
          <ac:spMkLst>
            <pc:docMk/>
            <pc:sldMk cId="2858277977" sldId="523"/>
            <ac:spMk id="1965" creationId="{36B9131E-F041-4E3B-8E79-12075F0A594D}"/>
          </ac:spMkLst>
        </pc:spChg>
        <pc:spChg chg="mod">
          <ac:chgData name="Ragnhild Halvorsrud" userId="917ea340-fd63-490f-a7db-68428d24cf32" providerId="ADAL" clId="{9B6050A4-F178-4018-9F62-4FCCA28DA093}" dt="2021-03-25T13:12:42.843" v="38361" actId="790"/>
          <ac:spMkLst>
            <pc:docMk/>
            <pc:sldMk cId="2858277977" sldId="523"/>
            <ac:spMk id="1966" creationId="{C7368C64-0628-435B-8301-187FC442D7C1}"/>
          </ac:spMkLst>
        </pc:spChg>
        <pc:spChg chg="mod">
          <ac:chgData name="Ragnhild Halvorsrud" userId="917ea340-fd63-490f-a7db-68428d24cf32" providerId="ADAL" clId="{9B6050A4-F178-4018-9F62-4FCCA28DA093}" dt="2021-03-25T13:12:42.844" v="38362" actId="790"/>
          <ac:spMkLst>
            <pc:docMk/>
            <pc:sldMk cId="2858277977" sldId="523"/>
            <ac:spMk id="1968" creationId="{BE514549-7D03-465D-816D-B580B57FB451}"/>
          </ac:spMkLst>
        </pc:spChg>
        <pc:spChg chg="mod">
          <ac:chgData name="Ragnhild Halvorsrud" userId="917ea340-fd63-490f-a7db-68428d24cf32" providerId="ADAL" clId="{9B6050A4-F178-4018-9F62-4FCCA28DA093}" dt="2021-03-25T13:12:42.845" v="38363" actId="790"/>
          <ac:spMkLst>
            <pc:docMk/>
            <pc:sldMk cId="2858277977" sldId="523"/>
            <ac:spMk id="1972" creationId="{79152F2F-FA4C-44EE-AA94-BC5B27715D9B}"/>
          </ac:spMkLst>
        </pc:spChg>
        <pc:spChg chg="mod">
          <ac:chgData name="Ragnhild Halvorsrud" userId="917ea340-fd63-490f-a7db-68428d24cf32" providerId="ADAL" clId="{9B6050A4-F178-4018-9F62-4FCCA28DA093}" dt="2021-03-25T13:12:42.846" v="38364" actId="790"/>
          <ac:spMkLst>
            <pc:docMk/>
            <pc:sldMk cId="2858277977" sldId="523"/>
            <ac:spMk id="1973" creationId="{6818B1FF-E107-4E34-A22C-E877EE46365F}"/>
          </ac:spMkLst>
        </pc:spChg>
        <pc:spChg chg="mod">
          <ac:chgData name="Ragnhild Halvorsrud" userId="917ea340-fd63-490f-a7db-68428d24cf32" providerId="ADAL" clId="{9B6050A4-F178-4018-9F62-4FCCA28DA093}" dt="2021-03-25T13:12:42.849" v="38365" actId="790"/>
          <ac:spMkLst>
            <pc:docMk/>
            <pc:sldMk cId="2858277977" sldId="523"/>
            <ac:spMk id="1985" creationId="{43A12735-36FB-4DB6-BD6B-52E6D5782B0E}"/>
          </ac:spMkLst>
        </pc:spChg>
        <pc:spChg chg="mod">
          <ac:chgData name="Ragnhild Halvorsrud" userId="917ea340-fd63-490f-a7db-68428d24cf32" providerId="ADAL" clId="{9B6050A4-F178-4018-9F62-4FCCA28DA093}" dt="2021-03-25T13:12:42.789" v="38299" actId="790"/>
          <ac:spMkLst>
            <pc:docMk/>
            <pc:sldMk cId="2858277977" sldId="523"/>
            <ac:spMk id="1987" creationId="{6C773EE9-DF84-4231-BA1C-C61AFF9EE146}"/>
          </ac:spMkLst>
        </pc:spChg>
        <pc:spChg chg="mod">
          <ac:chgData name="Ragnhild Halvorsrud" userId="917ea340-fd63-490f-a7db-68428d24cf32" providerId="ADAL" clId="{9B6050A4-F178-4018-9F62-4FCCA28DA093}" dt="2021-03-25T13:12:42.790" v="38300" actId="790"/>
          <ac:spMkLst>
            <pc:docMk/>
            <pc:sldMk cId="2858277977" sldId="523"/>
            <ac:spMk id="1988" creationId="{2694CEAD-8795-4CEF-9151-AAEC7455F9B5}"/>
          </ac:spMkLst>
        </pc:spChg>
        <pc:spChg chg="mod">
          <ac:chgData name="Ragnhild Halvorsrud" userId="917ea340-fd63-490f-a7db-68428d24cf32" providerId="ADAL" clId="{9B6050A4-F178-4018-9F62-4FCCA28DA093}" dt="2021-03-25T13:12:42.790" v="38301" actId="790"/>
          <ac:spMkLst>
            <pc:docMk/>
            <pc:sldMk cId="2858277977" sldId="523"/>
            <ac:spMk id="1989" creationId="{4B36F06F-0E11-4EDE-915E-7C5B4D104D04}"/>
          </ac:spMkLst>
        </pc:spChg>
        <pc:spChg chg="mod">
          <ac:chgData name="Ragnhild Halvorsrud" userId="917ea340-fd63-490f-a7db-68428d24cf32" providerId="ADAL" clId="{9B6050A4-F178-4018-9F62-4FCCA28DA093}" dt="2021-03-25T13:12:42.792" v="38302" actId="790"/>
          <ac:spMkLst>
            <pc:docMk/>
            <pc:sldMk cId="2858277977" sldId="523"/>
            <ac:spMk id="1991" creationId="{204EBC8B-86E9-412F-8BFA-C46C3372393F}"/>
          </ac:spMkLst>
        </pc:spChg>
        <pc:spChg chg="mod">
          <ac:chgData name="Ragnhild Halvorsrud" userId="917ea340-fd63-490f-a7db-68428d24cf32" providerId="ADAL" clId="{9B6050A4-F178-4018-9F62-4FCCA28DA093}" dt="2021-03-25T13:12:42.792" v="38303" actId="790"/>
          <ac:spMkLst>
            <pc:docMk/>
            <pc:sldMk cId="2858277977" sldId="523"/>
            <ac:spMk id="1992" creationId="{2A6133C8-4447-4307-BD70-0CDC19303387}"/>
          </ac:spMkLst>
        </pc:spChg>
        <pc:spChg chg="mod">
          <ac:chgData name="Ragnhild Halvorsrud" userId="917ea340-fd63-490f-a7db-68428d24cf32" providerId="ADAL" clId="{9B6050A4-F178-4018-9F62-4FCCA28DA093}" dt="2021-03-25T13:12:42.793" v="38304" actId="790"/>
          <ac:spMkLst>
            <pc:docMk/>
            <pc:sldMk cId="2858277977" sldId="523"/>
            <ac:spMk id="1993" creationId="{86BA0AB7-76F4-48FD-9DC2-EBCC07B5F83A}"/>
          </ac:spMkLst>
        </pc:spChg>
        <pc:spChg chg="mod">
          <ac:chgData name="Ragnhild Halvorsrud" userId="917ea340-fd63-490f-a7db-68428d24cf32" providerId="ADAL" clId="{9B6050A4-F178-4018-9F62-4FCCA28DA093}" dt="2021-03-25T13:12:42.794" v="38305" actId="790"/>
          <ac:spMkLst>
            <pc:docMk/>
            <pc:sldMk cId="2858277977" sldId="523"/>
            <ac:spMk id="1995" creationId="{B15CD6A1-D0D7-4D2D-AA99-1793EC7DCF5E}"/>
          </ac:spMkLst>
        </pc:spChg>
        <pc:spChg chg="mod">
          <ac:chgData name="Ragnhild Halvorsrud" userId="917ea340-fd63-490f-a7db-68428d24cf32" providerId="ADAL" clId="{9B6050A4-F178-4018-9F62-4FCCA28DA093}" dt="2021-03-25T13:12:42.795" v="38306" actId="790"/>
          <ac:spMkLst>
            <pc:docMk/>
            <pc:sldMk cId="2858277977" sldId="523"/>
            <ac:spMk id="1996" creationId="{CCC164C2-FF33-4023-9631-17F169865E1A}"/>
          </ac:spMkLst>
        </pc:spChg>
        <pc:spChg chg="mod">
          <ac:chgData name="Ragnhild Halvorsrud" userId="917ea340-fd63-490f-a7db-68428d24cf32" providerId="ADAL" clId="{9B6050A4-F178-4018-9F62-4FCCA28DA093}" dt="2021-03-25T13:12:42.757" v="38259" actId="790"/>
          <ac:spMkLst>
            <pc:docMk/>
            <pc:sldMk cId="2858277977" sldId="523"/>
            <ac:spMk id="1999" creationId="{8CBF4A35-43BD-4058-9C92-DFC7117F9438}"/>
          </ac:spMkLst>
        </pc:spChg>
        <pc:spChg chg="mod">
          <ac:chgData name="Ragnhild Halvorsrud" userId="917ea340-fd63-490f-a7db-68428d24cf32" providerId="ADAL" clId="{9B6050A4-F178-4018-9F62-4FCCA28DA093}" dt="2021-03-25T13:12:42.758" v="38260" actId="790"/>
          <ac:spMkLst>
            <pc:docMk/>
            <pc:sldMk cId="2858277977" sldId="523"/>
            <ac:spMk id="2000" creationId="{248A1A84-73CA-47A7-ABD2-7A1D7FEA4362}"/>
          </ac:spMkLst>
        </pc:spChg>
        <pc:spChg chg="mod">
          <ac:chgData name="Ragnhild Halvorsrud" userId="917ea340-fd63-490f-a7db-68428d24cf32" providerId="ADAL" clId="{9B6050A4-F178-4018-9F62-4FCCA28DA093}" dt="2021-03-25T13:12:42.759" v="38261" actId="790"/>
          <ac:spMkLst>
            <pc:docMk/>
            <pc:sldMk cId="2858277977" sldId="523"/>
            <ac:spMk id="2001" creationId="{1089D0AD-F435-4854-8B9F-36DDE4E2BD05}"/>
          </ac:spMkLst>
        </pc:spChg>
        <pc:spChg chg="mod">
          <ac:chgData name="Ragnhild Halvorsrud" userId="917ea340-fd63-490f-a7db-68428d24cf32" providerId="ADAL" clId="{9B6050A4-F178-4018-9F62-4FCCA28DA093}" dt="2021-03-25T13:12:42.760" v="38262" actId="790"/>
          <ac:spMkLst>
            <pc:docMk/>
            <pc:sldMk cId="2858277977" sldId="523"/>
            <ac:spMk id="2002" creationId="{C766D3F8-4F0F-4285-93D7-C949753D7CB4}"/>
          </ac:spMkLst>
        </pc:spChg>
        <pc:spChg chg="mod">
          <ac:chgData name="Ragnhild Halvorsrud" userId="917ea340-fd63-490f-a7db-68428d24cf32" providerId="ADAL" clId="{9B6050A4-F178-4018-9F62-4FCCA28DA093}" dt="2021-03-25T13:12:42.760" v="38263" actId="790"/>
          <ac:spMkLst>
            <pc:docMk/>
            <pc:sldMk cId="2858277977" sldId="523"/>
            <ac:spMk id="2003" creationId="{5888C61A-9BDA-45A4-9A97-D1FD63983321}"/>
          </ac:spMkLst>
        </pc:spChg>
        <pc:spChg chg="mod">
          <ac:chgData name="Ragnhild Halvorsrud" userId="917ea340-fd63-490f-a7db-68428d24cf32" providerId="ADAL" clId="{9B6050A4-F178-4018-9F62-4FCCA28DA093}" dt="2021-03-25T13:12:42.761" v="38264" actId="790"/>
          <ac:spMkLst>
            <pc:docMk/>
            <pc:sldMk cId="2858277977" sldId="523"/>
            <ac:spMk id="2004" creationId="{A2561B84-ECC7-4C5D-AD3F-CE4F9B861CB0}"/>
          </ac:spMkLst>
        </pc:spChg>
        <pc:spChg chg="mod">
          <ac:chgData name="Ragnhild Halvorsrud" userId="917ea340-fd63-490f-a7db-68428d24cf32" providerId="ADAL" clId="{9B6050A4-F178-4018-9F62-4FCCA28DA093}" dt="2021-03-25T13:12:42.762" v="38265" actId="790"/>
          <ac:spMkLst>
            <pc:docMk/>
            <pc:sldMk cId="2858277977" sldId="523"/>
            <ac:spMk id="2005" creationId="{5F9C6B08-BA1A-4E14-A943-5F449BCEF90C}"/>
          </ac:spMkLst>
        </pc:spChg>
        <pc:spChg chg="mod">
          <ac:chgData name="Ragnhild Halvorsrud" userId="917ea340-fd63-490f-a7db-68428d24cf32" providerId="ADAL" clId="{9B6050A4-F178-4018-9F62-4FCCA28DA093}" dt="2021-03-25T13:12:42.763" v="38266" actId="790"/>
          <ac:spMkLst>
            <pc:docMk/>
            <pc:sldMk cId="2858277977" sldId="523"/>
            <ac:spMk id="2007" creationId="{4DAE9BA4-F911-4A23-AF9D-C97EE359704C}"/>
          </ac:spMkLst>
        </pc:spChg>
        <pc:spChg chg="mod">
          <ac:chgData name="Ragnhild Halvorsrud" userId="917ea340-fd63-490f-a7db-68428d24cf32" providerId="ADAL" clId="{9B6050A4-F178-4018-9F62-4FCCA28DA093}" dt="2021-03-25T13:12:42.763" v="38267" actId="790"/>
          <ac:spMkLst>
            <pc:docMk/>
            <pc:sldMk cId="2858277977" sldId="523"/>
            <ac:spMk id="2008" creationId="{D4180B14-2D66-43D4-AAED-D3B3DB972695}"/>
          </ac:spMkLst>
        </pc:spChg>
        <pc:spChg chg="mod">
          <ac:chgData name="Ragnhild Halvorsrud" userId="917ea340-fd63-490f-a7db-68428d24cf32" providerId="ADAL" clId="{9B6050A4-F178-4018-9F62-4FCCA28DA093}" dt="2021-03-25T13:12:42.764" v="38268" actId="790"/>
          <ac:spMkLst>
            <pc:docMk/>
            <pc:sldMk cId="2858277977" sldId="523"/>
            <ac:spMk id="2009" creationId="{65F28CED-95A4-410B-A3CD-E5A65849EABE}"/>
          </ac:spMkLst>
        </pc:spChg>
        <pc:spChg chg="mod">
          <ac:chgData name="Ragnhild Halvorsrud" userId="917ea340-fd63-490f-a7db-68428d24cf32" providerId="ADAL" clId="{9B6050A4-F178-4018-9F62-4FCCA28DA093}" dt="2021-03-25T13:12:42.764" v="38269" actId="790"/>
          <ac:spMkLst>
            <pc:docMk/>
            <pc:sldMk cId="2858277977" sldId="523"/>
            <ac:spMk id="2010" creationId="{8C281F76-4A34-4378-8BB2-8DD31AC406FF}"/>
          </ac:spMkLst>
        </pc:spChg>
        <pc:spChg chg="mod">
          <ac:chgData name="Ragnhild Halvorsrud" userId="917ea340-fd63-490f-a7db-68428d24cf32" providerId="ADAL" clId="{9B6050A4-F178-4018-9F62-4FCCA28DA093}" dt="2021-03-25T13:12:42.765" v="38270" actId="790"/>
          <ac:spMkLst>
            <pc:docMk/>
            <pc:sldMk cId="2858277977" sldId="523"/>
            <ac:spMk id="2011" creationId="{207A5837-F8CD-4B59-980B-7A78881A8949}"/>
          </ac:spMkLst>
        </pc:spChg>
        <pc:spChg chg="mod">
          <ac:chgData name="Ragnhild Halvorsrud" userId="917ea340-fd63-490f-a7db-68428d24cf32" providerId="ADAL" clId="{9B6050A4-F178-4018-9F62-4FCCA28DA093}" dt="2021-03-25T13:12:42.766" v="38271" actId="790"/>
          <ac:spMkLst>
            <pc:docMk/>
            <pc:sldMk cId="2858277977" sldId="523"/>
            <ac:spMk id="2012" creationId="{5EF6BB19-0D79-47B4-BC7F-43D99FB57B8B}"/>
          </ac:spMkLst>
        </pc:spChg>
        <pc:spChg chg="mod">
          <ac:chgData name="Ragnhild Halvorsrud" userId="917ea340-fd63-490f-a7db-68428d24cf32" providerId="ADAL" clId="{9B6050A4-F178-4018-9F62-4FCCA28DA093}" dt="2021-03-25T13:12:42.767" v="38272" actId="790"/>
          <ac:spMkLst>
            <pc:docMk/>
            <pc:sldMk cId="2858277977" sldId="523"/>
            <ac:spMk id="2013" creationId="{33674D22-0CC6-4968-8C53-4E94BC61480B}"/>
          </ac:spMkLst>
        </pc:spChg>
        <pc:spChg chg="mod">
          <ac:chgData name="Ragnhild Halvorsrud" userId="917ea340-fd63-490f-a7db-68428d24cf32" providerId="ADAL" clId="{9B6050A4-F178-4018-9F62-4FCCA28DA093}" dt="2021-03-25T13:12:42.768" v="38273" actId="790"/>
          <ac:spMkLst>
            <pc:docMk/>
            <pc:sldMk cId="2858277977" sldId="523"/>
            <ac:spMk id="2015" creationId="{374B687C-DAB8-4466-A834-00CFC02D7649}"/>
          </ac:spMkLst>
        </pc:spChg>
        <pc:spChg chg="mod">
          <ac:chgData name="Ragnhild Halvorsrud" userId="917ea340-fd63-490f-a7db-68428d24cf32" providerId="ADAL" clId="{9B6050A4-F178-4018-9F62-4FCCA28DA093}" dt="2021-03-25T13:12:42.768" v="38274" actId="790"/>
          <ac:spMkLst>
            <pc:docMk/>
            <pc:sldMk cId="2858277977" sldId="523"/>
            <ac:spMk id="2016" creationId="{41AC4AEF-1D5E-4558-A73D-AB9BF6E88406}"/>
          </ac:spMkLst>
        </pc:spChg>
        <pc:spChg chg="mod">
          <ac:chgData name="Ragnhild Halvorsrud" userId="917ea340-fd63-490f-a7db-68428d24cf32" providerId="ADAL" clId="{9B6050A4-F178-4018-9F62-4FCCA28DA093}" dt="2021-03-25T13:12:42.769" v="38275" actId="790"/>
          <ac:spMkLst>
            <pc:docMk/>
            <pc:sldMk cId="2858277977" sldId="523"/>
            <ac:spMk id="2017" creationId="{2FE34010-57A2-4B0F-B79C-9F21B737637A}"/>
          </ac:spMkLst>
        </pc:spChg>
        <pc:spChg chg="mod">
          <ac:chgData name="Ragnhild Halvorsrud" userId="917ea340-fd63-490f-a7db-68428d24cf32" providerId="ADAL" clId="{9B6050A4-F178-4018-9F62-4FCCA28DA093}" dt="2021-03-25T13:12:42.770" v="38276" actId="790"/>
          <ac:spMkLst>
            <pc:docMk/>
            <pc:sldMk cId="2858277977" sldId="523"/>
            <ac:spMk id="2018" creationId="{CCD4FF9F-7A7F-4242-8576-83A75CABDD04}"/>
          </ac:spMkLst>
        </pc:spChg>
        <pc:spChg chg="mod">
          <ac:chgData name="Ragnhild Halvorsrud" userId="917ea340-fd63-490f-a7db-68428d24cf32" providerId="ADAL" clId="{9B6050A4-F178-4018-9F62-4FCCA28DA093}" dt="2021-03-25T13:12:42.771" v="38277" actId="790"/>
          <ac:spMkLst>
            <pc:docMk/>
            <pc:sldMk cId="2858277977" sldId="523"/>
            <ac:spMk id="2019" creationId="{66B9D564-8816-4D0F-AF63-39AA96917AEC}"/>
          </ac:spMkLst>
        </pc:spChg>
        <pc:spChg chg="mod">
          <ac:chgData name="Ragnhild Halvorsrud" userId="917ea340-fd63-490f-a7db-68428d24cf32" providerId="ADAL" clId="{9B6050A4-F178-4018-9F62-4FCCA28DA093}" dt="2021-03-25T13:12:42.772" v="38278" actId="790"/>
          <ac:spMkLst>
            <pc:docMk/>
            <pc:sldMk cId="2858277977" sldId="523"/>
            <ac:spMk id="2020" creationId="{C84B0800-F770-4BD1-A070-AC8F0FB9E2F9}"/>
          </ac:spMkLst>
        </pc:spChg>
        <pc:spChg chg="mod">
          <ac:chgData name="Ragnhild Halvorsrud" userId="917ea340-fd63-490f-a7db-68428d24cf32" providerId="ADAL" clId="{9B6050A4-F178-4018-9F62-4FCCA28DA093}" dt="2021-03-25T13:12:42.772" v="38279" actId="790"/>
          <ac:spMkLst>
            <pc:docMk/>
            <pc:sldMk cId="2858277977" sldId="523"/>
            <ac:spMk id="2021" creationId="{C56C2043-8205-4280-8F0E-09B8F63CB39D}"/>
          </ac:spMkLst>
        </pc:spChg>
        <pc:spChg chg="mod">
          <ac:chgData name="Ragnhild Halvorsrud" userId="917ea340-fd63-490f-a7db-68428d24cf32" providerId="ADAL" clId="{9B6050A4-F178-4018-9F62-4FCCA28DA093}" dt="2021-03-25T13:12:42.773" v="38280" actId="790"/>
          <ac:spMkLst>
            <pc:docMk/>
            <pc:sldMk cId="2858277977" sldId="523"/>
            <ac:spMk id="2023" creationId="{98B9DDEC-08F1-4E50-A05F-D32FD02460CC}"/>
          </ac:spMkLst>
        </pc:spChg>
        <pc:spChg chg="mod">
          <ac:chgData name="Ragnhild Halvorsrud" userId="917ea340-fd63-490f-a7db-68428d24cf32" providerId="ADAL" clId="{9B6050A4-F178-4018-9F62-4FCCA28DA093}" dt="2021-03-25T13:12:42.774" v="38281" actId="790"/>
          <ac:spMkLst>
            <pc:docMk/>
            <pc:sldMk cId="2858277977" sldId="523"/>
            <ac:spMk id="2024" creationId="{34E2E9F8-D444-48F8-9C73-5A4CDBF81594}"/>
          </ac:spMkLst>
        </pc:spChg>
        <pc:spChg chg="mod">
          <ac:chgData name="Ragnhild Halvorsrud" userId="917ea340-fd63-490f-a7db-68428d24cf32" providerId="ADAL" clId="{9B6050A4-F178-4018-9F62-4FCCA28DA093}" dt="2021-03-25T13:12:42.775" v="38282" actId="790"/>
          <ac:spMkLst>
            <pc:docMk/>
            <pc:sldMk cId="2858277977" sldId="523"/>
            <ac:spMk id="2025" creationId="{27AE6608-0F57-4282-8B7E-0BE3FF5A165F}"/>
          </ac:spMkLst>
        </pc:spChg>
        <pc:spChg chg="mod">
          <ac:chgData name="Ragnhild Halvorsrud" userId="917ea340-fd63-490f-a7db-68428d24cf32" providerId="ADAL" clId="{9B6050A4-F178-4018-9F62-4FCCA28DA093}" dt="2021-03-25T13:12:42.776" v="38283" actId="790"/>
          <ac:spMkLst>
            <pc:docMk/>
            <pc:sldMk cId="2858277977" sldId="523"/>
            <ac:spMk id="2026" creationId="{C22D5E92-A253-43B6-AFE3-252E9FD89954}"/>
          </ac:spMkLst>
        </pc:spChg>
        <pc:spChg chg="mod">
          <ac:chgData name="Ragnhild Halvorsrud" userId="917ea340-fd63-490f-a7db-68428d24cf32" providerId="ADAL" clId="{9B6050A4-F178-4018-9F62-4FCCA28DA093}" dt="2021-03-25T13:12:42.776" v="38284" actId="790"/>
          <ac:spMkLst>
            <pc:docMk/>
            <pc:sldMk cId="2858277977" sldId="523"/>
            <ac:spMk id="2027" creationId="{57F779F2-EFD0-4B40-A350-24BCABDD1E28}"/>
          </ac:spMkLst>
        </pc:spChg>
        <pc:spChg chg="mod">
          <ac:chgData name="Ragnhild Halvorsrud" userId="917ea340-fd63-490f-a7db-68428d24cf32" providerId="ADAL" clId="{9B6050A4-F178-4018-9F62-4FCCA28DA093}" dt="2021-03-25T13:12:42.777" v="38285" actId="790"/>
          <ac:spMkLst>
            <pc:docMk/>
            <pc:sldMk cId="2858277977" sldId="523"/>
            <ac:spMk id="2028" creationId="{19825C66-EE37-4D98-8B69-DF5AFEEF6A67}"/>
          </ac:spMkLst>
        </pc:spChg>
        <pc:spChg chg="mod">
          <ac:chgData name="Ragnhild Halvorsrud" userId="917ea340-fd63-490f-a7db-68428d24cf32" providerId="ADAL" clId="{9B6050A4-F178-4018-9F62-4FCCA28DA093}" dt="2021-03-25T13:12:42.778" v="38286" actId="790"/>
          <ac:spMkLst>
            <pc:docMk/>
            <pc:sldMk cId="2858277977" sldId="523"/>
            <ac:spMk id="2029" creationId="{B84DA3A5-B5DE-4EB4-B3E4-A9A204B6EFC4}"/>
          </ac:spMkLst>
        </pc:spChg>
        <pc:spChg chg="mod">
          <ac:chgData name="Ragnhild Halvorsrud" userId="917ea340-fd63-490f-a7db-68428d24cf32" providerId="ADAL" clId="{9B6050A4-F178-4018-9F62-4FCCA28DA093}" dt="2021-03-25T13:12:42.779" v="38287" actId="790"/>
          <ac:spMkLst>
            <pc:docMk/>
            <pc:sldMk cId="2858277977" sldId="523"/>
            <ac:spMk id="2031" creationId="{B3C1DE6A-BC0A-47D1-9D78-8CBCC7F6970E}"/>
          </ac:spMkLst>
        </pc:spChg>
        <pc:spChg chg="mod">
          <ac:chgData name="Ragnhild Halvorsrud" userId="917ea340-fd63-490f-a7db-68428d24cf32" providerId="ADAL" clId="{9B6050A4-F178-4018-9F62-4FCCA28DA093}" dt="2021-03-25T13:12:42.779" v="38288" actId="790"/>
          <ac:spMkLst>
            <pc:docMk/>
            <pc:sldMk cId="2858277977" sldId="523"/>
            <ac:spMk id="2032" creationId="{075E6D0F-A422-4BCF-B1E0-C15D9E3A683F}"/>
          </ac:spMkLst>
        </pc:spChg>
        <pc:spChg chg="mod">
          <ac:chgData name="Ragnhild Halvorsrud" userId="917ea340-fd63-490f-a7db-68428d24cf32" providerId="ADAL" clId="{9B6050A4-F178-4018-9F62-4FCCA28DA093}" dt="2021-03-25T13:12:42.780" v="38289" actId="790"/>
          <ac:spMkLst>
            <pc:docMk/>
            <pc:sldMk cId="2858277977" sldId="523"/>
            <ac:spMk id="2033" creationId="{E60CF4E5-231B-445B-914B-FCF00D8BAE94}"/>
          </ac:spMkLst>
        </pc:spChg>
        <pc:spChg chg="mod">
          <ac:chgData name="Ragnhild Halvorsrud" userId="917ea340-fd63-490f-a7db-68428d24cf32" providerId="ADAL" clId="{9B6050A4-F178-4018-9F62-4FCCA28DA093}" dt="2021-03-25T13:12:42.781" v="38290" actId="790"/>
          <ac:spMkLst>
            <pc:docMk/>
            <pc:sldMk cId="2858277977" sldId="523"/>
            <ac:spMk id="2034" creationId="{6033FCAF-71B2-44CE-AAB5-8B8659493BD7}"/>
          </ac:spMkLst>
        </pc:spChg>
        <pc:spChg chg="mod">
          <ac:chgData name="Ragnhild Halvorsrud" userId="917ea340-fd63-490f-a7db-68428d24cf32" providerId="ADAL" clId="{9B6050A4-F178-4018-9F62-4FCCA28DA093}" dt="2021-03-25T13:12:42.781" v="38291" actId="790"/>
          <ac:spMkLst>
            <pc:docMk/>
            <pc:sldMk cId="2858277977" sldId="523"/>
            <ac:spMk id="2035" creationId="{0CE23E96-A577-4BD9-8A84-863CF7FFC428}"/>
          </ac:spMkLst>
        </pc:spChg>
        <pc:spChg chg="mod">
          <ac:chgData name="Ragnhild Halvorsrud" userId="917ea340-fd63-490f-a7db-68428d24cf32" providerId="ADAL" clId="{9B6050A4-F178-4018-9F62-4FCCA28DA093}" dt="2021-03-25T13:12:42.782" v="38292" actId="790"/>
          <ac:spMkLst>
            <pc:docMk/>
            <pc:sldMk cId="2858277977" sldId="523"/>
            <ac:spMk id="2036" creationId="{45410D6F-851E-48AC-94C1-1F4A1925B435}"/>
          </ac:spMkLst>
        </pc:spChg>
        <pc:spChg chg="mod">
          <ac:chgData name="Ragnhild Halvorsrud" userId="917ea340-fd63-490f-a7db-68428d24cf32" providerId="ADAL" clId="{9B6050A4-F178-4018-9F62-4FCCA28DA093}" dt="2021-03-25T13:12:42.783" v="38293" actId="790"/>
          <ac:spMkLst>
            <pc:docMk/>
            <pc:sldMk cId="2858277977" sldId="523"/>
            <ac:spMk id="2037" creationId="{20B3D234-6ADB-4AAF-AF1C-BFC14F83AF45}"/>
          </ac:spMkLst>
        </pc:spChg>
        <pc:spChg chg="mod">
          <ac:chgData name="Ragnhild Halvorsrud" userId="917ea340-fd63-490f-a7db-68428d24cf32" providerId="ADAL" clId="{9B6050A4-F178-4018-9F62-4FCCA28DA093}" dt="2021-03-25T13:12:42.784" v="38294" actId="790"/>
          <ac:spMkLst>
            <pc:docMk/>
            <pc:sldMk cId="2858277977" sldId="523"/>
            <ac:spMk id="2038" creationId="{63ED00B4-76BC-43CD-ADF1-64A1BFFECE64}"/>
          </ac:spMkLst>
        </pc:spChg>
        <pc:spChg chg="mod">
          <ac:chgData name="Ragnhild Halvorsrud" userId="917ea340-fd63-490f-a7db-68428d24cf32" providerId="ADAL" clId="{9B6050A4-F178-4018-9F62-4FCCA28DA093}" dt="2021-03-25T13:12:42.785" v="38295" actId="790"/>
          <ac:spMkLst>
            <pc:docMk/>
            <pc:sldMk cId="2858277977" sldId="523"/>
            <ac:spMk id="2039" creationId="{E21CB0B7-64EA-4C5B-85CE-AA618DDB12DB}"/>
          </ac:spMkLst>
        </pc:spChg>
        <pc:spChg chg="mod">
          <ac:chgData name="Ragnhild Halvorsrud" userId="917ea340-fd63-490f-a7db-68428d24cf32" providerId="ADAL" clId="{9B6050A4-F178-4018-9F62-4FCCA28DA093}" dt="2021-03-25T13:12:42.785" v="38296" actId="790"/>
          <ac:spMkLst>
            <pc:docMk/>
            <pc:sldMk cId="2858277977" sldId="523"/>
            <ac:spMk id="2040" creationId="{5B5C993D-6EDC-462E-9191-16BFD2E13BC8}"/>
          </ac:spMkLst>
        </pc:spChg>
        <pc:spChg chg="mod">
          <ac:chgData name="Ragnhild Halvorsrud" userId="917ea340-fd63-490f-a7db-68428d24cf32" providerId="ADAL" clId="{9B6050A4-F178-4018-9F62-4FCCA28DA093}" dt="2021-03-25T13:12:42.786" v="38297" actId="790"/>
          <ac:spMkLst>
            <pc:docMk/>
            <pc:sldMk cId="2858277977" sldId="523"/>
            <ac:spMk id="2041" creationId="{1ACFC217-5BA7-4F89-B407-523AAA105430}"/>
          </ac:spMkLst>
        </pc:spChg>
        <pc:spChg chg="mod">
          <ac:chgData name="Ragnhild Halvorsrud" userId="917ea340-fd63-490f-a7db-68428d24cf32" providerId="ADAL" clId="{9B6050A4-F178-4018-9F62-4FCCA28DA093}" dt="2021-03-25T13:12:42.787" v="38298" actId="790"/>
          <ac:spMkLst>
            <pc:docMk/>
            <pc:sldMk cId="2858277977" sldId="523"/>
            <ac:spMk id="2042" creationId="{BDA4FC48-4D0F-4C96-AAB8-70A7AC9D46AC}"/>
          </ac:spMkLst>
        </pc:spChg>
        <pc:spChg chg="mod">
          <ac:chgData name="Ragnhild Halvorsrud" userId="917ea340-fd63-490f-a7db-68428d24cf32" providerId="ADAL" clId="{9B6050A4-F178-4018-9F62-4FCCA28DA093}" dt="2021-03-25T13:12:42.669" v="38170" actId="790"/>
          <ac:spMkLst>
            <pc:docMk/>
            <pc:sldMk cId="2858277977" sldId="523"/>
            <ac:spMk id="2052" creationId="{2A6A2736-D9FE-49AD-979C-42F6E1E2B17A}"/>
          </ac:spMkLst>
        </pc:spChg>
        <pc:spChg chg="mod">
          <ac:chgData name="Ragnhild Halvorsrud" userId="917ea340-fd63-490f-a7db-68428d24cf32" providerId="ADAL" clId="{9B6050A4-F178-4018-9F62-4FCCA28DA093}" dt="2021-03-25T13:12:42.669" v="38171" actId="790"/>
          <ac:spMkLst>
            <pc:docMk/>
            <pc:sldMk cId="2858277977" sldId="523"/>
            <ac:spMk id="2053" creationId="{73B31559-8754-47DF-B23F-F630160522E0}"/>
          </ac:spMkLst>
        </pc:spChg>
        <pc:spChg chg="mod">
          <ac:chgData name="Ragnhild Halvorsrud" userId="917ea340-fd63-490f-a7db-68428d24cf32" providerId="ADAL" clId="{9B6050A4-F178-4018-9F62-4FCCA28DA093}" dt="2021-03-25T13:12:42.671" v="38172" actId="790"/>
          <ac:spMkLst>
            <pc:docMk/>
            <pc:sldMk cId="2858277977" sldId="523"/>
            <ac:spMk id="2054" creationId="{D3AEC19B-A262-410B-9CE9-E2E0B6D34890}"/>
          </ac:spMkLst>
        </pc:spChg>
        <pc:spChg chg="mod">
          <ac:chgData name="Ragnhild Halvorsrud" userId="917ea340-fd63-490f-a7db-68428d24cf32" providerId="ADAL" clId="{9B6050A4-F178-4018-9F62-4FCCA28DA093}" dt="2021-03-25T13:12:42.672" v="38173" actId="790"/>
          <ac:spMkLst>
            <pc:docMk/>
            <pc:sldMk cId="2858277977" sldId="523"/>
            <ac:spMk id="2055" creationId="{6E8C2C84-7E96-4F86-89E9-3AC5870DA59E}"/>
          </ac:spMkLst>
        </pc:spChg>
        <pc:spChg chg="mod">
          <ac:chgData name="Ragnhild Halvorsrud" userId="917ea340-fd63-490f-a7db-68428d24cf32" providerId="ADAL" clId="{9B6050A4-F178-4018-9F62-4FCCA28DA093}" dt="2021-03-25T13:12:42.673" v="38174" actId="790"/>
          <ac:spMkLst>
            <pc:docMk/>
            <pc:sldMk cId="2858277977" sldId="523"/>
            <ac:spMk id="2056" creationId="{BFEB1408-487F-4B0C-95D6-85B64D93E477}"/>
          </ac:spMkLst>
        </pc:spChg>
        <pc:spChg chg="mod">
          <ac:chgData name="Ragnhild Halvorsrud" userId="917ea340-fd63-490f-a7db-68428d24cf32" providerId="ADAL" clId="{9B6050A4-F178-4018-9F62-4FCCA28DA093}" dt="2021-03-25T13:12:42.674" v="38175" actId="790"/>
          <ac:spMkLst>
            <pc:docMk/>
            <pc:sldMk cId="2858277977" sldId="523"/>
            <ac:spMk id="2057" creationId="{B64F2372-BB4A-4CE1-8F42-775A57973D7B}"/>
          </ac:spMkLst>
        </pc:spChg>
        <pc:spChg chg="mod">
          <ac:chgData name="Ragnhild Halvorsrud" userId="917ea340-fd63-490f-a7db-68428d24cf32" providerId="ADAL" clId="{9B6050A4-F178-4018-9F62-4FCCA28DA093}" dt="2021-03-25T13:12:42.675" v="38176" actId="790"/>
          <ac:spMkLst>
            <pc:docMk/>
            <pc:sldMk cId="2858277977" sldId="523"/>
            <ac:spMk id="2058" creationId="{E5F03EA4-4592-423A-8738-DEBC34FB8717}"/>
          </ac:spMkLst>
        </pc:spChg>
        <pc:spChg chg="mod">
          <ac:chgData name="Ragnhild Halvorsrud" userId="917ea340-fd63-490f-a7db-68428d24cf32" providerId="ADAL" clId="{9B6050A4-F178-4018-9F62-4FCCA28DA093}" dt="2021-03-25T13:12:42.676" v="38177" actId="790"/>
          <ac:spMkLst>
            <pc:docMk/>
            <pc:sldMk cId="2858277977" sldId="523"/>
            <ac:spMk id="2059" creationId="{E4A00EE1-76D5-40A5-9FAC-8845F294A09E}"/>
          </ac:spMkLst>
        </pc:spChg>
        <pc:spChg chg="mod">
          <ac:chgData name="Ragnhild Halvorsrud" userId="917ea340-fd63-490f-a7db-68428d24cf32" providerId="ADAL" clId="{9B6050A4-F178-4018-9F62-4FCCA28DA093}" dt="2021-03-25T13:12:42.677" v="38178" actId="790"/>
          <ac:spMkLst>
            <pc:docMk/>
            <pc:sldMk cId="2858277977" sldId="523"/>
            <ac:spMk id="2061" creationId="{B0C9DCEE-48F7-44A6-8DBA-E7A830A73BC7}"/>
          </ac:spMkLst>
        </pc:spChg>
        <pc:spChg chg="mod">
          <ac:chgData name="Ragnhild Halvorsrud" userId="917ea340-fd63-490f-a7db-68428d24cf32" providerId="ADAL" clId="{9B6050A4-F178-4018-9F62-4FCCA28DA093}" dt="2021-03-25T13:12:42.679" v="38179" actId="790"/>
          <ac:spMkLst>
            <pc:docMk/>
            <pc:sldMk cId="2858277977" sldId="523"/>
            <ac:spMk id="2062" creationId="{8E913812-FDA4-4064-A58F-C7EE2F00DF36}"/>
          </ac:spMkLst>
        </pc:spChg>
        <pc:spChg chg="mod">
          <ac:chgData name="Ragnhild Halvorsrud" userId="917ea340-fd63-490f-a7db-68428d24cf32" providerId="ADAL" clId="{9B6050A4-F178-4018-9F62-4FCCA28DA093}" dt="2021-03-25T13:12:42.680" v="38180" actId="790"/>
          <ac:spMkLst>
            <pc:docMk/>
            <pc:sldMk cId="2858277977" sldId="523"/>
            <ac:spMk id="2063" creationId="{8833EB79-B222-4C6B-AA7A-CED462976391}"/>
          </ac:spMkLst>
        </pc:spChg>
        <pc:spChg chg="mod">
          <ac:chgData name="Ragnhild Halvorsrud" userId="917ea340-fd63-490f-a7db-68428d24cf32" providerId="ADAL" clId="{9B6050A4-F178-4018-9F62-4FCCA28DA093}" dt="2021-03-25T13:12:42.681" v="38181" actId="790"/>
          <ac:spMkLst>
            <pc:docMk/>
            <pc:sldMk cId="2858277977" sldId="523"/>
            <ac:spMk id="2064" creationId="{825CED63-C722-4275-9489-32A9961544A2}"/>
          </ac:spMkLst>
        </pc:spChg>
        <pc:spChg chg="mod">
          <ac:chgData name="Ragnhild Halvorsrud" userId="917ea340-fd63-490f-a7db-68428d24cf32" providerId="ADAL" clId="{9B6050A4-F178-4018-9F62-4FCCA28DA093}" dt="2021-03-25T13:12:42.682" v="38182" actId="790"/>
          <ac:spMkLst>
            <pc:docMk/>
            <pc:sldMk cId="2858277977" sldId="523"/>
            <ac:spMk id="2065" creationId="{066EC70A-F96A-4C11-BED9-9612ED0D5EF5}"/>
          </ac:spMkLst>
        </pc:spChg>
        <pc:spChg chg="mod">
          <ac:chgData name="Ragnhild Halvorsrud" userId="917ea340-fd63-490f-a7db-68428d24cf32" providerId="ADAL" clId="{9B6050A4-F178-4018-9F62-4FCCA28DA093}" dt="2021-03-25T13:12:42.683" v="38183" actId="790"/>
          <ac:spMkLst>
            <pc:docMk/>
            <pc:sldMk cId="2858277977" sldId="523"/>
            <ac:spMk id="2066" creationId="{46A92245-EF4B-4E41-896A-45BD35640B11}"/>
          </ac:spMkLst>
        </pc:spChg>
        <pc:spChg chg="mod">
          <ac:chgData name="Ragnhild Halvorsrud" userId="917ea340-fd63-490f-a7db-68428d24cf32" providerId="ADAL" clId="{9B6050A4-F178-4018-9F62-4FCCA28DA093}" dt="2021-03-25T13:12:42.684" v="38184" actId="790"/>
          <ac:spMkLst>
            <pc:docMk/>
            <pc:sldMk cId="2858277977" sldId="523"/>
            <ac:spMk id="2067" creationId="{BD3DD51B-5371-40EC-A17A-B01EE7A9A614}"/>
          </ac:spMkLst>
        </pc:spChg>
        <pc:spChg chg="mod">
          <ac:chgData name="Ragnhild Halvorsrud" userId="917ea340-fd63-490f-a7db-68428d24cf32" providerId="ADAL" clId="{9B6050A4-F178-4018-9F62-4FCCA28DA093}" dt="2021-03-25T13:12:42.685" v="38185" actId="790"/>
          <ac:spMkLst>
            <pc:docMk/>
            <pc:sldMk cId="2858277977" sldId="523"/>
            <ac:spMk id="2068" creationId="{9CFF7035-C923-4296-ACC2-4583D5D28B03}"/>
          </ac:spMkLst>
        </pc:spChg>
        <pc:spChg chg="mod">
          <ac:chgData name="Ragnhild Halvorsrud" userId="917ea340-fd63-490f-a7db-68428d24cf32" providerId="ADAL" clId="{9B6050A4-F178-4018-9F62-4FCCA28DA093}" dt="2021-03-25T13:12:42.686" v="38186" actId="790"/>
          <ac:spMkLst>
            <pc:docMk/>
            <pc:sldMk cId="2858277977" sldId="523"/>
            <ac:spMk id="2070" creationId="{99834E2B-E728-41B8-8BFC-822DF6CDDE71}"/>
          </ac:spMkLst>
        </pc:spChg>
        <pc:spChg chg="mod">
          <ac:chgData name="Ragnhild Halvorsrud" userId="917ea340-fd63-490f-a7db-68428d24cf32" providerId="ADAL" clId="{9B6050A4-F178-4018-9F62-4FCCA28DA093}" dt="2021-03-25T13:12:42.688" v="38187" actId="790"/>
          <ac:spMkLst>
            <pc:docMk/>
            <pc:sldMk cId="2858277977" sldId="523"/>
            <ac:spMk id="2071" creationId="{644A7E12-FC6F-4901-A36E-EAFC4D300931}"/>
          </ac:spMkLst>
        </pc:spChg>
        <pc:spChg chg="mod">
          <ac:chgData name="Ragnhild Halvorsrud" userId="917ea340-fd63-490f-a7db-68428d24cf32" providerId="ADAL" clId="{9B6050A4-F178-4018-9F62-4FCCA28DA093}" dt="2021-03-25T13:12:42.689" v="38188" actId="790"/>
          <ac:spMkLst>
            <pc:docMk/>
            <pc:sldMk cId="2858277977" sldId="523"/>
            <ac:spMk id="2072" creationId="{03B9A957-F725-4D3E-BDD0-B2ECD1CAF324}"/>
          </ac:spMkLst>
        </pc:spChg>
        <pc:spChg chg="mod">
          <ac:chgData name="Ragnhild Halvorsrud" userId="917ea340-fd63-490f-a7db-68428d24cf32" providerId="ADAL" clId="{9B6050A4-F178-4018-9F62-4FCCA28DA093}" dt="2021-03-25T13:12:42.690" v="38189" actId="790"/>
          <ac:spMkLst>
            <pc:docMk/>
            <pc:sldMk cId="2858277977" sldId="523"/>
            <ac:spMk id="2073" creationId="{A4191C92-2D9A-4B2A-897B-7ED8FCAC5D3E}"/>
          </ac:spMkLst>
        </pc:spChg>
        <pc:spChg chg="mod">
          <ac:chgData name="Ragnhild Halvorsrud" userId="917ea340-fd63-490f-a7db-68428d24cf32" providerId="ADAL" clId="{9B6050A4-F178-4018-9F62-4FCCA28DA093}" dt="2021-03-25T13:12:42.690" v="38190" actId="790"/>
          <ac:spMkLst>
            <pc:docMk/>
            <pc:sldMk cId="2858277977" sldId="523"/>
            <ac:spMk id="2074" creationId="{A73F6020-1DF8-4DFE-8AD4-9FD24946D5AE}"/>
          </ac:spMkLst>
        </pc:spChg>
        <pc:spChg chg="mod">
          <ac:chgData name="Ragnhild Halvorsrud" userId="917ea340-fd63-490f-a7db-68428d24cf32" providerId="ADAL" clId="{9B6050A4-F178-4018-9F62-4FCCA28DA093}" dt="2021-03-25T13:12:42.691" v="38191" actId="790"/>
          <ac:spMkLst>
            <pc:docMk/>
            <pc:sldMk cId="2858277977" sldId="523"/>
            <ac:spMk id="2075" creationId="{E021E85F-B0D8-4198-A458-1FBFE337F93C}"/>
          </ac:spMkLst>
        </pc:spChg>
        <pc:spChg chg="mod">
          <ac:chgData name="Ragnhild Halvorsrud" userId="917ea340-fd63-490f-a7db-68428d24cf32" providerId="ADAL" clId="{9B6050A4-F178-4018-9F62-4FCCA28DA093}" dt="2021-03-25T13:12:42.692" v="38192" actId="790"/>
          <ac:spMkLst>
            <pc:docMk/>
            <pc:sldMk cId="2858277977" sldId="523"/>
            <ac:spMk id="2076" creationId="{D4ED9806-4850-46ED-9FF8-B797C4E7246A}"/>
          </ac:spMkLst>
        </pc:spChg>
        <pc:spChg chg="mod">
          <ac:chgData name="Ragnhild Halvorsrud" userId="917ea340-fd63-490f-a7db-68428d24cf32" providerId="ADAL" clId="{9B6050A4-F178-4018-9F62-4FCCA28DA093}" dt="2021-03-25T13:12:42.692" v="38193" actId="790"/>
          <ac:spMkLst>
            <pc:docMk/>
            <pc:sldMk cId="2858277977" sldId="523"/>
            <ac:spMk id="2077" creationId="{E336D4F9-CE6A-4A6B-82AD-4C1F1724D207}"/>
          </ac:spMkLst>
        </pc:spChg>
        <pc:spChg chg="mod">
          <ac:chgData name="Ragnhild Halvorsrud" userId="917ea340-fd63-490f-a7db-68428d24cf32" providerId="ADAL" clId="{9B6050A4-F178-4018-9F62-4FCCA28DA093}" dt="2021-03-25T13:12:42.693" v="38194" actId="790"/>
          <ac:spMkLst>
            <pc:docMk/>
            <pc:sldMk cId="2858277977" sldId="523"/>
            <ac:spMk id="2079" creationId="{0A27CF30-9304-4531-A635-82DE4A6059C1}"/>
          </ac:spMkLst>
        </pc:spChg>
        <pc:spChg chg="mod">
          <ac:chgData name="Ragnhild Halvorsrud" userId="917ea340-fd63-490f-a7db-68428d24cf32" providerId="ADAL" clId="{9B6050A4-F178-4018-9F62-4FCCA28DA093}" dt="2021-03-25T13:12:42.694" v="38195" actId="790"/>
          <ac:spMkLst>
            <pc:docMk/>
            <pc:sldMk cId="2858277977" sldId="523"/>
            <ac:spMk id="2080" creationId="{03E8482F-A433-449C-B0D7-D6A3616D21AD}"/>
          </ac:spMkLst>
        </pc:spChg>
        <pc:spChg chg="mod">
          <ac:chgData name="Ragnhild Halvorsrud" userId="917ea340-fd63-490f-a7db-68428d24cf32" providerId="ADAL" clId="{9B6050A4-F178-4018-9F62-4FCCA28DA093}" dt="2021-03-25T13:12:42.695" v="38196" actId="790"/>
          <ac:spMkLst>
            <pc:docMk/>
            <pc:sldMk cId="2858277977" sldId="523"/>
            <ac:spMk id="2081" creationId="{54DC2C82-3FFC-4425-A8F3-9A2BB07900A0}"/>
          </ac:spMkLst>
        </pc:spChg>
        <pc:spChg chg="mod">
          <ac:chgData name="Ragnhild Halvorsrud" userId="917ea340-fd63-490f-a7db-68428d24cf32" providerId="ADAL" clId="{9B6050A4-F178-4018-9F62-4FCCA28DA093}" dt="2021-03-25T13:12:42.695" v="38197" actId="790"/>
          <ac:spMkLst>
            <pc:docMk/>
            <pc:sldMk cId="2858277977" sldId="523"/>
            <ac:spMk id="2082" creationId="{40AE2042-46AD-46DB-A24E-84E20FD0CDE7}"/>
          </ac:spMkLst>
        </pc:spChg>
        <pc:spChg chg="mod">
          <ac:chgData name="Ragnhild Halvorsrud" userId="917ea340-fd63-490f-a7db-68428d24cf32" providerId="ADAL" clId="{9B6050A4-F178-4018-9F62-4FCCA28DA093}" dt="2021-03-25T13:12:42.696" v="38198" actId="790"/>
          <ac:spMkLst>
            <pc:docMk/>
            <pc:sldMk cId="2858277977" sldId="523"/>
            <ac:spMk id="2083" creationId="{45D7C351-3EEA-4723-9D01-3F70454EDE65}"/>
          </ac:spMkLst>
        </pc:spChg>
        <pc:spChg chg="mod">
          <ac:chgData name="Ragnhild Halvorsrud" userId="917ea340-fd63-490f-a7db-68428d24cf32" providerId="ADAL" clId="{9B6050A4-F178-4018-9F62-4FCCA28DA093}" dt="2021-03-25T13:12:42.697" v="38199" actId="790"/>
          <ac:spMkLst>
            <pc:docMk/>
            <pc:sldMk cId="2858277977" sldId="523"/>
            <ac:spMk id="2084" creationId="{4EE67A4A-8CC3-48A2-88CD-C71AE8B64B1F}"/>
          </ac:spMkLst>
        </pc:spChg>
        <pc:spChg chg="mod">
          <ac:chgData name="Ragnhild Halvorsrud" userId="917ea340-fd63-490f-a7db-68428d24cf32" providerId="ADAL" clId="{9B6050A4-F178-4018-9F62-4FCCA28DA093}" dt="2021-03-25T13:12:42.697" v="38200" actId="790"/>
          <ac:spMkLst>
            <pc:docMk/>
            <pc:sldMk cId="2858277977" sldId="523"/>
            <ac:spMk id="2085" creationId="{46A03F6D-CF1B-48B5-A042-63D518AA7BFE}"/>
          </ac:spMkLst>
        </pc:spChg>
        <pc:spChg chg="mod">
          <ac:chgData name="Ragnhild Halvorsrud" userId="917ea340-fd63-490f-a7db-68428d24cf32" providerId="ADAL" clId="{9B6050A4-F178-4018-9F62-4FCCA28DA093}" dt="2021-03-25T13:12:42.698" v="38201" actId="790"/>
          <ac:spMkLst>
            <pc:docMk/>
            <pc:sldMk cId="2858277977" sldId="523"/>
            <ac:spMk id="2086" creationId="{8E45646D-18E4-48CB-9FAD-A6080E5C4DD3}"/>
          </ac:spMkLst>
        </pc:spChg>
        <pc:spChg chg="mod">
          <ac:chgData name="Ragnhild Halvorsrud" userId="917ea340-fd63-490f-a7db-68428d24cf32" providerId="ADAL" clId="{9B6050A4-F178-4018-9F62-4FCCA28DA093}" dt="2021-03-25T13:12:42.699" v="38202" actId="790"/>
          <ac:spMkLst>
            <pc:docMk/>
            <pc:sldMk cId="2858277977" sldId="523"/>
            <ac:spMk id="2088" creationId="{8EB9445D-A06A-4A55-95C3-98480DF56034}"/>
          </ac:spMkLst>
        </pc:spChg>
        <pc:spChg chg="mod">
          <ac:chgData name="Ragnhild Halvorsrud" userId="917ea340-fd63-490f-a7db-68428d24cf32" providerId="ADAL" clId="{9B6050A4-F178-4018-9F62-4FCCA28DA093}" dt="2021-03-25T13:12:42.700" v="38203" actId="790"/>
          <ac:spMkLst>
            <pc:docMk/>
            <pc:sldMk cId="2858277977" sldId="523"/>
            <ac:spMk id="2089" creationId="{7B578040-CAFC-4762-85BB-BB56D7C186A5}"/>
          </ac:spMkLst>
        </pc:spChg>
        <pc:spChg chg="mod">
          <ac:chgData name="Ragnhild Halvorsrud" userId="917ea340-fd63-490f-a7db-68428d24cf32" providerId="ADAL" clId="{9B6050A4-F178-4018-9F62-4FCCA28DA093}" dt="2021-03-25T13:12:42.700" v="38204" actId="790"/>
          <ac:spMkLst>
            <pc:docMk/>
            <pc:sldMk cId="2858277977" sldId="523"/>
            <ac:spMk id="2090" creationId="{6464C260-D088-41F2-ABFC-2F770344FBFC}"/>
          </ac:spMkLst>
        </pc:spChg>
        <pc:spChg chg="mod">
          <ac:chgData name="Ragnhild Halvorsrud" userId="917ea340-fd63-490f-a7db-68428d24cf32" providerId="ADAL" clId="{9B6050A4-F178-4018-9F62-4FCCA28DA093}" dt="2021-03-25T13:12:42.701" v="38205" actId="790"/>
          <ac:spMkLst>
            <pc:docMk/>
            <pc:sldMk cId="2858277977" sldId="523"/>
            <ac:spMk id="2091" creationId="{5E9DCA65-FDE6-442F-9C3B-019911B24F6E}"/>
          </ac:spMkLst>
        </pc:spChg>
        <pc:spChg chg="mod">
          <ac:chgData name="Ragnhild Halvorsrud" userId="917ea340-fd63-490f-a7db-68428d24cf32" providerId="ADAL" clId="{9B6050A4-F178-4018-9F62-4FCCA28DA093}" dt="2021-03-25T13:12:42.702" v="38206" actId="790"/>
          <ac:spMkLst>
            <pc:docMk/>
            <pc:sldMk cId="2858277977" sldId="523"/>
            <ac:spMk id="2092" creationId="{A734620E-5981-41C4-A520-948ED503D957}"/>
          </ac:spMkLst>
        </pc:spChg>
        <pc:spChg chg="mod">
          <ac:chgData name="Ragnhild Halvorsrud" userId="917ea340-fd63-490f-a7db-68428d24cf32" providerId="ADAL" clId="{9B6050A4-F178-4018-9F62-4FCCA28DA093}" dt="2021-03-25T13:12:42.702" v="38207" actId="790"/>
          <ac:spMkLst>
            <pc:docMk/>
            <pc:sldMk cId="2858277977" sldId="523"/>
            <ac:spMk id="2093" creationId="{7F4DC0AD-9993-428A-9605-25C358203765}"/>
          </ac:spMkLst>
        </pc:spChg>
        <pc:spChg chg="mod">
          <ac:chgData name="Ragnhild Halvorsrud" userId="917ea340-fd63-490f-a7db-68428d24cf32" providerId="ADAL" clId="{9B6050A4-F178-4018-9F62-4FCCA28DA093}" dt="2021-03-25T13:12:42.704" v="38208" actId="790"/>
          <ac:spMkLst>
            <pc:docMk/>
            <pc:sldMk cId="2858277977" sldId="523"/>
            <ac:spMk id="2094" creationId="{59DA25A7-C70B-4173-B65D-2DF79AFFCDF6}"/>
          </ac:spMkLst>
        </pc:spChg>
        <pc:spChg chg="mod">
          <ac:chgData name="Ragnhild Halvorsrud" userId="917ea340-fd63-490f-a7db-68428d24cf32" providerId="ADAL" clId="{9B6050A4-F178-4018-9F62-4FCCA28DA093}" dt="2021-03-25T13:12:42.704" v="38209" actId="790"/>
          <ac:spMkLst>
            <pc:docMk/>
            <pc:sldMk cId="2858277977" sldId="523"/>
            <ac:spMk id="2095" creationId="{7252C839-E974-481A-B124-1874F9E19C6B}"/>
          </ac:spMkLst>
        </pc:spChg>
        <pc:spChg chg="mod">
          <ac:chgData name="Ragnhild Halvorsrud" userId="917ea340-fd63-490f-a7db-68428d24cf32" providerId="ADAL" clId="{9B6050A4-F178-4018-9F62-4FCCA28DA093}" dt="2021-03-25T13:12:42.706" v="38210" actId="790"/>
          <ac:spMkLst>
            <pc:docMk/>
            <pc:sldMk cId="2858277977" sldId="523"/>
            <ac:spMk id="2097" creationId="{C2C08D29-C3F5-40C1-A2E2-D5C06A6285D6}"/>
          </ac:spMkLst>
        </pc:spChg>
        <pc:spChg chg="mod">
          <ac:chgData name="Ragnhild Halvorsrud" userId="917ea340-fd63-490f-a7db-68428d24cf32" providerId="ADAL" clId="{9B6050A4-F178-4018-9F62-4FCCA28DA093}" dt="2021-03-25T13:12:42.706" v="38211" actId="790"/>
          <ac:spMkLst>
            <pc:docMk/>
            <pc:sldMk cId="2858277977" sldId="523"/>
            <ac:spMk id="2098" creationId="{E329F172-ED19-4613-A8BE-879C968F165A}"/>
          </ac:spMkLst>
        </pc:spChg>
        <pc:spChg chg="mod">
          <ac:chgData name="Ragnhild Halvorsrud" userId="917ea340-fd63-490f-a7db-68428d24cf32" providerId="ADAL" clId="{9B6050A4-F178-4018-9F62-4FCCA28DA093}" dt="2021-03-25T13:12:42.707" v="38212" actId="790"/>
          <ac:spMkLst>
            <pc:docMk/>
            <pc:sldMk cId="2858277977" sldId="523"/>
            <ac:spMk id="2099" creationId="{8D07ABF2-A6FA-45CD-BE38-B13B414069B5}"/>
          </ac:spMkLst>
        </pc:spChg>
        <pc:spChg chg="mod">
          <ac:chgData name="Ragnhild Halvorsrud" userId="917ea340-fd63-490f-a7db-68428d24cf32" providerId="ADAL" clId="{9B6050A4-F178-4018-9F62-4FCCA28DA093}" dt="2021-03-25T13:12:42.708" v="38213" actId="790"/>
          <ac:spMkLst>
            <pc:docMk/>
            <pc:sldMk cId="2858277977" sldId="523"/>
            <ac:spMk id="2100" creationId="{96C76B50-D4BC-46CD-8298-DCE1B38AADF5}"/>
          </ac:spMkLst>
        </pc:spChg>
        <pc:spChg chg="mod">
          <ac:chgData name="Ragnhild Halvorsrud" userId="917ea340-fd63-490f-a7db-68428d24cf32" providerId="ADAL" clId="{9B6050A4-F178-4018-9F62-4FCCA28DA093}" dt="2021-03-25T13:12:42.708" v="38214" actId="790"/>
          <ac:spMkLst>
            <pc:docMk/>
            <pc:sldMk cId="2858277977" sldId="523"/>
            <ac:spMk id="2101" creationId="{949904D9-8003-4FAD-B78A-5D4B49931897}"/>
          </ac:spMkLst>
        </pc:spChg>
        <pc:spChg chg="mod">
          <ac:chgData name="Ragnhild Halvorsrud" userId="917ea340-fd63-490f-a7db-68428d24cf32" providerId="ADAL" clId="{9B6050A4-F178-4018-9F62-4FCCA28DA093}" dt="2021-03-25T13:12:42.709" v="38215" actId="790"/>
          <ac:spMkLst>
            <pc:docMk/>
            <pc:sldMk cId="2858277977" sldId="523"/>
            <ac:spMk id="2102" creationId="{2DBAB399-F81B-42F4-8CF6-22E746ECE70F}"/>
          </ac:spMkLst>
        </pc:spChg>
        <pc:spChg chg="mod">
          <ac:chgData name="Ragnhild Halvorsrud" userId="917ea340-fd63-490f-a7db-68428d24cf32" providerId="ADAL" clId="{9B6050A4-F178-4018-9F62-4FCCA28DA093}" dt="2021-03-25T13:12:42.710" v="38216" actId="790"/>
          <ac:spMkLst>
            <pc:docMk/>
            <pc:sldMk cId="2858277977" sldId="523"/>
            <ac:spMk id="2103" creationId="{C1430C96-65CD-4818-9E44-8729AB129EE2}"/>
          </ac:spMkLst>
        </pc:spChg>
        <pc:spChg chg="mod">
          <ac:chgData name="Ragnhild Halvorsrud" userId="917ea340-fd63-490f-a7db-68428d24cf32" providerId="ADAL" clId="{9B6050A4-F178-4018-9F62-4FCCA28DA093}" dt="2021-03-25T13:12:42.710" v="38217" actId="790"/>
          <ac:spMkLst>
            <pc:docMk/>
            <pc:sldMk cId="2858277977" sldId="523"/>
            <ac:spMk id="2104" creationId="{59C8D811-3E40-4946-B570-D87B95CB263E}"/>
          </ac:spMkLst>
        </pc:spChg>
        <pc:spChg chg="mod">
          <ac:chgData name="Ragnhild Halvorsrud" userId="917ea340-fd63-490f-a7db-68428d24cf32" providerId="ADAL" clId="{9B6050A4-F178-4018-9F62-4FCCA28DA093}" dt="2021-03-25T13:12:42.711" v="38218" actId="790"/>
          <ac:spMkLst>
            <pc:docMk/>
            <pc:sldMk cId="2858277977" sldId="523"/>
            <ac:spMk id="2105" creationId="{ADF0E8BD-F47E-40EA-A662-504B13BBB8F0}"/>
          </ac:spMkLst>
        </pc:spChg>
        <pc:spChg chg="mod">
          <ac:chgData name="Ragnhild Halvorsrud" userId="917ea340-fd63-490f-a7db-68428d24cf32" providerId="ADAL" clId="{9B6050A4-F178-4018-9F62-4FCCA28DA093}" dt="2021-03-25T13:12:42.712" v="38219" actId="790"/>
          <ac:spMkLst>
            <pc:docMk/>
            <pc:sldMk cId="2858277977" sldId="523"/>
            <ac:spMk id="2106" creationId="{532937C9-2655-418E-8A37-4EA41166E278}"/>
          </ac:spMkLst>
        </pc:spChg>
        <pc:spChg chg="mod">
          <ac:chgData name="Ragnhild Halvorsrud" userId="917ea340-fd63-490f-a7db-68428d24cf32" providerId="ADAL" clId="{9B6050A4-F178-4018-9F62-4FCCA28DA093}" dt="2021-03-25T13:12:42.712" v="38220" actId="790"/>
          <ac:spMkLst>
            <pc:docMk/>
            <pc:sldMk cId="2858277977" sldId="523"/>
            <ac:spMk id="2107" creationId="{AD2B6AE2-119E-42AE-9D6C-19AC6C1AE2F7}"/>
          </ac:spMkLst>
        </pc:spChg>
        <pc:spChg chg="mod">
          <ac:chgData name="Ragnhild Halvorsrud" userId="917ea340-fd63-490f-a7db-68428d24cf32" providerId="ADAL" clId="{9B6050A4-F178-4018-9F62-4FCCA28DA093}" dt="2021-03-25T13:12:42.713" v="38221" actId="790"/>
          <ac:spMkLst>
            <pc:docMk/>
            <pc:sldMk cId="2858277977" sldId="523"/>
            <ac:spMk id="2108" creationId="{A226D080-119C-4D02-8B13-341B19268F0C}"/>
          </ac:spMkLst>
        </pc:spChg>
        <pc:spChg chg="mod">
          <ac:chgData name="Ragnhild Halvorsrud" userId="917ea340-fd63-490f-a7db-68428d24cf32" providerId="ADAL" clId="{9B6050A4-F178-4018-9F62-4FCCA28DA093}" dt="2021-03-25T13:12:42.714" v="38222" actId="790"/>
          <ac:spMkLst>
            <pc:docMk/>
            <pc:sldMk cId="2858277977" sldId="523"/>
            <ac:spMk id="2109" creationId="{AA4A104C-D05E-4353-8270-566B887ADB44}"/>
          </ac:spMkLst>
        </pc:spChg>
        <pc:spChg chg="mod">
          <ac:chgData name="Ragnhild Halvorsrud" userId="917ea340-fd63-490f-a7db-68428d24cf32" providerId="ADAL" clId="{9B6050A4-F178-4018-9F62-4FCCA28DA093}" dt="2021-03-25T13:12:42.714" v="38223" actId="790"/>
          <ac:spMkLst>
            <pc:docMk/>
            <pc:sldMk cId="2858277977" sldId="523"/>
            <ac:spMk id="2110" creationId="{0DE90823-0B3E-41F2-83F1-64B144A86BDF}"/>
          </ac:spMkLst>
        </pc:spChg>
        <pc:spChg chg="mod">
          <ac:chgData name="Ragnhild Halvorsrud" userId="917ea340-fd63-490f-a7db-68428d24cf32" providerId="ADAL" clId="{9B6050A4-F178-4018-9F62-4FCCA28DA093}" dt="2021-03-25T13:12:42.851" v="38366" actId="790"/>
          <ac:spMkLst>
            <pc:docMk/>
            <pc:sldMk cId="2858277977" sldId="523"/>
            <ac:spMk id="2123" creationId="{A83BFBB8-FA60-4942-8CEF-6579E5AB5504}"/>
          </ac:spMkLst>
        </pc:spChg>
        <pc:spChg chg="del mod">
          <ac:chgData name="Ragnhild Halvorsrud" userId="917ea340-fd63-490f-a7db-68428d24cf32" providerId="ADAL" clId="{9B6050A4-F178-4018-9F62-4FCCA28DA093}" dt="2021-03-19T12:15:49.221" v="23486" actId="478"/>
          <ac:spMkLst>
            <pc:docMk/>
            <pc:sldMk cId="2858277977" sldId="523"/>
            <ac:spMk id="2126" creationId="{47477C64-89FB-45F3-9CD5-1C14209AB5E4}"/>
          </ac:spMkLst>
        </pc:spChg>
        <pc:spChg chg="mod">
          <ac:chgData name="Ragnhild Halvorsrud" userId="917ea340-fd63-490f-a7db-68428d24cf32" providerId="ADAL" clId="{9B6050A4-F178-4018-9F62-4FCCA28DA093}" dt="2021-03-25T13:12:42.852" v="38367" actId="790"/>
          <ac:spMkLst>
            <pc:docMk/>
            <pc:sldMk cId="2858277977" sldId="523"/>
            <ac:spMk id="2127" creationId="{CB54FEAE-37E5-47C1-A04A-AC204CFF3079}"/>
          </ac:spMkLst>
        </pc:spChg>
        <pc:spChg chg="mod">
          <ac:chgData name="Ragnhild Halvorsrud" userId="917ea340-fd63-490f-a7db-68428d24cf32" providerId="ADAL" clId="{9B6050A4-F178-4018-9F62-4FCCA28DA093}" dt="2021-03-25T13:12:42.853" v="38368" actId="790"/>
          <ac:spMkLst>
            <pc:docMk/>
            <pc:sldMk cId="2858277977" sldId="523"/>
            <ac:spMk id="2129" creationId="{8E90F8F5-A5D9-4262-BD95-3430F574D895}"/>
          </ac:spMkLst>
        </pc:spChg>
        <pc:spChg chg="mod">
          <ac:chgData name="Ragnhild Halvorsrud" userId="917ea340-fd63-490f-a7db-68428d24cf32" providerId="ADAL" clId="{9B6050A4-F178-4018-9F62-4FCCA28DA093}" dt="2021-03-25T13:12:42.854" v="38369" actId="790"/>
          <ac:spMkLst>
            <pc:docMk/>
            <pc:sldMk cId="2858277977" sldId="523"/>
            <ac:spMk id="2137" creationId="{E698CC64-2606-4675-82E0-626BC752790F}"/>
          </ac:spMkLst>
        </pc:spChg>
        <pc:grpChg chg="add del">
          <ac:chgData name="Ragnhild Halvorsrud" userId="917ea340-fd63-490f-a7db-68428d24cf32" providerId="ADAL" clId="{9B6050A4-F178-4018-9F62-4FCCA28DA093}" dt="2021-03-25T14:21:54.151" v="38901" actId="478"/>
          <ac:grpSpMkLst>
            <pc:docMk/>
            <pc:sldMk cId="2858277977" sldId="523"/>
            <ac:grpSpMk id="1820" creationId="{1A895D49-DD88-4B99-97AC-98171CB01988}"/>
          </ac:grpSpMkLst>
        </pc:grpChg>
        <pc:picChg chg="add del">
          <ac:chgData name="Ragnhild Halvorsrud" userId="917ea340-fd63-490f-a7db-68428d24cf32" providerId="ADAL" clId="{9B6050A4-F178-4018-9F62-4FCCA28DA093}" dt="2021-03-25T14:21:37.929" v="38896"/>
          <ac:picMkLst>
            <pc:docMk/>
            <pc:sldMk cId="2858277977" sldId="523"/>
            <ac:picMk id="4" creationId="{95FDB857-67AB-4401-9BB3-3D6EBFD0A8A2}"/>
          </ac:picMkLst>
        </pc:picChg>
        <pc:picChg chg="add mod">
          <ac:chgData name="Ragnhild Halvorsrud" userId="917ea340-fd63-490f-a7db-68428d24cf32" providerId="ADAL" clId="{9B6050A4-F178-4018-9F62-4FCCA28DA093}" dt="2021-03-25T14:22:25.515" v="38928" actId="1076"/>
          <ac:picMkLst>
            <pc:docMk/>
            <pc:sldMk cId="2858277977" sldId="523"/>
            <ac:picMk id="5" creationId="{E6629547-C08C-4820-ABAE-2F9A724461A7}"/>
          </ac:picMkLst>
        </pc:picChg>
        <pc:picChg chg="mod">
          <ac:chgData name="Ragnhild Halvorsrud" userId="917ea340-fd63-490f-a7db-68428d24cf32" providerId="ADAL" clId="{9B6050A4-F178-4018-9F62-4FCCA28DA093}" dt="2021-03-25T14:22:03.958" v="38926" actId="1036"/>
          <ac:picMkLst>
            <pc:docMk/>
            <pc:sldMk cId="2858277977" sldId="523"/>
            <ac:picMk id="2122" creationId="{00303C42-1B15-49B9-A85D-C255E3B27ADA}"/>
          </ac:picMkLst>
        </pc:picChg>
        <pc:picChg chg="mod">
          <ac:chgData name="Ragnhild Halvorsrud" userId="917ea340-fd63-490f-a7db-68428d24cf32" providerId="ADAL" clId="{9B6050A4-F178-4018-9F62-4FCCA28DA093}" dt="2021-03-19T12:17:59.358" v="23556" actId="1076"/>
          <ac:picMkLst>
            <pc:docMk/>
            <pc:sldMk cId="2858277977" sldId="523"/>
            <ac:picMk id="2138" creationId="{F0A6152F-810E-4064-A61E-3B13EA83CCF7}"/>
          </ac:picMkLst>
        </pc:picChg>
        <pc:cxnChg chg="mod">
          <ac:chgData name="Ragnhild Halvorsrud" userId="917ea340-fd63-490f-a7db-68428d24cf32" providerId="ADAL" clId="{9B6050A4-F178-4018-9F62-4FCCA28DA093}" dt="2021-03-25T14:21:54.151" v="38901" actId="478"/>
          <ac:cxnSpMkLst>
            <pc:docMk/>
            <pc:sldMk cId="2858277977" sldId="523"/>
            <ac:cxnSpMk id="1822" creationId="{2C611A9E-6906-4A0C-A0A0-D50859DF38D0}"/>
          </ac:cxnSpMkLst>
        </pc:cxnChg>
        <pc:cxnChg chg="mod">
          <ac:chgData name="Ragnhild Halvorsrud" userId="917ea340-fd63-490f-a7db-68428d24cf32" providerId="ADAL" clId="{9B6050A4-F178-4018-9F62-4FCCA28DA093}" dt="2021-03-25T14:21:54.151" v="38901" actId="478"/>
          <ac:cxnSpMkLst>
            <pc:docMk/>
            <pc:sldMk cId="2858277977" sldId="523"/>
            <ac:cxnSpMk id="1829" creationId="{6C304E4D-E19A-45DC-9842-8196A8243F3B}"/>
          </ac:cxnSpMkLst>
        </pc:cxnChg>
        <pc:cxnChg chg="mod">
          <ac:chgData name="Ragnhild Halvorsrud" userId="917ea340-fd63-490f-a7db-68428d24cf32" providerId="ADAL" clId="{9B6050A4-F178-4018-9F62-4FCCA28DA093}" dt="2021-03-25T14:21:54.151" v="38901" actId="478"/>
          <ac:cxnSpMkLst>
            <pc:docMk/>
            <pc:sldMk cId="2858277977" sldId="523"/>
            <ac:cxnSpMk id="1836" creationId="{EB6AE687-5DFD-401C-8C0D-CF7B002B16F7}"/>
          </ac:cxnSpMkLst>
        </pc:cxnChg>
        <pc:cxnChg chg="mod">
          <ac:chgData name="Ragnhild Halvorsrud" userId="917ea340-fd63-490f-a7db-68428d24cf32" providerId="ADAL" clId="{9B6050A4-F178-4018-9F62-4FCCA28DA093}" dt="2021-03-25T14:21:54.151" v="38901" actId="478"/>
          <ac:cxnSpMkLst>
            <pc:docMk/>
            <pc:sldMk cId="2858277977" sldId="523"/>
            <ac:cxnSpMk id="1843" creationId="{F132B7CF-BE00-4DA2-BD7D-DFFB8DE9222F}"/>
          </ac:cxnSpMkLst>
        </pc:cxnChg>
        <pc:cxnChg chg="mod">
          <ac:chgData name="Ragnhild Halvorsrud" userId="917ea340-fd63-490f-a7db-68428d24cf32" providerId="ADAL" clId="{9B6050A4-F178-4018-9F62-4FCCA28DA093}" dt="2021-03-25T14:21:54.151" v="38901" actId="478"/>
          <ac:cxnSpMkLst>
            <pc:docMk/>
            <pc:sldMk cId="2858277977" sldId="523"/>
            <ac:cxnSpMk id="1850" creationId="{FCE81ADB-FEBA-4183-9F37-CB45CB32C218}"/>
          </ac:cxnSpMkLst>
        </pc:cxnChg>
        <pc:cxnChg chg="mod">
          <ac:chgData name="Ragnhild Halvorsrud" userId="917ea340-fd63-490f-a7db-68428d24cf32" providerId="ADAL" clId="{9B6050A4-F178-4018-9F62-4FCCA28DA093}" dt="2021-03-25T14:21:54.151" v="38901" actId="478"/>
          <ac:cxnSpMkLst>
            <pc:docMk/>
            <pc:sldMk cId="2858277977" sldId="523"/>
            <ac:cxnSpMk id="1862" creationId="{B254BB76-EF21-4E6B-BFF9-015F99D8CD93}"/>
          </ac:cxnSpMkLst>
        </pc:cxnChg>
        <pc:cxnChg chg="mod">
          <ac:chgData name="Ragnhild Halvorsrud" userId="917ea340-fd63-490f-a7db-68428d24cf32" providerId="ADAL" clId="{9B6050A4-F178-4018-9F62-4FCCA28DA093}" dt="2021-03-25T14:21:54.151" v="38901" actId="478"/>
          <ac:cxnSpMkLst>
            <pc:docMk/>
            <pc:sldMk cId="2858277977" sldId="523"/>
            <ac:cxnSpMk id="1863" creationId="{53063276-46B0-4945-A834-2D0371D4C7A8}"/>
          </ac:cxnSpMkLst>
        </pc:cxnChg>
        <pc:cxnChg chg="mod">
          <ac:chgData name="Ragnhild Halvorsrud" userId="917ea340-fd63-490f-a7db-68428d24cf32" providerId="ADAL" clId="{9B6050A4-F178-4018-9F62-4FCCA28DA093}" dt="2021-03-25T14:21:54.151" v="38901" actId="478"/>
          <ac:cxnSpMkLst>
            <pc:docMk/>
            <pc:sldMk cId="2858277977" sldId="523"/>
            <ac:cxnSpMk id="1864" creationId="{4D70D0FB-D2AA-4AA7-8291-301CBE11EE1A}"/>
          </ac:cxnSpMkLst>
        </pc:cxnChg>
        <pc:cxnChg chg="mod">
          <ac:chgData name="Ragnhild Halvorsrud" userId="917ea340-fd63-490f-a7db-68428d24cf32" providerId="ADAL" clId="{9B6050A4-F178-4018-9F62-4FCCA28DA093}" dt="2021-03-25T14:21:54.151" v="38901" actId="478"/>
          <ac:cxnSpMkLst>
            <pc:docMk/>
            <pc:sldMk cId="2858277977" sldId="523"/>
            <ac:cxnSpMk id="1865" creationId="{85C94373-8FEB-49D1-AC1E-8CA98083746D}"/>
          </ac:cxnSpMkLst>
        </pc:cxnChg>
        <pc:cxnChg chg="mod">
          <ac:chgData name="Ragnhild Halvorsrud" userId="917ea340-fd63-490f-a7db-68428d24cf32" providerId="ADAL" clId="{9B6050A4-F178-4018-9F62-4FCCA28DA093}" dt="2021-03-25T14:21:54.151" v="38901" actId="478"/>
          <ac:cxnSpMkLst>
            <pc:docMk/>
            <pc:sldMk cId="2858277977" sldId="523"/>
            <ac:cxnSpMk id="1866" creationId="{43662366-3EEA-4964-B80F-F011D48947BC}"/>
          </ac:cxnSpMkLst>
        </pc:cxnChg>
        <pc:cxnChg chg="mod">
          <ac:chgData name="Ragnhild Halvorsrud" userId="917ea340-fd63-490f-a7db-68428d24cf32" providerId="ADAL" clId="{9B6050A4-F178-4018-9F62-4FCCA28DA093}" dt="2021-03-25T14:21:54.151" v="38901" actId="478"/>
          <ac:cxnSpMkLst>
            <pc:docMk/>
            <pc:sldMk cId="2858277977" sldId="523"/>
            <ac:cxnSpMk id="1867" creationId="{495DD9E9-357D-46C2-B1A6-663C564C16C5}"/>
          </ac:cxnSpMkLst>
        </pc:cxnChg>
        <pc:cxnChg chg="mod">
          <ac:chgData name="Ragnhild Halvorsrud" userId="917ea340-fd63-490f-a7db-68428d24cf32" providerId="ADAL" clId="{9B6050A4-F178-4018-9F62-4FCCA28DA093}" dt="2021-03-25T14:21:54.151" v="38901" actId="478"/>
          <ac:cxnSpMkLst>
            <pc:docMk/>
            <pc:sldMk cId="2858277977" sldId="523"/>
            <ac:cxnSpMk id="1868" creationId="{42B9C575-7180-4BDA-AE9A-484A0A30E07D}"/>
          </ac:cxnSpMkLst>
        </pc:cxnChg>
        <pc:cxnChg chg="mod">
          <ac:chgData name="Ragnhild Halvorsrud" userId="917ea340-fd63-490f-a7db-68428d24cf32" providerId="ADAL" clId="{9B6050A4-F178-4018-9F62-4FCCA28DA093}" dt="2021-03-25T14:21:54.151" v="38901" actId="478"/>
          <ac:cxnSpMkLst>
            <pc:docMk/>
            <pc:sldMk cId="2858277977" sldId="523"/>
            <ac:cxnSpMk id="1869" creationId="{479AD03A-55F4-42A7-B2F5-AC60FD057D91}"/>
          </ac:cxnSpMkLst>
        </pc:cxnChg>
        <pc:cxnChg chg="mod">
          <ac:chgData name="Ragnhild Halvorsrud" userId="917ea340-fd63-490f-a7db-68428d24cf32" providerId="ADAL" clId="{9B6050A4-F178-4018-9F62-4FCCA28DA093}" dt="2021-03-25T14:21:54.151" v="38901" actId="478"/>
          <ac:cxnSpMkLst>
            <pc:docMk/>
            <pc:sldMk cId="2858277977" sldId="523"/>
            <ac:cxnSpMk id="1872" creationId="{AE326969-6A8A-41EA-BCE7-F247953BDA61}"/>
          </ac:cxnSpMkLst>
        </pc:cxnChg>
        <pc:cxnChg chg="mod">
          <ac:chgData name="Ragnhild Halvorsrud" userId="917ea340-fd63-490f-a7db-68428d24cf32" providerId="ADAL" clId="{9B6050A4-F178-4018-9F62-4FCCA28DA093}" dt="2021-03-25T14:21:54.151" v="38901" actId="478"/>
          <ac:cxnSpMkLst>
            <pc:docMk/>
            <pc:sldMk cId="2858277977" sldId="523"/>
            <ac:cxnSpMk id="1878" creationId="{8C7EE9DE-3588-4505-83F0-31E2683F56A3}"/>
          </ac:cxnSpMkLst>
        </pc:cxnChg>
        <pc:cxnChg chg="mod">
          <ac:chgData name="Ragnhild Halvorsrud" userId="917ea340-fd63-490f-a7db-68428d24cf32" providerId="ADAL" clId="{9B6050A4-F178-4018-9F62-4FCCA28DA093}" dt="2021-03-25T14:21:54.151" v="38901" actId="478"/>
          <ac:cxnSpMkLst>
            <pc:docMk/>
            <pc:sldMk cId="2858277977" sldId="523"/>
            <ac:cxnSpMk id="1884" creationId="{B9D4BAB8-81B7-446D-86B8-A60DD9167848}"/>
          </ac:cxnSpMkLst>
        </pc:cxnChg>
        <pc:cxnChg chg="mod">
          <ac:chgData name="Ragnhild Halvorsrud" userId="917ea340-fd63-490f-a7db-68428d24cf32" providerId="ADAL" clId="{9B6050A4-F178-4018-9F62-4FCCA28DA093}" dt="2021-03-25T14:21:54.151" v="38901" actId="478"/>
          <ac:cxnSpMkLst>
            <pc:docMk/>
            <pc:sldMk cId="2858277977" sldId="523"/>
            <ac:cxnSpMk id="1890" creationId="{1B8BAE59-4565-4CC2-963E-13E8B063F42D}"/>
          </ac:cxnSpMkLst>
        </pc:cxnChg>
        <pc:cxnChg chg="mod">
          <ac:chgData name="Ragnhild Halvorsrud" userId="917ea340-fd63-490f-a7db-68428d24cf32" providerId="ADAL" clId="{9B6050A4-F178-4018-9F62-4FCCA28DA093}" dt="2021-03-25T14:21:54.151" v="38901" actId="478"/>
          <ac:cxnSpMkLst>
            <pc:docMk/>
            <pc:sldMk cId="2858277977" sldId="523"/>
            <ac:cxnSpMk id="1900" creationId="{0F6BB4D3-37CE-40DC-AD67-C526693BB7D5}"/>
          </ac:cxnSpMkLst>
        </pc:cxnChg>
        <pc:cxnChg chg="mod">
          <ac:chgData name="Ragnhild Halvorsrud" userId="917ea340-fd63-490f-a7db-68428d24cf32" providerId="ADAL" clId="{9B6050A4-F178-4018-9F62-4FCCA28DA093}" dt="2021-03-25T14:21:54.151" v="38901" actId="478"/>
          <ac:cxnSpMkLst>
            <pc:docMk/>
            <pc:sldMk cId="2858277977" sldId="523"/>
            <ac:cxnSpMk id="1901" creationId="{BB662620-9AFC-41D3-A89A-6154652127EE}"/>
          </ac:cxnSpMkLst>
        </pc:cxnChg>
        <pc:cxnChg chg="mod">
          <ac:chgData name="Ragnhild Halvorsrud" userId="917ea340-fd63-490f-a7db-68428d24cf32" providerId="ADAL" clId="{9B6050A4-F178-4018-9F62-4FCCA28DA093}" dt="2021-03-25T14:21:54.151" v="38901" actId="478"/>
          <ac:cxnSpMkLst>
            <pc:docMk/>
            <pc:sldMk cId="2858277977" sldId="523"/>
            <ac:cxnSpMk id="1902" creationId="{3F0AB23B-188D-4F68-BD14-8BC96D56AF00}"/>
          </ac:cxnSpMkLst>
        </pc:cxnChg>
        <pc:cxnChg chg="mod">
          <ac:chgData name="Ragnhild Halvorsrud" userId="917ea340-fd63-490f-a7db-68428d24cf32" providerId="ADAL" clId="{9B6050A4-F178-4018-9F62-4FCCA28DA093}" dt="2021-03-25T14:21:54.151" v="38901" actId="478"/>
          <ac:cxnSpMkLst>
            <pc:docMk/>
            <pc:sldMk cId="2858277977" sldId="523"/>
            <ac:cxnSpMk id="1903" creationId="{B9816285-7169-492D-8D7A-801B6C2CD013}"/>
          </ac:cxnSpMkLst>
        </pc:cxnChg>
        <pc:cxnChg chg="mod">
          <ac:chgData name="Ragnhild Halvorsrud" userId="917ea340-fd63-490f-a7db-68428d24cf32" providerId="ADAL" clId="{9B6050A4-F178-4018-9F62-4FCCA28DA093}" dt="2021-03-25T14:21:54.151" v="38901" actId="478"/>
          <ac:cxnSpMkLst>
            <pc:docMk/>
            <pc:sldMk cId="2858277977" sldId="523"/>
            <ac:cxnSpMk id="1904" creationId="{C1E4259E-5E59-46A3-B5D4-8E78D0DBCCD0}"/>
          </ac:cxnSpMkLst>
        </pc:cxnChg>
        <pc:cxnChg chg="mod">
          <ac:chgData name="Ragnhild Halvorsrud" userId="917ea340-fd63-490f-a7db-68428d24cf32" providerId="ADAL" clId="{9B6050A4-F178-4018-9F62-4FCCA28DA093}" dt="2021-03-25T14:21:54.151" v="38901" actId="478"/>
          <ac:cxnSpMkLst>
            <pc:docMk/>
            <pc:sldMk cId="2858277977" sldId="523"/>
            <ac:cxnSpMk id="1905" creationId="{E74B82EB-60DE-46CD-A34A-5FAAE0D684A3}"/>
          </ac:cxnSpMkLst>
        </pc:cxnChg>
        <pc:cxnChg chg="mod">
          <ac:chgData name="Ragnhild Halvorsrud" userId="917ea340-fd63-490f-a7db-68428d24cf32" providerId="ADAL" clId="{9B6050A4-F178-4018-9F62-4FCCA28DA093}" dt="2021-03-25T14:21:54.151" v="38901" actId="478"/>
          <ac:cxnSpMkLst>
            <pc:docMk/>
            <pc:sldMk cId="2858277977" sldId="523"/>
            <ac:cxnSpMk id="1906" creationId="{E25CBDDB-028C-461F-96A0-4D87C6FF00C9}"/>
          </ac:cxnSpMkLst>
        </pc:cxnChg>
        <pc:cxnChg chg="mod">
          <ac:chgData name="Ragnhild Halvorsrud" userId="917ea340-fd63-490f-a7db-68428d24cf32" providerId="ADAL" clId="{9B6050A4-F178-4018-9F62-4FCCA28DA093}" dt="2021-03-25T14:21:54.151" v="38901" actId="478"/>
          <ac:cxnSpMkLst>
            <pc:docMk/>
            <pc:sldMk cId="2858277977" sldId="523"/>
            <ac:cxnSpMk id="1908" creationId="{CAF38F0E-1C04-47E8-92F6-F85FDD79139F}"/>
          </ac:cxnSpMkLst>
        </pc:cxnChg>
        <pc:cxnChg chg="mod">
          <ac:chgData name="Ragnhild Halvorsrud" userId="917ea340-fd63-490f-a7db-68428d24cf32" providerId="ADAL" clId="{9B6050A4-F178-4018-9F62-4FCCA28DA093}" dt="2021-03-25T14:21:54.151" v="38901" actId="478"/>
          <ac:cxnSpMkLst>
            <pc:docMk/>
            <pc:sldMk cId="2858277977" sldId="523"/>
            <ac:cxnSpMk id="1910" creationId="{816C823D-6672-4B4A-9F5D-6107E0B2A855}"/>
          </ac:cxnSpMkLst>
        </pc:cxnChg>
        <pc:cxnChg chg="mod">
          <ac:chgData name="Ragnhild Halvorsrud" userId="917ea340-fd63-490f-a7db-68428d24cf32" providerId="ADAL" clId="{9B6050A4-F178-4018-9F62-4FCCA28DA093}" dt="2021-03-25T14:21:54.151" v="38901" actId="478"/>
          <ac:cxnSpMkLst>
            <pc:docMk/>
            <pc:sldMk cId="2858277977" sldId="523"/>
            <ac:cxnSpMk id="1911" creationId="{97AD774D-6A01-4C69-9AA6-02315F30D762}"/>
          </ac:cxnSpMkLst>
        </pc:cxnChg>
        <pc:cxnChg chg="mod">
          <ac:chgData name="Ragnhild Halvorsrud" userId="917ea340-fd63-490f-a7db-68428d24cf32" providerId="ADAL" clId="{9B6050A4-F178-4018-9F62-4FCCA28DA093}" dt="2021-03-25T14:21:54.151" v="38901" actId="478"/>
          <ac:cxnSpMkLst>
            <pc:docMk/>
            <pc:sldMk cId="2858277977" sldId="523"/>
            <ac:cxnSpMk id="1914" creationId="{D65F751D-9854-47F5-BBD9-BE4B2B5954C7}"/>
          </ac:cxnSpMkLst>
        </pc:cxnChg>
        <pc:cxnChg chg="mod">
          <ac:chgData name="Ragnhild Halvorsrud" userId="917ea340-fd63-490f-a7db-68428d24cf32" providerId="ADAL" clId="{9B6050A4-F178-4018-9F62-4FCCA28DA093}" dt="2021-03-25T14:21:54.151" v="38901" actId="478"/>
          <ac:cxnSpMkLst>
            <pc:docMk/>
            <pc:sldMk cId="2858277977" sldId="523"/>
            <ac:cxnSpMk id="1915" creationId="{9230DD5E-19D5-4E05-B061-2C90B0C911B6}"/>
          </ac:cxnSpMkLst>
        </pc:cxnChg>
        <pc:cxnChg chg="mod">
          <ac:chgData name="Ragnhild Halvorsrud" userId="917ea340-fd63-490f-a7db-68428d24cf32" providerId="ADAL" clId="{9B6050A4-F178-4018-9F62-4FCCA28DA093}" dt="2021-03-25T14:21:54.151" v="38901" actId="478"/>
          <ac:cxnSpMkLst>
            <pc:docMk/>
            <pc:sldMk cId="2858277977" sldId="523"/>
            <ac:cxnSpMk id="1918" creationId="{62551239-18CD-463B-B58C-DD13CEF6B61D}"/>
          </ac:cxnSpMkLst>
        </pc:cxnChg>
        <pc:cxnChg chg="mod">
          <ac:chgData name="Ragnhild Halvorsrud" userId="917ea340-fd63-490f-a7db-68428d24cf32" providerId="ADAL" clId="{9B6050A4-F178-4018-9F62-4FCCA28DA093}" dt="2021-03-25T14:21:54.151" v="38901" actId="478"/>
          <ac:cxnSpMkLst>
            <pc:docMk/>
            <pc:sldMk cId="2858277977" sldId="523"/>
            <ac:cxnSpMk id="1920" creationId="{2DF68809-E974-443E-BF72-B652235EF793}"/>
          </ac:cxnSpMkLst>
        </pc:cxnChg>
        <pc:cxnChg chg="mod">
          <ac:chgData name="Ragnhild Halvorsrud" userId="917ea340-fd63-490f-a7db-68428d24cf32" providerId="ADAL" clId="{9B6050A4-F178-4018-9F62-4FCCA28DA093}" dt="2021-03-25T14:21:54.151" v="38901" actId="478"/>
          <ac:cxnSpMkLst>
            <pc:docMk/>
            <pc:sldMk cId="2858277977" sldId="523"/>
            <ac:cxnSpMk id="1921" creationId="{6C633DD5-EE79-4AA0-93E4-A269D742C02C}"/>
          </ac:cxnSpMkLst>
        </pc:cxnChg>
        <pc:cxnChg chg="mod">
          <ac:chgData name="Ragnhild Halvorsrud" userId="917ea340-fd63-490f-a7db-68428d24cf32" providerId="ADAL" clId="{9B6050A4-F178-4018-9F62-4FCCA28DA093}" dt="2021-03-25T14:21:54.151" v="38901" actId="478"/>
          <ac:cxnSpMkLst>
            <pc:docMk/>
            <pc:sldMk cId="2858277977" sldId="523"/>
            <ac:cxnSpMk id="1926" creationId="{BC2415F1-99ED-41D7-B63E-E05FD9F30670}"/>
          </ac:cxnSpMkLst>
        </pc:cxnChg>
        <pc:cxnChg chg="mod">
          <ac:chgData name="Ragnhild Halvorsrud" userId="917ea340-fd63-490f-a7db-68428d24cf32" providerId="ADAL" clId="{9B6050A4-F178-4018-9F62-4FCCA28DA093}" dt="2021-03-25T14:21:54.151" v="38901" actId="478"/>
          <ac:cxnSpMkLst>
            <pc:docMk/>
            <pc:sldMk cId="2858277977" sldId="523"/>
            <ac:cxnSpMk id="1927" creationId="{D4DE6910-6F15-4416-A11A-0583C962CCC9}"/>
          </ac:cxnSpMkLst>
        </pc:cxnChg>
        <pc:cxnChg chg="mod">
          <ac:chgData name="Ragnhild Halvorsrud" userId="917ea340-fd63-490f-a7db-68428d24cf32" providerId="ADAL" clId="{9B6050A4-F178-4018-9F62-4FCCA28DA093}" dt="2021-03-25T14:21:54.151" v="38901" actId="478"/>
          <ac:cxnSpMkLst>
            <pc:docMk/>
            <pc:sldMk cId="2858277977" sldId="523"/>
            <ac:cxnSpMk id="1928" creationId="{2B641A56-DD8B-4FFC-95EB-86F69D419FFA}"/>
          </ac:cxnSpMkLst>
        </pc:cxnChg>
        <pc:cxnChg chg="mod">
          <ac:chgData name="Ragnhild Halvorsrud" userId="917ea340-fd63-490f-a7db-68428d24cf32" providerId="ADAL" clId="{9B6050A4-F178-4018-9F62-4FCCA28DA093}" dt="2021-03-25T14:21:54.151" v="38901" actId="478"/>
          <ac:cxnSpMkLst>
            <pc:docMk/>
            <pc:sldMk cId="2858277977" sldId="523"/>
            <ac:cxnSpMk id="1929" creationId="{4663B619-D610-4E98-A1D1-B8B367C0AD27}"/>
          </ac:cxnSpMkLst>
        </pc:cxnChg>
        <pc:cxnChg chg="mod">
          <ac:chgData name="Ragnhild Halvorsrud" userId="917ea340-fd63-490f-a7db-68428d24cf32" providerId="ADAL" clId="{9B6050A4-F178-4018-9F62-4FCCA28DA093}" dt="2021-03-25T14:21:54.151" v="38901" actId="478"/>
          <ac:cxnSpMkLst>
            <pc:docMk/>
            <pc:sldMk cId="2858277977" sldId="523"/>
            <ac:cxnSpMk id="1933" creationId="{ADC79854-3F70-4AC2-9169-23FE804C164F}"/>
          </ac:cxnSpMkLst>
        </pc:cxnChg>
        <pc:cxnChg chg="mod">
          <ac:chgData name="Ragnhild Halvorsrud" userId="917ea340-fd63-490f-a7db-68428d24cf32" providerId="ADAL" clId="{9B6050A4-F178-4018-9F62-4FCCA28DA093}" dt="2021-03-25T14:21:54.151" v="38901" actId="478"/>
          <ac:cxnSpMkLst>
            <pc:docMk/>
            <pc:sldMk cId="2858277977" sldId="523"/>
            <ac:cxnSpMk id="1934" creationId="{B23990F8-EBCE-4D8B-A433-514BAD4A26E4}"/>
          </ac:cxnSpMkLst>
        </pc:cxnChg>
        <pc:cxnChg chg="mod">
          <ac:chgData name="Ragnhild Halvorsrud" userId="917ea340-fd63-490f-a7db-68428d24cf32" providerId="ADAL" clId="{9B6050A4-F178-4018-9F62-4FCCA28DA093}" dt="2021-03-25T14:21:54.151" v="38901" actId="478"/>
          <ac:cxnSpMkLst>
            <pc:docMk/>
            <pc:sldMk cId="2858277977" sldId="523"/>
            <ac:cxnSpMk id="1938" creationId="{7162E5B7-0E8F-4CC5-B97E-D9C5A1A750B8}"/>
          </ac:cxnSpMkLst>
        </pc:cxnChg>
        <pc:cxnChg chg="mod">
          <ac:chgData name="Ragnhild Halvorsrud" userId="917ea340-fd63-490f-a7db-68428d24cf32" providerId="ADAL" clId="{9B6050A4-F178-4018-9F62-4FCCA28DA093}" dt="2021-03-25T14:21:54.151" v="38901" actId="478"/>
          <ac:cxnSpMkLst>
            <pc:docMk/>
            <pc:sldMk cId="2858277977" sldId="523"/>
            <ac:cxnSpMk id="1942" creationId="{2ED32EA5-D735-4F38-9038-BCAFA4E03D11}"/>
          </ac:cxnSpMkLst>
        </pc:cxnChg>
        <pc:cxnChg chg="mod">
          <ac:chgData name="Ragnhild Halvorsrud" userId="917ea340-fd63-490f-a7db-68428d24cf32" providerId="ADAL" clId="{9B6050A4-F178-4018-9F62-4FCCA28DA093}" dt="2021-03-25T14:21:54.151" v="38901" actId="478"/>
          <ac:cxnSpMkLst>
            <pc:docMk/>
            <pc:sldMk cId="2858277977" sldId="523"/>
            <ac:cxnSpMk id="1943" creationId="{4618C126-32A9-48FA-AF66-915355D49267}"/>
          </ac:cxnSpMkLst>
        </pc:cxnChg>
        <pc:cxnChg chg="mod">
          <ac:chgData name="Ragnhild Halvorsrud" userId="917ea340-fd63-490f-a7db-68428d24cf32" providerId="ADAL" clId="{9B6050A4-F178-4018-9F62-4FCCA28DA093}" dt="2021-03-25T14:21:54.151" v="38901" actId="478"/>
          <ac:cxnSpMkLst>
            <pc:docMk/>
            <pc:sldMk cId="2858277977" sldId="523"/>
            <ac:cxnSpMk id="1944" creationId="{111397B1-22C3-4642-8BC9-CAD8E60280AD}"/>
          </ac:cxnSpMkLst>
        </pc:cxnChg>
        <pc:cxnChg chg="mod">
          <ac:chgData name="Ragnhild Halvorsrud" userId="917ea340-fd63-490f-a7db-68428d24cf32" providerId="ADAL" clId="{9B6050A4-F178-4018-9F62-4FCCA28DA093}" dt="2021-03-25T14:21:54.151" v="38901" actId="478"/>
          <ac:cxnSpMkLst>
            <pc:docMk/>
            <pc:sldMk cId="2858277977" sldId="523"/>
            <ac:cxnSpMk id="1947" creationId="{AC1E9CEF-D4BA-47BB-8231-D318B9283E20}"/>
          </ac:cxnSpMkLst>
        </pc:cxnChg>
        <pc:cxnChg chg="mod">
          <ac:chgData name="Ragnhild Halvorsrud" userId="917ea340-fd63-490f-a7db-68428d24cf32" providerId="ADAL" clId="{9B6050A4-F178-4018-9F62-4FCCA28DA093}" dt="2021-03-25T14:21:54.151" v="38901" actId="478"/>
          <ac:cxnSpMkLst>
            <pc:docMk/>
            <pc:sldMk cId="2858277977" sldId="523"/>
            <ac:cxnSpMk id="1948" creationId="{A2EE8324-E5F4-433F-AEEE-938D943AD9D9}"/>
          </ac:cxnSpMkLst>
        </pc:cxnChg>
        <pc:cxnChg chg="mod">
          <ac:chgData name="Ragnhild Halvorsrud" userId="917ea340-fd63-490f-a7db-68428d24cf32" providerId="ADAL" clId="{9B6050A4-F178-4018-9F62-4FCCA28DA093}" dt="2021-03-25T14:21:54.151" v="38901" actId="478"/>
          <ac:cxnSpMkLst>
            <pc:docMk/>
            <pc:sldMk cId="2858277977" sldId="523"/>
            <ac:cxnSpMk id="1949" creationId="{69C3E382-5BFA-4457-AAFD-1E50574EAE8A}"/>
          </ac:cxnSpMkLst>
        </pc:cxnChg>
        <pc:cxnChg chg="mod">
          <ac:chgData name="Ragnhild Halvorsrud" userId="917ea340-fd63-490f-a7db-68428d24cf32" providerId="ADAL" clId="{9B6050A4-F178-4018-9F62-4FCCA28DA093}" dt="2021-03-25T14:21:54.151" v="38901" actId="478"/>
          <ac:cxnSpMkLst>
            <pc:docMk/>
            <pc:sldMk cId="2858277977" sldId="523"/>
            <ac:cxnSpMk id="1951" creationId="{C2349B60-9CFE-471E-B8AD-3C8482F8D66E}"/>
          </ac:cxnSpMkLst>
        </pc:cxnChg>
        <pc:cxnChg chg="mod">
          <ac:chgData name="Ragnhild Halvorsrud" userId="917ea340-fd63-490f-a7db-68428d24cf32" providerId="ADAL" clId="{9B6050A4-F178-4018-9F62-4FCCA28DA093}" dt="2021-03-25T14:21:54.151" v="38901" actId="478"/>
          <ac:cxnSpMkLst>
            <pc:docMk/>
            <pc:sldMk cId="2858277977" sldId="523"/>
            <ac:cxnSpMk id="1952" creationId="{61B6BF7D-532D-4A30-A2B4-1F6D4E709F74}"/>
          </ac:cxnSpMkLst>
        </pc:cxnChg>
        <pc:cxnChg chg="mod">
          <ac:chgData name="Ragnhild Halvorsrud" userId="917ea340-fd63-490f-a7db-68428d24cf32" providerId="ADAL" clId="{9B6050A4-F178-4018-9F62-4FCCA28DA093}" dt="2021-03-25T14:21:54.151" v="38901" actId="478"/>
          <ac:cxnSpMkLst>
            <pc:docMk/>
            <pc:sldMk cId="2858277977" sldId="523"/>
            <ac:cxnSpMk id="1954" creationId="{6D05EC77-A343-44DC-87DF-9BB86C5FAD1E}"/>
          </ac:cxnSpMkLst>
        </pc:cxnChg>
        <pc:cxnChg chg="mod">
          <ac:chgData name="Ragnhild Halvorsrud" userId="917ea340-fd63-490f-a7db-68428d24cf32" providerId="ADAL" clId="{9B6050A4-F178-4018-9F62-4FCCA28DA093}" dt="2021-03-25T14:21:54.151" v="38901" actId="478"/>
          <ac:cxnSpMkLst>
            <pc:docMk/>
            <pc:sldMk cId="2858277977" sldId="523"/>
            <ac:cxnSpMk id="1958" creationId="{085506A8-78C3-4D2D-BFB0-CFAF2493DAC8}"/>
          </ac:cxnSpMkLst>
        </pc:cxnChg>
        <pc:cxnChg chg="mod">
          <ac:chgData name="Ragnhild Halvorsrud" userId="917ea340-fd63-490f-a7db-68428d24cf32" providerId="ADAL" clId="{9B6050A4-F178-4018-9F62-4FCCA28DA093}" dt="2021-03-25T14:21:54.151" v="38901" actId="478"/>
          <ac:cxnSpMkLst>
            <pc:docMk/>
            <pc:sldMk cId="2858277977" sldId="523"/>
            <ac:cxnSpMk id="1959" creationId="{21BFE08A-319D-48A6-8CEC-D7B2BDC809D2}"/>
          </ac:cxnSpMkLst>
        </pc:cxnChg>
        <pc:cxnChg chg="mod">
          <ac:chgData name="Ragnhild Halvorsrud" userId="917ea340-fd63-490f-a7db-68428d24cf32" providerId="ADAL" clId="{9B6050A4-F178-4018-9F62-4FCCA28DA093}" dt="2021-03-25T14:21:54.151" v="38901" actId="478"/>
          <ac:cxnSpMkLst>
            <pc:docMk/>
            <pc:sldMk cId="2858277977" sldId="523"/>
            <ac:cxnSpMk id="1963" creationId="{CBE419CD-7E46-4CA9-9826-75B98BEB293F}"/>
          </ac:cxnSpMkLst>
        </pc:cxnChg>
        <pc:cxnChg chg="mod">
          <ac:chgData name="Ragnhild Halvorsrud" userId="917ea340-fd63-490f-a7db-68428d24cf32" providerId="ADAL" clId="{9B6050A4-F178-4018-9F62-4FCCA28DA093}" dt="2021-03-25T14:21:54.151" v="38901" actId="478"/>
          <ac:cxnSpMkLst>
            <pc:docMk/>
            <pc:sldMk cId="2858277977" sldId="523"/>
            <ac:cxnSpMk id="1967" creationId="{FB545A2F-FF38-4FBD-B80B-0FC78677EF8E}"/>
          </ac:cxnSpMkLst>
        </pc:cxnChg>
        <pc:cxnChg chg="mod">
          <ac:chgData name="Ragnhild Halvorsrud" userId="917ea340-fd63-490f-a7db-68428d24cf32" providerId="ADAL" clId="{9B6050A4-F178-4018-9F62-4FCCA28DA093}" dt="2021-03-25T14:21:54.151" v="38901" actId="478"/>
          <ac:cxnSpMkLst>
            <pc:docMk/>
            <pc:sldMk cId="2858277977" sldId="523"/>
            <ac:cxnSpMk id="1969" creationId="{849DF614-6229-4CAF-B2FD-9900FC5F67C1}"/>
          </ac:cxnSpMkLst>
        </pc:cxnChg>
        <pc:cxnChg chg="mod">
          <ac:chgData name="Ragnhild Halvorsrud" userId="917ea340-fd63-490f-a7db-68428d24cf32" providerId="ADAL" clId="{9B6050A4-F178-4018-9F62-4FCCA28DA093}" dt="2021-03-25T14:21:54.151" v="38901" actId="478"/>
          <ac:cxnSpMkLst>
            <pc:docMk/>
            <pc:sldMk cId="2858277977" sldId="523"/>
            <ac:cxnSpMk id="1970" creationId="{45D07986-794C-41D3-ACD8-6BEE44938683}"/>
          </ac:cxnSpMkLst>
        </pc:cxnChg>
        <pc:cxnChg chg="mod">
          <ac:chgData name="Ragnhild Halvorsrud" userId="917ea340-fd63-490f-a7db-68428d24cf32" providerId="ADAL" clId="{9B6050A4-F178-4018-9F62-4FCCA28DA093}" dt="2021-03-25T14:21:54.151" v="38901" actId="478"/>
          <ac:cxnSpMkLst>
            <pc:docMk/>
            <pc:sldMk cId="2858277977" sldId="523"/>
            <ac:cxnSpMk id="1971" creationId="{31860A59-9984-4EE4-9732-71CC5078B98C}"/>
          </ac:cxnSpMkLst>
        </pc:cxnChg>
        <pc:cxnChg chg="mod">
          <ac:chgData name="Ragnhild Halvorsrud" userId="917ea340-fd63-490f-a7db-68428d24cf32" providerId="ADAL" clId="{9B6050A4-F178-4018-9F62-4FCCA28DA093}" dt="2021-03-25T14:21:54.151" v="38901" actId="478"/>
          <ac:cxnSpMkLst>
            <pc:docMk/>
            <pc:sldMk cId="2858277977" sldId="523"/>
            <ac:cxnSpMk id="1974" creationId="{2B1873FD-DC38-497D-9FC9-17FFD8B6C8B9}"/>
          </ac:cxnSpMkLst>
        </pc:cxnChg>
        <pc:cxnChg chg="mod">
          <ac:chgData name="Ragnhild Halvorsrud" userId="917ea340-fd63-490f-a7db-68428d24cf32" providerId="ADAL" clId="{9B6050A4-F178-4018-9F62-4FCCA28DA093}" dt="2021-03-25T14:21:54.151" v="38901" actId="478"/>
          <ac:cxnSpMkLst>
            <pc:docMk/>
            <pc:sldMk cId="2858277977" sldId="523"/>
            <ac:cxnSpMk id="1975" creationId="{40BB265C-2636-4D65-BCE0-DA3C930DE13F}"/>
          </ac:cxnSpMkLst>
        </pc:cxnChg>
        <pc:cxnChg chg="mod">
          <ac:chgData name="Ragnhild Halvorsrud" userId="917ea340-fd63-490f-a7db-68428d24cf32" providerId="ADAL" clId="{9B6050A4-F178-4018-9F62-4FCCA28DA093}" dt="2021-03-25T14:21:54.151" v="38901" actId="478"/>
          <ac:cxnSpMkLst>
            <pc:docMk/>
            <pc:sldMk cId="2858277977" sldId="523"/>
            <ac:cxnSpMk id="1976" creationId="{E0C13537-0B17-4281-BFCD-582E704F7995}"/>
          </ac:cxnSpMkLst>
        </pc:cxnChg>
        <pc:cxnChg chg="mod">
          <ac:chgData name="Ragnhild Halvorsrud" userId="917ea340-fd63-490f-a7db-68428d24cf32" providerId="ADAL" clId="{9B6050A4-F178-4018-9F62-4FCCA28DA093}" dt="2021-03-25T14:21:54.151" v="38901" actId="478"/>
          <ac:cxnSpMkLst>
            <pc:docMk/>
            <pc:sldMk cId="2858277977" sldId="523"/>
            <ac:cxnSpMk id="1977" creationId="{B9EB333E-229E-4AB8-AD9D-A3917BE146CF}"/>
          </ac:cxnSpMkLst>
        </pc:cxnChg>
        <pc:cxnChg chg="mod">
          <ac:chgData name="Ragnhild Halvorsrud" userId="917ea340-fd63-490f-a7db-68428d24cf32" providerId="ADAL" clId="{9B6050A4-F178-4018-9F62-4FCCA28DA093}" dt="2021-03-25T14:21:54.151" v="38901" actId="478"/>
          <ac:cxnSpMkLst>
            <pc:docMk/>
            <pc:sldMk cId="2858277977" sldId="523"/>
            <ac:cxnSpMk id="1978" creationId="{6915ED2D-48D8-45A8-8BA1-6A30AFEDEA37}"/>
          </ac:cxnSpMkLst>
        </pc:cxnChg>
        <pc:cxnChg chg="mod">
          <ac:chgData name="Ragnhild Halvorsrud" userId="917ea340-fd63-490f-a7db-68428d24cf32" providerId="ADAL" clId="{9B6050A4-F178-4018-9F62-4FCCA28DA093}" dt="2021-03-25T14:21:54.151" v="38901" actId="478"/>
          <ac:cxnSpMkLst>
            <pc:docMk/>
            <pc:sldMk cId="2858277977" sldId="523"/>
            <ac:cxnSpMk id="1979" creationId="{9F5CE9BB-38AE-4C63-AC5B-CA198BBC53FF}"/>
          </ac:cxnSpMkLst>
        </pc:cxnChg>
        <pc:cxnChg chg="mod">
          <ac:chgData name="Ragnhild Halvorsrud" userId="917ea340-fd63-490f-a7db-68428d24cf32" providerId="ADAL" clId="{9B6050A4-F178-4018-9F62-4FCCA28DA093}" dt="2021-03-25T14:21:54.151" v="38901" actId="478"/>
          <ac:cxnSpMkLst>
            <pc:docMk/>
            <pc:sldMk cId="2858277977" sldId="523"/>
            <ac:cxnSpMk id="1980" creationId="{54BFD975-1FFE-43FC-8EA5-AB96E4909AFB}"/>
          </ac:cxnSpMkLst>
        </pc:cxnChg>
        <pc:cxnChg chg="mod">
          <ac:chgData name="Ragnhild Halvorsrud" userId="917ea340-fd63-490f-a7db-68428d24cf32" providerId="ADAL" clId="{9B6050A4-F178-4018-9F62-4FCCA28DA093}" dt="2021-03-25T14:21:54.151" v="38901" actId="478"/>
          <ac:cxnSpMkLst>
            <pc:docMk/>
            <pc:sldMk cId="2858277977" sldId="523"/>
            <ac:cxnSpMk id="1981" creationId="{6CFE8174-3A2B-4565-9D2A-35D52BEDB039}"/>
          </ac:cxnSpMkLst>
        </pc:cxnChg>
        <pc:cxnChg chg="mod">
          <ac:chgData name="Ragnhild Halvorsrud" userId="917ea340-fd63-490f-a7db-68428d24cf32" providerId="ADAL" clId="{9B6050A4-F178-4018-9F62-4FCCA28DA093}" dt="2021-03-25T14:21:54.151" v="38901" actId="478"/>
          <ac:cxnSpMkLst>
            <pc:docMk/>
            <pc:sldMk cId="2858277977" sldId="523"/>
            <ac:cxnSpMk id="1982" creationId="{8063685A-67F7-4073-BE22-EEF5385D6E84}"/>
          </ac:cxnSpMkLst>
        </pc:cxnChg>
        <pc:cxnChg chg="mod">
          <ac:chgData name="Ragnhild Halvorsrud" userId="917ea340-fd63-490f-a7db-68428d24cf32" providerId="ADAL" clId="{9B6050A4-F178-4018-9F62-4FCCA28DA093}" dt="2021-03-25T14:21:54.151" v="38901" actId="478"/>
          <ac:cxnSpMkLst>
            <pc:docMk/>
            <pc:sldMk cId="2858277977" sldId="523"/>
            <ac:cxnSpMk id="1983" creationId="{A7249C67-3323-4C79-A05E-DBE49BB680FE}"/>
          </ac:cxnSpMkLst>
        </pc:cxnChg>
        <pc:cxnChg chg="mod">
          <ac:chgData name="Ragnhild Halvorsrud" userId="917ea340-fd63-490f-a7db-68428d24cf32" providerId="ADAL" clId="{9B6050A4-F178-4018-9F62-4FCCA28DA093}" dt="2021-03-25T14:21:54.151" v="38901" actId="478"/>
          <ac:cxnSpMkLst>
            <pc:docMk/>
            <pc:sldMk cId="2858277977" sldId="523"/>
            <ac:cxnSpMk id="1986" creationId="{0ED01220-22EF-47A6-BC1C-4935707F4FEC}"/>
          </ac:cxnSpMkLst>
        </pc:cxnChg>
        <pc:cxnChg chg="mod">
          <ac:chgData name="Ragnhild Halvorsrud" userId="917ea340-fd63-490f-a7db-68428d24cf32" providerId="ADAL" clId="{9B6050A4-F178-4018-9F62-4FCCA28DA093}" dt="2021-03-25T14:21:54.151" v="38901" actId="478"/>
          <ac:cxnSpMkLst>
            <pc:docMk/>
            <pc:sldMk cId="2858277977" sldId="523"/>
            <ac:cxnSpMk id="1990" creationId="{30CE9F2E-97A9-495A-AC7C-E0D9ACA76F2D}"/>
          </ac:cxnSpMkLst>
        </pc:cxnChg>
        <pc:cxnChg chg="mod">
          <ac:chgData name="Ragnhild Halvorsrud" userId="917ea340-fd63-490f-a7db-68428d24cf32" providerId="ADAL" clId="{9B6050A4-F178-4018-9F62-4FCCA28DA093}" dt="2021-03-25T14:21:54.151" v="38901" actId="478"/>
          <ac:cxnSpMkLst>
            <pc:docMk/>
            <pc:sldMk cId="2858277977" sldId="523"/>
            <ac:cxnSpMk id="1994" creationId="{7CCD4E93-661B-4E6A-B341-ECCF1D33CE75}"/>
          </ac:cxnSpMkLst>
        </pc:cxnChg>
        <pc:cxnChg chg="mod">
          <ac:chgData name="Ragnhild Halvorsrud" userId="917ea340-fd63-490f-a7db-68428d24cf32" providerId="ADAL" clId="{9B6050A4-F178-4018-9F62-4FCCA28DA093}" dt="2021-03-25T14:21:54.151" v="38901" actId="478"/>
          <ac:cxnSpMkLst>
            <pc:docMk/>
            <pc:sldMk cId="2858277977" sldId="523"/>
            <ac:cxnSpMk id="1997" creationId="{93CD6CF0-4205-4F9E-8AFF-B5EB3DB73E2B}"/>
          </ac:cxnSpMkLst>
        </pc:cxnChg>
        <pc:cxnChg chg="mod">
          <ac:chgData name="Ragnhild Halvorsrud" userId="917ea340-fd63-490f-a7db-68428d24cf32" providerId="ADAL" clId="{9B6050A4-F178-4018-9F62-4FCCA28DA093}" dt="2021-03-25T14:21:54.151" v="38901" actId="478"/>
          <ac:cxnSpMkLst>
            <pc:docMk/>
            <pc:sldMk cId="2858277977" sldId="523"/>
            <ac:cxnSpMk id="1998" creationId="{4F338AFB-E030-4719-B9E5-F84F601889CA}"/>
          </ac:cxnSpMkLst>
        </pc:cxnChg>
        <pc:cxnChg chg="mod">
          <ac:chgData name="Ragnhild Halvorsrud" userId="917ea340-fd63-490f-a7db-68428d24cf32" providerId="ADAL" clId="{9B6050A4-F178-4018-9F62-4FCCA28DA093}" dt="2021-03-25T14:21:54.151" v="38901" actId="478"/>
          <ac:cxnSpMkLst>
            <pc:docMk/>
            <pc:sldMk cId="2858277977" sldId="523"/>
            <ac:cxnSpMk id="2006" creationId="{ACFCC38A-FC96-4383-BC2A-9C8B4E5AD92A}"/>
          </ac:cxnSpMkLst>
        </pc:cxnChg>
        <pc:cxnChg chg="mod">
          <ac:chgData name="Ragnhild Halvorsrud" userId="917ea340-fd63-490f-a7db-68428d24cf32" providerId="ADAL" clId="{9B6050A4-F178-4018-9F62-4FCCA28DA093}" dt="2021-03-25T14:21:54.151" v="38901" actId="478"/>
          <ac:cxnSpMkLst>
            <pc:docMk/>
            <pc:sldMk cId="2858277977" sldId="523"/>
            <ac:cxnSpMk id="2014" creationId="{C4B02D14-160A-4FAD-AE64-AB26E8CBB37C}"/>
          </ac:cxnSpMkLst>
        </pc:cxnChg>
        <pc:cxnChg chg="mod">
          <ac:chgData name="Ragnhild Halvorsrud" userId="917ea340-fd63-490f-a7db-68428d24cf32" providerId="ADAL" clId="{9B6050A4-F178-4018-9F62-4FCCA28DA093}" dt="2021-03-25T14:21:54.151" v="38901" actId="478"/>
          <ac:cxnSpMkLst>
            <pc:docMk/>
            <pc:sldMk cId="2858277977" sldId="523"/>
            <ac:cxnSpMk id="2022" creationId="{F9232543-288D-4FA6-BD2B-6D219AA3CD14}"/>
          </ac:cxnSpMkLst>
        </pc:cxnChg>
        <pc:cxnChg chg="mod">
          <ac:chgData name="Ragnhild Halvorsrud" userId="917ea340-fd63-490f-a7db-68428d24cf32" providerId="ADAL" clId="{9B6050A4-F178-4018-9F62-4FCCA28DA093}" dt="2021-03-25T14:21:54.151" v="38901" actId="478"/>
          <ac:cxnSpMkLst>
            <pc:docMk/>
            <pc:sldMk cId="2858277977" sldId="523"/>
            <ac:cxnSpMk id="2030" creationId="{87C20101-B952-43ED-895B-CDBBD455D597}"/>
          </ac:cxnSpMkLst>
        </pc:cxnChg>
        <pc:cxnChg chg="mod">
          <ac:chgData name="Ragnhild Halvorsrud" userId="917ea340-fd63-490f-a7db-68428d24cf32" providerId="ADAL" clId="{9B6050A4-F178-4018-9F62-4FCCA28DA093}" dt="2021-03-25T14:21:54.151" v="38901" actId="478"/>
          <ac:cxnSpMkLst>
            <pc:docMk/>
            <pc:sldMk cId="2858277977" sldId="523"/>
            <ac:cxnSpMk id="2043" creationId="{A262B05F-43F5-4B75-95F8-E5AA5994CBFC}"/>
          </ac:cxnSpMkLst>
        </pc:cxnChg>
        <pc:cxnChg chg="mod">
          <ac:chgData name="Ragnhild Halvorsrud" userId="917ea340-fd63-490f-a7db-68428d24cf32" providerId="ADAL" clId="{9B6050A4-F178-4018-9F62-4FCCA28DA093}" dt="2021-03-25T14:21:54.151" v="38901" actId="478"/>
          <ac:cxnSpMkLst>
            <pc:docMk/>
            <pc:sldMk cId="2858277977" sldId="523"/>
            <ac:cxnSpMk id="2044" creationId="{7986E106-643A-4AF2-A295-0259C1E9F706}"/>
          </ac:cxnSpMkLst>
        </pc:cxnChg>
        <pc:cxnChg chg="mod">
          <ac:chgData name="Ragnhild Halvorsrud" userId="917ea340-fd63-490f-a7db-68428d24cf32" providerId="ADAL" clId="{9B6050A4-F178-4018-9F62-4FCCA28DA093}" dt="2021-03-25T14:21:54.151" v="38901" actId="478"/>
          <ac:cxnSpMkLst>
            <pc:docMk/>
            <pc:sldMk cId="2858277977" sldId="523"/>
            <ac:cxnSpMk id="2045" creationId="{B48E518B-0BBD-4F35-B4A8-4B2ACAF3C0B6}"/>
          </ac:cxnSpMkLst>
        </pc:cxnChg>
        <pc:cxnChg chg="mod">
          <ac:chgData name="Ragnhild Halvorsrud" userId="917ea340-fd63-490f-a7db-68428d24cf32" providerId="ADAL" clId="{9B6050A4-F178-4018-9F62-4FCCA28DA093}" dt="2021-03-25T14:21:54.151" v="38901" actId="478"/>
          <ac:cxnSpMkLst>
            <pc:docMk/>
            <pc:sldMk cId="2858277977" sldId="523"/>
            <ac:cxnSpMk id="2046" creationId="{5256F425-53CC-49F8-A83D-A0E9E5112CF1}"/>
          </ac:cxnSpMkLst>
        </pc:cxnChg>
        <pc:cxnChg chg="mod">
          <ac:chgData name="Ragnhild Halvorsrud" userId="917ea340-fd63-490f-a7db-68428d24cf32" providerId="ADAL" clId="{9B6050A4-F178-4018-9F62-4FCCA28DA093}" dt="2021-03-25T14:21:54.151" v="38901" actId="478"/>
          <ac:cxnSpMkLst>
            <pc:docMk/>
            <pc:sldMk cId="2858277977" sldId="523"/>
            <ac:cxnSpMk id="2047" creationId="{066A093B-AAFE-4959-A71D-FA670964554A}"/>
          </ac:cxnSpMkLst>
        </pc:cxnChg>
        <pc:cxnChg chg="mod">
          <ac:chgData name="Ragnhild Halvorsrud" userId="917ea340-fd63-490f-a7db-68428d24cf32" providerId="ADAL" clId="{9B6050A4-F178-4018-9F62-4FCCA28DA093}" dt="2021-03-25T14:21:54.151" v="38901" actId="478"/>
          <ac:cxnSpMkLst>
            <pc:docMk/>
            <pc:sldMk cId="2858277977" sldId="523"/>
            <ac:cxnSpMk id="2048" creationId="{F982FD39-704A-4843-BAB6-DA373FC6A32F}"/>
          </ac:cxnSpMkLst>
        </pc:cxnChg>
        <pc:cxnChg chg="mod">
          <ac:chgData name="Ragnhild Halvorsrud" userId="917ea340-fd63-490f-a7db-68428d24cf32" providerId="ADAL" clId="{9B6050A4-F178-4018-9F62-4FCCA28DA093}" dt="2021-03-25T14:21:54.151" v="38901" actId="478"/>
          <ac:cxnSpMkLst>
            <pc:docMk/>
            <pc:sldMk cId="2858277977" sldId="523"/>
            <ac:cxnSpMk id="2049" creationId="{C9AA6EED-6C8E-43E1-A82D-1B947FD1EA88}"/>
          </ac:cxnSpMkLst>
        </pc:cxnChg>
        <pc:cxnChg chg="mod">
          <ac:chgData name="Ragnhild Halvorsrud" userId="917ea340-fd63-490f-a7db-68428d24cf32" providerId="ADAL" clId="{9B6050A4-F178-4018-9F62-4FCCA28DA093}" dt="2021-03-25T14:21:54.151" v="38901" actId="478"/>
          <ac:cxnSpMkLst>
            <pc:docMk/>
            <pc:sldMk cId="2858277977" sldId="523"/>
            <ac:cxnSpMk id="2050" creationId="{2FAC276C-E870-4B77-AFF1-4A24A599A68F}"/>
          </ac:cxnSpMkLst>
        </pc:cxnChg>
        <pc:cxnChg chg="mod">
          <ac:chgData name="Ragnhild Halvorsrud" userId="917ea340-fd63-490f-a7db-68428d24cf32" providerId="ADAL" clId="{9B6050A4-F178-4018-9F62-4FCCA28DA093}" dt="2021-03-25T14:21:54.151" v="38901" actId="478"/>
          <ac:cxnSpMkLst>
            <pc:docMk/>
            <pc:sldMk cId="2858277977" sldId="523"/>
            <ac:cxnSpMk id="2051" creationId="{F8AE5D91-3B57-45CB-B168-3C8D0836ABBB}"/>
          </ac:cxnSpMkLst>
        </pc:cxnChg>
        <pc:cxnChg chg="mod">
          <ac:chgData name="Ragnhild Halvorsrud" userId="917ea340-fd63-490f-a7db-68428d24cf32" providerId="ADAL" clId="{9B6050A4-F178-4018-9F62-4FCCA28DA093}" dt="2021-03-25T14:21:54.151" v="38901" actId="478"/>
          <ac:cxnSpMkLst>
            <pc:docMk/>
            <pc:sldMk cId="2858277977" sldId="523"/>
            <ac:cxnSpMk id="2060" creationId="{0AF2F991-70A9-4070-BAFC-301BA20A87C6}"/>
          </ac:cxnSpMkLst>
        </pc:cxnChg>
        <pc:cxnChg chg="mod">
          <ac:chgData name="Ragnhild Halvorsrud" userId="917ea340-fd63-490f-a7db-68428d24cf32" providerId="ADAL" clId="{9B6050A4-F178-4018-9F62-4FCCA28DA093}" dt="2021-03-25T14:21:54.151" v="38901" actId="478"/>
          <ac:cxnSpMkLst>
            <pc:docMk/>
            <pc:sldMk cId="2858277977" sldId="523"/>
            <ac:cxnSpMk id="2069" creationId="{BB9F0648-5752-48F0-9E15-90201678A187}"/>
          </ac:cxnSpMkLst>
        </pc:cxnChg>
        <pc:cxnChg chg="mod">
          <ac:chgData name="Ragnhild Halvorsrud" userId="917ea340-fd63-490f-a7db-68428d24cf32" providerId="ADAL" clId="{9B6050A4-F178-4018-9F62-4FCCA28DA093}" dt="2021-03-25T14:21:54.151" v="38901" actId="478"/>
          <ac:cxnSpMkLst>
            <pc:docMk/>
            <pc:sldMk cId="2858277977" sldId="523"/>
            <ac:cxnSpMk id="2078" creationId="{0AF29E17-9738-404D-A1B9-541849D377EC}"/>
          </ac:cxnSpMkLst>
        </pc:cxnChg>
        <pc:cxnChg chg="mod">
          <ac:chgData name="Ragnhild Halvorsrud" userId="917ea340-fd63-490f-a7db-68428d24cf32" providerId="ADAL" clId="{9B6050A4-F178-4018-9F62-4FCCA28DA093}" dt="2021-03-25T14:21:54.151" v="38901" actId="478"/>
          <ac:cxnSpMkLst>
            <pc:docMk/>
            <pc:sldMk cId="2858277977" sldId="523"/>
            <ac:cxnSpMk id="2087" creationId="{CB4A40DF-1F89-47A7-B360-690CC0B792F8}"/>
          </ac:cxnSpMkLst>
        </pc:cxnChg>
        <pc:cxnChg chg="mod">
          <ac:chgData name="Ragnhild Halvorsrud" userId="917ea340-fd63-490f-a7db-68428d24cf32" providerId="ADAL" clId="{9B6050A4-F178-4018-9F62-4FCCA28DA093}" dt="2021-03-25T14:21:54.151" v="38901" actId="478"/>
          <ac:cxnSpMkLst>
            <pc:docMk/>
            <pc:sldMk cId="2858277977" sldId="523"/>
            <ac:cxnSpMk id="2096" creationId="{8B43AB97-8E76-4EC5-BDDE-1DDC213DB56E}"/>
          </ac:cxnSpMkLst>
        </pc:cxnChg>
        <pc:cxnChg chg="mod">
          <ac:chgData name="Ragnhild Halvorsrud" userId="917ea340-fd63-490f-a7db-68428d24cf32" providerId="ADAL" clId="{9B6050A4-F178-4018-9F62-4FCCA28DA093}" dt="2021-03-25T14:21:54.151" v="38901" actId="478"/>
          <ac:cxnSpMkLst>
            <pc:docMk/>
            <pc:sldMk cId="2858277977" sldId="523"/>
            <ac:cxnSpMk id="2111" creationId="{DF3A775F-3BCF-4CBD-858C-02E5AEF6DDFE}"/>
          </ac:cxnSpMkLst>
        </pc:cxnChg>
        <pc:cxnChg chg="mod">
          <ac:chgData name="Ragnhild Halvorsrud" userId="917ea340-fd63-490f-a7db-68428d24cf32" providerId="ADAL" clId="{9B6050A4-F178-4018-9F62-4FCCA28DA093}" dt="2021-03-25T14:21:54.151" v="38901" actId="478"/>
          <ac:cxnSpMkLst>
            <pc:docMk/>
            <pc:sldMk cId="2858277977" sldId="523"/>
            <ac:cxnSpMk id="2112" creationId="{EABDE48B-B02B-4E6A-A430-1018DE9BACA4}"/>
          </ac:cxnSpMkLst>
        </pc:cxnChg>
        <pc:cxnChg chg="mod">
          <ac:chgData name="Ragnhild Halvorsrud" userId="917ea340-fd63-490f-a7db-68428d24cf32" providerId="ADAL" clId="{9B6050A4-F178-4018-9F62-4FCCA28DA093}" dt="2021-03-25T14:21:54.151" v="38901" actId="478"/>
          <ac:cxnSpMkLst>
            <pc:docMk/>
            <pc:sldMk cId="2858277977" sldId="523"/>
            <ac:cxnSpMk id="2113" creationId="{BFF6EBC9-1930-4C7A-A39B-0E40873CF160}"/>
          </ac:cxnSpMkLst>
        </pc:cxnChg>
        <pc:cxnChg chg="mod">
          <ac:chgData name="Ragnhild Halvorsrud" userId="917ea340-fd63-490f-a7db-68428d24cf32" providerId="ADAL" clId="{9B6050A4-F178-4018-9F62-4FCCA28DA093}" dt="2021-03-25T14:21:54.151" v="38901" actId="478"/>
          <ac:cxnSpMkLst>
            <pc:docMk/>
            <pc:sldMk cId="2858277977" sldId="523"/>
            <ac:cxnSpMk id="2114" creationId="{2757AD7E-9876-4F16-84EF-5DC1ABEA86D9}"/>
          </ac:cxnSpMkLst>
        </pc:cxnChg>
        <pc:cxnChg chg="mod">
          <ac:chgData name="Ragnhild Halvorsrud" userId="917ea340-fd63-490f-a7db-68428d24cf32" providerId="ADAL" clId="{9B6050A4-F178-4018-9F62-4FCCA28DA093}" dt="2021-03-25T14:21:54.151" v="38901" actId="478"/>
          <ac:cxnSpMkLst>
            <pc:docMk/>
            <pc:sldMk cId="2858277977" sldId="523"/>
            <ac:cxnSpMk id="2115" creationId="{C441C1D8-E074-4205-AC1D-7F052EF6DD59}"/>
          </ac:cxnSpMkLst>
        </pc:cxnChg>
        <pc:cxnChg chg="mod">
          <ac:chgData name="Ragnhild Halvorsrud" userId="917ea340-fd63-490f-a7db-68428d24cf32" providerId="ADAL" clId="{9B6050A4-F178-4018-9F62-4FCCA28DA093}" dt="2021-03-25T14:21:54.151" v="38901" actId="478"/>
          <ac:cxnSpMkLst>
            <pc:docMk/>
            <pc:sldMk cId="2858277977" sldId="523"/>
            <ac:cxnSpMk id="2116" creationId="{B6025678-AE7E-4991-A97C-626DB0DA75A4}"/>
          </ac:cxnSpMkLst>
        </pc:cxnChg>
        <pc:cxnChg chg="mod">
          <ac:chgData name="Ragnhild Halvorsrud" userId="917ea340-fd63-490f-a7db-68428d24cf32" providerId="ADAL" clId="{9B6050A4-F178-4018-9F62-4FCCA28DA093}" dt="2021-03-25T14:21:54.151" v="38901" actId="478"/>
          <ac:cxnSpMkLst>
            <pc:docMk/>
            <pc:sldMk cId="2858277977" sldId="523"/>
            <ac:cxnSpMk id="2117" creationId="{986D4ADE-6A39-4515-A935-C13183965181}"/>
          </ac:cxnSpMkLst>
        </pc:cxnChg>
        <pc:cxnChg chg="mod">
          <ac:chgData name="Ragnhild Halvorsrud" userId="917ea340-fd63-490f-a7db-68428d24cf32" providerId="ADAL" clId="{9B6050A4-F178-4018-9F62-4FCCA28DA093}" dt="2021-03-25T14:21:54.151" v="38901" actId="478"/>
          <ac:cxnSpMkLst>
            <pc:docMk/>
            <pc:sldMk cId="2858277977" sldId="523"/>
            <ac:cxnSpMk id="2118" creationId="{C1C67EE2-64C2-40E3-8DD8-498E15445D94}"/>
          </ac:cxnSpMkLst>
        </pc:cxnChg>
        <pc:cxnChg chg="mod">
          <ac:chgData name="Ragnhild Halvorsrud" userId="917ea340-fd63-490f-a7db-68428d24cf32" providerId="ADAL" clId="{9B6050A4-F178-4018-9F62-4FCCA28DA093}" dt="2021-03-25T14:21:54.151" v="38901" actId="478"/>
          <ac:cxnSpMkLst>
            <pc:docMk/>
            <pc:sldMk cId="2858277977" sldId="523"/>
            <ac:cxnSpMk id="2119" creationId="{EB1CF5AD-2F2A-41EE-9E93-D1B120E3C431}"/>
          </ac:cxnSpMkLst>
        </pc:cxnChg>
        <pc:cxnChg chg="mod">
          <ac:chgData name="Ragnhild Halvorsrud" userId="917ea340-fd63-490f-a7db-68428d24cf32" providerId="ADAL" clId="{9B6050A4-F178-4018-9F62-4FCCA28DA093}" dt="2021-03-25T14:21:54.151" v="38901" actId="478"/>
          <ac:cxnSpMkLst>
            <pc:docMk/>
            <pc:sldMk cId="2858277977" sldId="523"/>
            <ac:cxnSpMk id="2120" creationId="{730855A4-BA10-4C01-B188-B9AE7160C704}"/>
          </ac:cxnSpMkLst>
        </pc:cxnChg>
      </pc:sldChg>
      <pc:sldChg chg="addSp delSp modSp del mod modAnim modNotes">
        <pc:chgData name="Ragnhild Halvorsrud" userId="917ea340-fd63-490f-a7db-68428d24cf32" providerId="ADAL" clId="{9B6050A4-F178-4018-9F62-4FCCA28DA093}" dt="2021-03-19T17:36:21.603" v="28847" actId="47"/>
        <pc:sldMkLst>
          <pc:docMk/>
          <pc:sldMk cId="1125293615" sldId="524"/>
        </pc:sldMkLst>
        <pc:spChg chg="mod">
          <ac:chgData name="Ragnhild Halvorsrud" userId="917ea340-fd63-490f-a7db-68428d24cf32" providerId="ADAL" clId="{9B6050A4-F178-4018-9F62-4FCCA28DA093}" dt="2021-03-19T17:26:56.035" v="28423" actId="6549"/>
          <ac:spMkLst>
            <pc:docMk/>
            <pc:sldMk cId="1125293615" sldId="524"/>
            <ac:spMk id="2" creationId="{00000000-0000-0000-0000-000000000000}"/>
          </ac:spMkLst>
        </pc:spChg>
        <pc:spChg chg="mod">
          <ac:chgData name="Ragnhild Halvorsrud" userId="917ea340-fd63-490f-a7db-68428d24cf32" providerId="ADAL" clId="{9B6050A4-F178-4018-9F62-4FCCA28DA093}" dt="2021-03-19T17:29:36.737" v="28568"/>
          <ac:spMkLst>
            <pc:docMk/>
            <pc:sldMk cId="1125293615" sldId="524"/>
            <ac:spMk id="3" creationId="{00000000-0000-0000-0000-000000000000}"/>
          </ac:spMkLst>
        </pc:spChg>
        <pc:spChg chg="add mod">
          <ac:chgData name="Ragnhild Halvorsrud" userId="917ea340-fd63-490f-a7db-68428d24cf32" providerId="ADAL" clId="{9B6050A4-F178-4018-9F62-4FCCA28DA093}" dt="2021-03-19T17:27:25.852" v="28487" actId="14100"/>
          <ac:spMkLst>
            <pc:docMk/>
            <pc:sldMk cId="1125293615" sldId="524"/>
            <ac:spMk id="5" creationId="{4127C24B-E94D-44D8-AD74-FBC72AE4A1CE}"/>
          </ac:spMkLst>
        </pc:spChg>
        <pc:picChg chg="add mod">
          <ac:chgData name="Ragnhild Halvorsrud" userId="917ea340-fd63-490f-a7db-68428d24cf32" providerId="ADAL" clId="{9B6050A4-F178-4018-9F62-4FCCA28DA093}" dt="2021-03-19T17:26:44.111" v="28381" actId="1076"/>
          <ac:picMkLst>
            <pc:docMk/>
            <pc:sldMk cId="1125293615" sldId="524"/>
            <ac:picMk id="6" creationId="{B4D6C3B9-397A-407C-9BAB-654A5CDDF17C}"/>
          </ac:picMkLst>
        </pc:picChg>
        <pc:picChg chg="del">
          <ac:chgData name="Ragnhild Halvorsrud" userId="917ea340-fd63-490f-a7db-68428d24cf32" providerId="ADAL" clId="{9B6050A4-F178-4018-9F62-4FCCA28DA093}" dt="2021-03-19T17:29:11.132" v="28565" actId="478"/>
          <ac:picMkLst>
            <pc:docMk/>
            <pc:sldMk cId="1125293615" sldId="524"/>
            <ac:picMk id="7" creationId="{00000000-0000-0000-0000-000000000000}"/>
          </ac:picMkLst>
        </pc:picChg>
      </pc:sldChg>
      <pc:sldChg chg="addSp delSp modSp mod modAnim modNotes">
        <pc:chgData name="Ragnhild Halvorsrud" userId="917ea340-fd63-490f-a7db-68428d24cf32" providerId="ADAL" clId="{9B6050A4-F178-4018-9F62-4FCCA28DA093}" dt="2021-03-26T14:49:25.539" v="40509" actId="1076"/>
        <pc:sldMkLst>
          <pc:docMk/>
          <pc:sldMk cId="508400711" sldId="525"/>
        </pc:sldMkLst>
        <pc:spChg chg="mod">
          <ac:chgData name="Ragnhild Halvorsrud" userId="917ea340-fd63-490f-a7db-68428d24cf32" providerId="ADAL" clId="{9B6050A4-F178-4018-9F62-4FCCA28DA093}" dt="2021-03-25T13:12:43.191" v="38649" actId="790"/>
          <ac:spMkLst>
            <pc:docMk/>
            <pc:sldMk cId="508400711" sldId="525"/>
            <ac:spMk id="2" creationId="{00000000-0000-0000-0000-000000000000}"/>
          </ac:spMkLst>
        </pc:spChg>
        <pc:spChg chg="del mod">
          <ac:chgData name="Ragnhild Halvorsrud" userId="917ea340-fd63-490f-a7db-68428d24cf32" providerId="ADAL" clId="{9B6050A4-F178-4018-9F62-4FCCA28DA093}" dt="2021-03-19T17:30:47.115" v="28589" actId="478"/>
          <ac:spMkLst>
            <pc:docMk/>
            <pc:sldMk cId="508400711" sldId="525"/>
            <ac:spMk id="3" creationId="{00000000-0000-0000-0000-000000000000}"/>
          </ac:spMkLst>
        </pc:spChg>
        <pc:spChg chg="add mod">
          <ac:chgData name="Ragnhild Halvorsrud" userId="917ea340-fd63-490f-a7db-68428d24cf32" providerId="ADAL" clId="{9B6050A4-F178-4018-9F62-4FCCA28DA093}" dt="2021-03-25T13:12:43.191" v="38650"/>
          <ac:spMkLst>
            <pc:docMk/>
            <pc:sldMk cId="508400711" sldId="525"/>
            <ac:spMk id="5" creationId="{E97D1E96-C224-4D66-B9EF-CADF3E538A38}"/>
          </ac:spMkLst>
        </pc:spChg>
        <pc:spChg chg="mod">
          <ac:chgData name="Ragnhild Halvorsrud" userId="917ea340-fd63-490f-a7db-68428d24cf32" providerId="ADAL" clId="{9B6050A4-F178-4018-9F62-4FCCA28DA093}" dt="2021-03-26T14:49:20.160" v="40507"/>
          <ac:spMkLst>
            <pc:docMk/>
            <pc:sldMk cId="508400711" sldId="525"/>
            <ac:spMk id="8" creationId="{7C7217E6-9181-43BF-9703-58DD2D9BDBE2}"/>
          </ac:spMkLst>
        </pc:spChg>
        <pc:spChg chg="mod">
          <ac:chgData name="Ragnhild Halvorsrud" userId="917ea340-fd63-490f-a7db-68428d24cf32" providerId="ADAL" clId="{9B6050A4-F178-4018-9F62-4FCCA28DA093}" dt="2021-03-26T14:49:20.160" v="40507"/>
          <ac:spMkLst>
            <pc:docMk/>
            <pc:sldMk cId="508400711" sldId="525"/>
            <ac:spMk id="9" creationId="{800E6C81-5E31-47A2-866C-F063466CD597}"/>
          </ac:spMkLst>
        </pc:spChg>
        <pc:spChg chg="mod">
          <ac:chgData name="Ragnhild Halvorsrud" userId="917ea340-fd63-490f-a7db-68428d24cf32" providerId="ADAL" clId="{9B6050A4-F178-4018-9F62-4FCCA28DA093}" dt="2021-03-26T14:49:20.160" v="40507"/>
          <ac:spMkLst>
            <pc:docMk/>
            <pc:sldMk cId="508400711" sldId="525"/>
            <ac:spMk id="10" creationId="{E92F2191-8135-47A8-9C3B-5290124E570C}"/>
          </ac:spMkLst>
        </pc:spChg>
        <pc:spChg chg="mod">
          <ac:chgData name="Ragnhild Halvorsrud" userId="917ea340-fd63-490f-a7db-68428d24cf32" providerId="ADAL" clId="{9B6050A4-F178-4018-9F62-4FCCA28DA093}" dt="2021-03-26T14:49:20.160" v="40507"/>
          <ac:spMkLst>
            <pc:docMk/>
            <pc:sldMk cId="508400711" sldId="525"/>
            <ac:spMk id="11" creationId="{08858A7C-88DC-4407-AE44-5DEF3BD2EDE5}"/>
          </ac:spMkLst>
        </pc:spChg>
        <pc:grpChg chg="add mod">
          <ac:chgData name="Ragnhild Halvorsrud" userId="917ea340-fd63-490f-a7db-68428d24cf32" providerId="ADAL" clId="{9B6050A4-F178-4018-9F62-4FCCA28DA093}" dt="2021-03-26T14:49:20.160" v="40507"/>
          <ac:grpSpMkLst>
            <pc:docMk/>
            <pc:sldMk cId="508400711" sldId="525"/>
            <ac:grpSpMk id="7" creationId="{142B78C5-D002-4C80-A6B8-91A31C4D12EC}"/>
          </ac:grpSpMkLst>
        </pc:grpChg>
        <pc:picChg chg="mod">
          <ac:chgData name="Ragnhild Halvorsrud" userId="917ea340-fd63-490f-a7db-68428d24cf32" providerId="ADAL" clId="{9B6050A4-F178-4018-9F62-4FCCA28DA093}" dt="2021-03-26T14:49:25.539" v="40509" actId="1076"/>
          <ac:picMkLst>
            <pc:docMk/>
            <pc:sldMk cId="508400711" sldId="525"/>
            <ac:picMk id="4" creationId="{00000000-0000-0000-0000-000000000000}"/>
          </ac:picMkLst>
        </pc:picChg>
        <pc:picChg chg="add mod">
          <ac:chgData name="Ragnhild Halvorsrud" userId="917ea340-fd63-490f-a7db-68428d24cf32" providerId="ADAL" clId="{9B6050A4-F178-4018-9F62-4FCCA28DA093}" dt="2021-03-19T17:38:56.541" v="29003" actId="1076"/>
          <ac:picMkLst>
            <pc:docMk/>
            <pc:sldMk cId="508400711" sldId="525"/>
            <ac:picMk id="6" creationId="{BC17B46E-4F36-411D-82C5-16F0B48E027A}"/>
          </ac:picMkLst>
        </pc:picChg>
      </pc:sldChg>
      <pc:sldChg chg="addSp delSp modSp add del mod modAnim modNotes">
        <pc:chgData name="Ragnhild Halvorsrud" userId="917ea340-fd63-490f-a7db-68428d24cf32" providerId="ADAL" clId="{9B6050A4-F178-4018-9F62-4FCCA28DA093}" dt="2021-03-25T14:07:10.210" v="38825"/>
        <pc:sldMkLst>
          <pc:docMk/>
          <pc:sldMk cId="1114432326" sldId="527"/>
        </pc:sldMkLst>
        <pc:spChg chg="mod">
          <ac:chgData name="Ragnhild Halvorsrud" userId="917ea340-fd63-490f-a7db-68428d24cf32" providerId="ADAL" clId="{9B6050A4-F178-4018-9F62-4FCCA28DA093}" dt="2021-03-25T13:12:42.989" v="38479" actId="790"/>
          <ac:spMkLst>
            <pc:docMk/>
            <pc:sldMk cId="1114432326" sldId="527"/>
            <ac:spMk id="2" creationId="{CEF0584D-E78C-408F-A464-AF661D7CD2F8}"/>
          </ac:spMkLst>
        </pc:spChg>
        <pc:spChg chg="mod">
          <ac:chgData name="Ragnhild Halvorsrud" userId="917ea340-fd63-490f-a7db-68428d24cf32" providerId="ADAL" clId="{9B6050A4-F178-4018-9F62-4FCCA28DA093}" dt="2021-03-25T13:12:42.989" v="38480" actId="790"/>
          <ac:spMkLst>
            <pc:docMk/>
            <pc:sldMk cId="1114432326" sldId="527"/>
            <ac:spMk id="4" creationId="{359912B9-4EB6-42C7-BF37-C605F081559D}"/>
          </ac:spMkLst>
        </pc:spChg>
        <pc:spChg chg="add del mod">
          <ac:chgData name="Ragnhild Halvorsrud" userId="917ea340-fd63-490f-a7db-68428d24cf32" providerId="ADAL" clId="{9B6050A4-F178-4018-9F62-4FCCA28DA093}" dt="2021-03-19T10:28:07.722" v="21363" actId="478"/>
          <ac:spMkLst>
            <pc:docMk/>
            <pc:sldMk cId="1114432326" sldId="527"/>
            <ac:spMk id="34" creationId="{7ACC2999-D446-4B9C-BB45-DD3773847C1B}"/>
          </ac:spMkLst>
        </pc:spChg>
        <pc:spChg chg="del mod">
          <ac:chgData name="Ragnhild Halvorsrud" userId="917ea340-fd63-490f-a7db-68428d24cf32" providerId="ADAL" clId="{9B6050A4-F178-4018-9F62-4FCCA28DA093}" dt="2021-03-21T12:29:26.821" v="31873" actId="478"/>
          <ac:spMkLst>
            <pc:docMk/>
            <pc:sldMk cId="1114432326" sldId="527"/>
            <ac:spMk id="35" creationId="{0960E66A-6676-4E62-816E-14A2376D6505}"/>
          </ac:spMkLst>
        </pc:spChg>
        <pc:spChg chg="del mod">
          <ac:chgData name="Ragnhild Halvorsrud" userId="917ea340-fd63-490f-a7db-68428d24cf32" providerId="ADAL" clId="{9B6050A4-F178-4018-9F62-4FCCA28DA093}" dt="2021-03-21T12:29:26.821" v="31873" actId="478"/>
          <ac:spMkLst>
            <pc:docMk/>
            <pc:sldMk cId="1114432326" sldId="527"/>
            <ac:spMk id="36" creationId="{DEE1BB1B-5775-40A9-858D-A23BACFF0AC0}"/>
          </ac:spMkLst>
        </pc:spChg>
        <pc:spChg chg="mod">
          <ac:chgData name="Ragnhild Halvorsrud" userId="917ea340-fd63-490f-a7db-68428d24cf32" providerId="ADAL" clId="{9B6050A4-F178-4018-9F62-4FCCA28DA093}" dt="2021-03-25T14:07:10.210" v="38825"/>
          <ac:spMkLst>
            <pc:docMk/>
            <pc:sldMk cId="1114432326" sldId="527"/>
            <ac:spMk id="37" creationId="{822D6019-B9B0-4BBA-97F4-8CCBFCDFEC29}"/>
          </ac:spMkLst>
        </pc:spChg>
        <pc:spChg chg="del mod">
          <ac:chgData name="Ragnhild Halvorsrud" userId="917ea340-fd63-490f-a7db-68428d24cf32" providerId="ADAL" clId="{9B6050A4-F178-4018-9F62-4FCCA28DA093}" dt="2021-03-21T12:29:26.821" v="31873" actId="478"/>
          <ac:spMkLst>
            <pc:docMk/>
            <pc:sldMk cId="1114432326" sldId="527"/>
            <ac:spMk id="37" creationId="{BCEF7574-943F-427B-902F-7E07728327B3}"/>
          </ac:spMkLst>
        </pc:spChg>
        <pc:spChg chg="del mod">
          <ac:chgData name="Ragnhild Halvorsrud" userId="917ea340-fd63-490f-a7db-68428d24cf32" providerId="ADAL" clId="{9B6050A4-F178-4018-9F62-4FCCA28DA093}" dt="2021-03-21T12:29:26.821" v="31873" actId="478"/>
          <ac:spMkLst>
            <pc:docMk/>
            <pc:sldMk cId="1114432326" sldId="527"/>
            <ac:spMk id="38" creationId="{27AB23FE-AF7B-4A7F-A462-0754671AE49D}"/>
          </ac:spMkLst>
        </pc:spChg>
        <pc:spChg chg="mod">
          <ac:chgData name="Ragnhild Halvorsrud" userId="917ea340-fd63-490f-a7db-68428d24cf32" providerId="ADAL" clId="{9B6050A4-F178-4018-9F62-4FCCA28DA093}" dt="2021-03-25T14:07:10.210" v="38825"/>
          <ac:spMkLst>
            <pc:docMk/>
            <pc:sldMk cId="1114432326" sldId="527"/>
            <ac:spMk id="38" creationId="{E59DB5DD-F649-48FA-889C-4064E38D377A}"/>
          </ac:spMkLst>
        </pc:spChg>
        <pc:spChg chg="del mod">
          <ac:chgData name="Ragnhild Halvorsrud" userId="917ea340-fd63-490f-a7db-68428d24cf32" providerId="ADAL" clId="{9B6050A4-F178-4018-9F62-4FCCA28DA093}" dt="2021-03-21T12:29:26.821" v="31873" actId="478"/>
          <ac:spMkLst>
            <pc:docMk/>
            <pc:sldMk cId="1114432326" sldId="527"/>
            <ac:spMk id="39" creationId="{4A9D8F65-9F6D-4FDA-96A0-C70216803F6F}"/>
          </ac:spMkLst>
        </pc:spChg>
        <pc:spChg chg="mod">
          <ac:chgData name="Ragnhild Halvorsrud" userId="917ea340-fd63-490f-a7db-68428d24cf32" providerId="ADAL" clId="{9B6050A4-F178-4018-9F62-4FCCA28DA093}" dt="2021-03-25T14:07:10.210" v="38825"/>
          <ac:spMkLst>
            <pc:docMk/>
            <pc:sldMk cId="1114432326" sldId="527"/>
            <ac:spMk id="39" creationId="{9D32D06D-53FD-4017-A7E2-76E264536906}"/>
          </ac:spMkLst>
        </pc:spChg>
        <pc:spChg chg="mod">
          <ac:chgData name="Ragnhild Halvorsrud" userId="917ea340-fd63-490f-a7db-68428d24cf32" providerId="ADAL" clId="{9B6050A4-F178-4018-9F62-4FCCA28DA093}" dt="2021-03-25T14:07:10.210" v="38825"/>
          <ac:spMkLst>
            <pc:docMk/>
            <pc:sldMk cId="1114432326" sldId="527"/>
            <ac:spMk id="40" creationId="{7B050DA9-B878-4818-84DE-819EAEEBB664}"/>
          </ac:spMkLst>
        </pc:spChg>
        <pc:spChg chg="del mod">
          <ac:chgData name="Ragnhild Halvorsrud" userId="917ea340-fd63-490f-a7db-68428d24cf32" providerId="ADAL" clId="{9B6050A4-F178-4018-9F62-4FCCA28DA093}" dt="2021-03-21T12:29:26.821" v="31873" actId="478"/>
          <ac:spMkLst>
            <pc:docMk/>
            <pc:sldMk cId="1114432326" sldId="527"/>
            <ac:spMk id="40" creationId="{BBCC2249-3204-4DEF-9B38-F47180F11DC4}"/>
          </ac:spMkLst>
        </pc:spChg>
        <pc:spChg chg="del mod">
          <ac:chgData name="Ragnhild Halvorsrud" userId="917ea340-fd63-490f-a7db-68428d24cf32" providerId="ADAL" clId="{9B6050A4-F178-4018-9F62-4FCCA28DA093}" dt="2021-03-21T12:29:26.821" v="31873" actId="478"/>
          <ac:spMkLst>
            <pc:docMk/>
            <pc:sldMk cId="1114432326" sldId="527"/>
            <ac:spMk id="41" creationId="{60CA1D66-EAF8-418F-89E7-2F649ADFB536}"/>
          </ac:spMkLst>
        </pc:spChg>
        <pc:spChg chg="del mod">
          <ac:chgData name="Ragnhild Halvorsrud" userId="917ea340-fd63-490f-a7db-68428d24cf32" providerId="ADAL" clId="{9B6050A4-F178-4018-9F62-4FCCA28DA093}" dt="2021-03-21T12:29:26.821" v="31873" actId="478"/>
          <ac:spMkLst>
            <pc:docMk/>
            <pc:sldMk cId="1114432326" sldId="527"/>
            <ac:spMk id="42" creationId="{9D29BC8B-C257-41F5-A0A0-D7F9C18C7C0E}"/>
          </ac:spMkLst>
        </pc:spChg>
        <pc:spChg chg="del mod">
          <ac:chgData name="Ragnhild Halvorsrud" userId="917ea340-fd63-490f-a7db-68428d24cf32" providerId="ADAL" clId="{9B6050A4-F178-4018-9F62-4FCCA28DA093}" dt="2021-03-21T12:29:26.821" v="31873" actId="478"/>
          <ac:spMkLst>
            <pc:docMk/>
            <pc:sldMk cId="1114432326" sldId="527"/>
            <ac:spMk id="43" creationId="{03481EE7-F741-4592-B697-00000BBF04E7}"/>
          </ac:spMkLst>
        </pc:spChg>
        <pc:spChg chg="del mod">
          <ac:chgData name="Ragnhild Halvorsrud" userId="917ea340-fd63-490f-a7db-68428d24cf32" providerId="ADAL" clId="{9B6050A4-F178-4018-9F62-4FCCA28DA093}" dt="2021-03-21T12:29:26.821" v="31873" actId="478"/>
          <ac:spMkLst>
            <pc:docMk/>
            <pc:sldMk cId="1114432326" sldId="527"/>
            <ac:spMk id="44" creationId="{51651CDD-A24C-4A07-9ED3-5C7F4CA80044}"/>
          </ac:spMkLst>
        </pc:spChg>
        <pc:spChg chg="mod">
          <ac:chgData name="Ragnhild Halvorsrud" userId="917ea340-fd63-490f-a7db-68428d24cf32" providerId="ADAL" clId="{9B6050A4-F178-4018-9F62-4FCCA28DA093}" dt="2021-03-20T18:06:18.244" v="30828" actId="790"/>
          <ac:spMkLst>
            <pc:docMk/>
            <pc:sldMk cId="1114432326" sldId="527"/>
            <ac:spMk id="46" creationId="{11907A0F-EA12-48FC-86BA-3925C9825E64}"/>
          </ac:spMkLst>
        </pc:spChg>
        <pc:spChg chg="del mod">
          <ac:chgData name="Ragnhild Halvorsrud" userId="917ea340-fd63-490f-a7db-68428d24cf32" providerId="ADAL" clId="{9B6050A4-F178-4018-9F62-4FCCA28DA093}" dt="2021-03-21T12:29:26.821" v="31873" actId="478"/>
          <ac:spMkLst>
            <pc:docMk/>
            <pc:sldMk cId="1114432326" sldId="527"/>
            <ac:spMk id="48" creationId="{6285DCF6-E3E2-4E3B-B920-D534B6977679}"/>
          </ac:spMkLst>
        </pc:spChg>
        <pc:spChg chg="del mod">
          <ac:chgData name="Ragnhild Halvorsrud" userId="917ea340-fd63-490f-a7db-68428d24cf32" providerId="ADAL" clId="{9B6050A4-F178-4018-9F62-4FCCA28DA093}" dt="2021-03-21T12:29:26.821" v="31873" actId="478"/>
          <ac:spMkLst>
            <pc:docMk/>
            <pc:sldMk cId="1114432326" sldId="527"/>
            <ac:spMk id="49" creationId="{5063D6D5-C465-4413-9BEB-14886887611A}"/>
          </ac:spMkLst>
        </pc:spChg>
        <pc:spChg chg="del mod">
          <ac:chgData name="Ragnhild Halvorsrud" userId="917ea340-fd63-490f-a7db-68428d24cf32" providerId="ADAL" clId="{9B6050A4-F178-4018-9F62-4FCCA28DA093}" dt="2021-03-21T12:29:26.821" v="31873" actId="478"/>
          <ac:spMkLst>
            <pc:docMk/>
            <pc:sldMk cId="1114432326" sldId="527"/>
            <ac:spMk id="50" creationId="{E19482CA-2B35-4265-BEF1-A0DAD99A2434}"/>
          </ac:spMkLst>
        </pc:spChg>
        <pc:spChg chg="del mod">
          <ac:chgData name="Ragnhild Halvorsrud" userId="917ea340-fd63-490f-a7db-68428d24cf32" providerId="ADAL" clId="{9B6050A4-F178-4018-9F62-4FCCA28DA093}" dt="2021-03-21T12:29:26.821" v="31873" actId="478"/>
          <ac:spMkLst>
            <pc:docMk/>
            <pc:sldMk cId="1114432326" sldId="527"/>
            <ac:spMk id="51" creationId="{5D9CC845-450B-4A0F-B37D-89ED4A0BC48A}"/>
          </ac:spMkLst>
        </pc:spChg>
        <pc:spChg chg="del mod">
          <ac:chgData name="Ragnhild Halvorsrud" userId="917ea340-fd63-490f-a7db-68428d24cf32" providerId="ADAL" clId="{9B6050A4-F178-4018-9F62-4FCCA28DA093}" dt="2021-03-21T12:29:26.821" v="31873" actId="478"/>
          <ac:spMkLst>
            <pc:docMk/>
            <pc:sldMk cId="1114432326" sldId="527"/>
            <ac:spMk id="52" creationId="{03332AC8-BC7B-485A-A4BB-DF3C72D5DCFE}"/>
          </ac:spMkLst>
        </pc:spChg>
        <pc:spChg chg="del mod">
          <ac:chgData name="Ragnhild Halvorsrud" userId="917ea340-fd63-490f-a7db-68428d24cf32" providerId="ADAL" clId="{9B6050A4-F178-4018-9F62-4FCCA28DA093}" dt="2021-03-21T12:29:26.821" v="31873" actId="478"/>
          <ac:spMkLst>
            <pc:docMk/>
            <pc:sldMk cId="1114432326" sldId="527"/>
            <ac:spMk id="53" creationId="{7151E05E-4B29-498A-BD10-CE75DA7C9F70}"/>
          </ac:spMkLst>
        </pc:spChg>
        <pc:spChg chg="mod">
          <ac:chgData name="Ragnhild Halvorsrud" userId="917ea340-fd63-490f-a7db-68428d24cf32" providerId="ADAL" clId="{9B6050A4-F178-4018-9F62-4FCCA28DA093}" dt="2021-03-20T18:06:18.244" v="30835" actId="790"/>
          <ac:spMkLst>
            <pc:docMk/>
            <pc:sldMk cId="1114432326" sldId="527"/>
            <ac:spMk id="55" creationId="{B862DF1C-2C09-4B75-802A-F8EF42486B6D}"/>
          </ac:spMkLst>
        </pc:spChg>
        <pc:spChg chg="add del mod">
          <ac:chgData name="Ragnhild Halvorsrud" userId="917ea340-fd63-490f-a7db-68428d24cf32" providerId="ADAL" clId="{9B6050A4-F178-4018-9F62-4FCCA28DA093}" dt="2021-03-21T12:29:26.821" v="31873" actId="478"/>
          <ac:spMkLst>
            <pc:docMk/>
            <pc:sldMk cId="1114432326" sldId="527"/>
            <ac:spMk id="58" creationId="{F169E20E-B00E-424B-9FBA-6824561B3A1B}"/>
          </ac:spMkLst>
        </pc:spChg>
        <pc:spChg chg="del mod ord">
          <ac:chgData name="Ragnhild Halvorsrud" userId="917ea340-fd63-490f-a7db-68428d24cf32" providerId="ADAL" clId="{9B6050A4-F178-4018-9F62-4FCCA28DA093}" dt="2021-03-21T12:29:26.821" v="31873" actId="478"/>
          <ac:spMkLst>
            <pc:docMk/>
            <pc:sldMk cId="1114432326" sldId="527"/>
            <ac:spMk id="59" creationId="{6265BC8B-E2D0-4D88-8BEE-93E20EE43D39}"/>
          </ac:spMkLst>
        </pc:spChg>
        <pc:spChg chg="del mod ord">
          <ac:chgData name="Ragnhild Halvorsrud" userId="917ea340-fd63-490f-a7db-68428d24cf32" providerId="ADAL" clId="{9B6050A4-F178-4018-9F62-4FCCA28DA093}" dt="2021-03-21T12:29:26.821" v="31873" actId="478"/>
          <ac:spMkLst>
            <pc:docMk/>
            <pc:sldMk cId="1114432326" sldId="527"/>
            <ac:spMk id="60" creationId="{1847E9C6-9E10-4A28-9AF3-BF0E287C7323}"/>
          </ac:spMkLst>
        </pc:spChg>
        <pc:spChg chg="add del mod">
          <ac:chgData name="Ragnhild Halvorsrud" userId="917ea340-fd63-490f-a7db-68428d24cf32" providerId="ADAL" clId="{9B6050A4-F178-4018-9F62-4FCCA28DA093}" dt="2021-03-21T12:29:26.821" v="31873" actId="478"/>
          <ac:spMkLst>
            <pc:docMk/>
            <pc:sldMk cId="1114432326" sldId="527"/>
            <ac:spMk id="61" creationId="{53C50C26-5C92-4088-B437-C2CEEFB0F32E}"/>
          </ac:spMkLst>
        </pc:spChg>
        <pc:spChg chg="del mod">
          <ac:chgData name="Ragnhild Halvorsrud" userId="917ea340-fd63-490f-a7db-68428d24cf32" providerId="ADAL" clId="{9B6050A4-F178-4018-9F62-4FCCA28DA093}" dt="2021-03-21T12:29:26.821" v="31873" actId="478"/>
          <ac:spMkLst>
            <pc:docMk/>
            <pc:sldMk cId="1114432326" sldId="527"/>
            <ac:spMk id="63" creationId="{6C08B422-A8B1-46AB-95DE-D7CD0B72691E}"/>
          </ac:spMkLst>
        </pc:spChg>
        <pc:spChg chg="del mod">
          <ac:chgData name="Ragnhild Halvorsrud" userId="917ea340-fd63-490f-a7db-68428d24cf32" providerId="ADAL" clId="{9B6050A4-F178-4018-9F62-4FCCA28DA093}" dt="2021-03-21T12:29:26.821" v="31873" actId="478"/>
          <ac:spMkLst>
            <pc:docMk/>
            <pc:sldMk cId="1114432326" sldId="527"/>
            <ac:spMk id="64" creationId="{A03CBC9C-AA5F-4593-9954-F5E7940655E6}"/>
          </ac:spMkLst>
        </pc:spChg>
        <pc:spChg chg="del mod">
          <ac:chgData name="Ragnhild Halvorsrud" userId="917ea340-fd63-490f-a7db-68428d24cf32" providerId="ADAL" clId="{9B6050A4-F178-4018-9F62-4FCCA28DA093}" dt="2021-03-21T12:29:26.821" v="31873" actId="478"/>
          <ac:spMkLst>
            <pc:docMk/>
            <pc:sldMk cId="1114432326" sldId="527"/>
            <ac:spMk id="65" creationId="{168ABF85-E24E-4D85-8BFB-447D82BCDAC8}"/>
          </ac:spMkLst>
        </pc:spChg>
        <pc:spChg chg="del mod">
          <ac:chgData name="Ragnhild Halvorsrud" userId="917ea340-fd63-490f-a7db-68428d24cf32" providerId="ADAL" clId="{9B6050A4-F178-4018-9F62-4FCCA28DA093}" dt="2021-03-21T12:29:26.821" v="31873" actId="478"/>
          <ac:spMkLst>
            <pc:docMk/>
            <pc:sldMk cId="1114432326" sldId="527"/>
            <ac:spMk id="66" creationId="{6F1F8783-D7B4-4862-AFFF-712A3E762E60}"/>
          </ac:spMkLst>
        </pc:spChg>
        <pc:spChg chg="del mod ord">
          <ac:chgData name="Ragnhild Halvorsrud" userId="917ea340-fd63-490f-a7db-68428d24cf32" providerId="ADAL" clId="{9B6050A4-F178-4018-9F62-4FCCA28DA093}" dt="2021-03-21T12:29:26.821" v="31873" actId="478"/>
          <ac:spMkLst>
            <pc:docMk/>
            <pc:sldMk cId="1114432326" sldId="527"/>
            <ac:spMk id="67" creationId="{AD6DC88B-7525-4DA7-B640-054062C8D489}"/>
          </ac:spMkLst>
        </pc:spChg>
        <pc:spChg chg="del mod ord">
          <ac:chgData name="Ragnhild Halvorsrud" userId="917ea340-fd63-490f-a7db-68428d24cf32" providerId="ADAL" clId="{9B6050A4-F178-4018-9F62-4FCCA28DA093}" dt="2021-03-21T12:29:26.821" v="31873" actId="478"/>
          <ac:spMkLst>
            <pc:docMk/>
            <pc:sldMk cId="1114432326" sldId="527"/>
            <ac:spMk id="68" creationId="{9454F39B-CCE5-4F52-B876-FF6B9334106D}"/>
          </ac:spMkLst>
        </pc:spChg>
        <pc:spChg chg="add del mod">
          <ac:chgData name="Ragnhild Halvorsrud" userId="917ea340-fd63-490f-a7db-68428d24cf32" providerId="ADAL" clId="{9B6050A4-F178-4018-9F62-4FCCA28DA093}" dt="2021-03-21T12:29:26.821" v="31873" actId="478"/>
          <ac:spMkLst>
            <pc:docMk/>
            <pc:sldMk cId="1114432326" sldId="527"/>
            <ac:spMk id="69" creationId="{9274BD88-19A1-41A3-B739-2A65254160E1}"/>
          </ac:spMkLst>
        </pc:spChg>
        <pc:spChg chg="add del mod">
          <ac:chgData name="Ragnhild Halvorsrud" userId="917ea340-fd63-490f-a7db-68428d24cf32" providerId="ADAL" clId="{9B6050A4-F178-4018-9F62-4FCCA28DA093}" dt="2021-03-21T12:29:26.821" v="31873" actId="478"/>
          <ac:spMkLst>
            <pc:docMk/>
            <pc:sldMk cId="1114432326" sldId="527"/>
            <ac:spMk id="70" creationId="{7E7086BA-99B1-49BB-8906-BAD17FFCAA63}"/>
          </ac:spMkLst>
        </pc:spChg>
        <pc:spChg chg="add del mod">
          <ac:chgData name="Ragnhild Halvorsrud" userId="917ea340-fd63-490f-a7db-68428d24cf32" providerId="ADAL" clId="{9B6050A4-F178-4018-9F62-4FCCA28DA093}" dt="2021-03-23T16:04:11.226" v="33917" actId="478"/>
          <ac:spMkLst>
            <pc:docMk/>
            <pc:sldMk cId="1114432326" sldId="527"/>
            <ac:spMk id="71" creationId="{A4383900-D6D4-4244-91BD-455A806E72CD}"/>
          </ac:spMkLst>
        </pc:spChg>
        <pc:spChg chg="add mod">
          <ac:chgData name="Ragnhild Halvorsrud" userId="917ea340-fd63-490f-a7db-68428d24cf32" providerId="ADAL" clId="{9B6050A4-F178-4018-9F62-4FCCA28DA093}" dt="2021-03-25T13:12:42.990" v="38481" actId="790"/>
          <ac:spMkLst>
            <pc:docMk/>
            <pc:sldMk cId="1114432326" sldId="527"/>
            <ac:spMk id="72" creationId="{0FC82B77-28DC-4BB1-893A-2903B1ED2553}"/>
          </ac:spMkLst>
        </pc:spChg>
        <pc:spChg chg="add mod">
          <ac:chgData name="Ragnhild Halvorsrud" userId="917ea340-fd63-490f-a7db-68428d24cf32" providerId="ADAL" clId="{9B6050A4-F178-4018-9F62-4FCCA28DA093}" dt="2021-03-25T13:12:42.991" v="38482" actId="790"/>
          <ac:spMkLst>
            <pc:docMk/>
            <pc:sldMk cId="1114432326" sldId="527"/>
            <ac:spMk id="73" creationId="{EE75920F-C76D-4398-9CE5-1DA80387B5DA}"/>
          </ac:spMkLst>
        </pc:spChg>
        <pc:spChg chg="add mod">
          <ac:chgData name="Ragnhild Halvorsrud" userId="917ea340-fd63-490f-a7db-68428d24cf32" providerId="ADAL" clId="{9B6050A4-F178-4018-9F62-4FCCA28DA093}" dt="2021-03-25T13:12:42.992" v="38483" actId="790"/>
          <ac:spMkLst>
            <pc:docMk/>
            <pc:sldMk cId="1114432326" sldId="527"/>
            <ac:spMk id="74" creationId="{07F574D9-CB02-46E5-8538-1AEE14B4044D}"/>
          </ac:spMkLst>
        </pc:spChg>
        <pc:spChg chg="add mod">
          <ac:chgData name="Ragnhild Halvorsrud" userId="917ea340-fd63-490f-a7db-68428d24cf32" providerId="ADAL" clId="{9B6050A4-F178-4018-9F62-4FCCA28DA093}" dt="2021-03-25T13:12:42.994" v="38484" actId="790"/>
          <ac:spMkLst>
            <pc:docMk/>
            <pc:sldMk cId="1114432326" sldId="527"/>
            <ac:spMk id="75" creationId="{189A5A4A-7BDA-41E6-8677-542957673A85}"/>
          </ac:spMkLst>
        </pc:spChg>
        <pc:spChg chg="add mod">
          <ac:chgData name="Ragnhild Halvorsrud" userId="917ea340-fd63-490f-a7db-68428d24cf32" providerId="ADAL" clId="{9B6050A4-F178-4018-9F62-4FCCA28DA093}" dt="2021-03-25T13:12:42.995" v="38485" actId="790"/>
          <ac:spMkLst>
            <pc:docMk/>
            <pc:sldMk cId="1114432326" sldId="527"/>
            <ac:spMk id="76" creationId="{F588BC02-612B-4D17-B89F-7E6F5958745A}"/>
          </ac:spMkLst>
        </pc:spChg>
        <pc:spChg chg="add mod">
          <ac:chgData name="Ragnhild Halvorsrud" userId="917ea340-fd63-490f-a7db-68428d24cf32" providerId="ADAL" clId="{9B6050A4-F178-4018-9F62-4FCCA28DA093}" dt="2021-03-25T13:12:42.996" v="38486" actId="790"/>
          <ac:spMkLst>
            <pc:docMk/>
            <pc:sldMk cId="1114432326" sldId="527"/>
            <ac:spMk id="77" creationId="{28181091-25B3-4E4B-883C-D04B17DE9C77}"/>
          </ac:spMkLst>
        </pc:spChg>
        <pc:spChg chg="add mod">
          <ac:chgData name="Ragnhild Halvorsrud" userId="917ea340-fd63-490f-a7db-68428d24cf32" providerId="ADAL" clId="{9B6050A4-F178-4018-9F62-4FCCA28DA093}" dt="2021-03-25T13:12:42.996" v="38487" actId="790"/>
          <ac:spMkLst>
            <pc:docMk/>
            <pc:sldMk cId="1114432326" sldId="527"/>
            <ac:spMk id="78" creationId="{376C4604-B2B9-4EB0-8960-00DA8CF14CB4}"/>
          </ac:spMkLst>
        </pc:spChg>
        <pc:spChg chg="add mod">
          <ac:chgData name="Ragnhild Halvorsrud" userId="917ea340-fd63-490f-a7db-68428d24cf32" providerId="ADAL" clId="{9B6050A4-F178-4018-9F62-4FCCA28DA093}" dt="2021-03-25T13:12:42.997" v="38488" actId="790"/>
          <ac:spMkLst>
            <pc:docMk/>
            <pc:sldMk cId="1114432326" sldId="527"/>
            <ac:spMk id="79" creationId="{53D9CEAB-67C3-4131-ADD8-EE1F3C3C6B14}"/>
          </ac:spMkLst>
        </pc:spChg>
        <pc:spChg chg="add mod">
          <ac:chgData name="Ragnhild Halvorsrud" userId="917ea340-fd63-490f-a7db-68428d24cf32" providerId="ADAL" clId="{9B6050A4-F178-4018-9F62-4FCCA28DA093}" dt="2021-03-25T13:12:42.998" v="38489" actId="790"/>
          <ac:spMkLst>
            <pc:docMk/>
            <pc:sldMk cId="1114432326" sldId="527"/>
            <ac:spMk id="80" creationId="{F92823DE-9794-49E1-8639-385FF7472839}"/>
          </ac:spMkLst>
        </pc:spChg>
        <pc:spChg chg="add mod">
          <ac:chgData name="Ragnhild Halvorsrud" userId="917ea340-fd63-490f-a7db-68428d24cf32" providerId="ADAL" clId="{9B6050A4-F178-4018-9F62-4FCCA28DA093}" dt="2021-03-25T13:12:42.999" v="38490" actId="790"/>
          <ac:spMkLst>
            <pc:docMk/>
            <pc:sldMk cId="1114432326" sldId="527"/>
            <ac:spMk id="81" creationId="{6C3EC33D-6F19-4E4F-A18A-DF4F118AFDC2}"/>
          </ac:spMkLst>
        </pc:spChg>
        <pc:spChg chg="add mod">
          <ac:chgData name="Ragnhild Halvorsrud" userId="917ea340-fd63-490f-a7db-68428d24cf32" providerId="ADAL" clId="{9B6050A4-F178-4018-9F62-4FCCA28DA093}" dt="2021-03-25T13:12:43" v="38491" actId="790"/>
          <ac:spMkLst>
            <pc:docMk/>
            <pc:sldMk cId="1114432326" sldId="527"/>
            <ac:spMk id="82" creationId="{BC984A58-DD01-4D74-AF11-470A6C27A267}"/>
          </ac:spMkLst>
        </pc:spChg>
        <pc:spChg chg="add mod">
          <ac:chgData name="Ragnhild Halvorsrud" userId="917ea340-fd63-490f-a7db-68428d24cf32" providerId="ADAL" clId="{9B6050A4-F178-4018-9F62-4FCCA28DA093}" dt="2021-03-25T13:12:43.001" v="38492" actId="790"/>
          <ac:spMkLst>
            <pc:docMk/>
            <pc:sldMk cId="1114432326" sldId="527"/>
            <ac:spMk id="83" creationId="{498F62DE-BB1D-4DD9-984A-B01F316204F1}"/>
          </ac:spMkLst>
        </pc:spChg>
        <pc:spChg chg="mod">
          <ac:chgData name="Ragnhild Halvorsrud" userId="917ea340-fd63-490f-a7db-68428d24cf32" providerId="ADAL" clId="{9B6050A4-F178-4018-9F62-4FCCA28DA093}" dt="2021-03-25T13:12:43.002" v="38493" actId="790"/>
          <ac:spMkLst>
            <pc:docMk/>
            <pc:sldMk cId="1114432326" sldId="527"/>
            <ac:spMk id="85" creationId="{A7B0F6F3-B467-40BD-8718-1E9DD22500FF}"/>
          </ac:spMkLst>
        </pc:spChg>
        <pc:spChg chg="add mod">
          <ac:chgData name="Ragnhild Halvorsrud" userId="917ea340-fd63-490f-a7db-68428d24cf32" providerId="ADAL" clId="{9B6050A4-F178-4018-9F62-4FCCA28DA093}" dt="2021-03-25T13:12:43.003" v="38494" actId="790"/>
          <ac:spMkLst>
            <pc:docMk/>
            <pc:sldMk cId="1114432326" sldId="527"/>
            <ac:spMk id="87" creationId="{DBD6446C-036D-4B17-9748-7AD6156D3FD3}"/>
          </ac:spMkLst>
        </pc:spChg>
        <pc:spChg chg="add mod">
          <ac:chgData name="Ragnhild Halvorsrud" userId="917ea340-fd63-490f-a7db-68428d24cf32" providerId="ADAL" clId="{9B6050A4-F178-4018-9F62-4FCCA28DA093}" dt="2021-03-25T13:12:43.004" v="38495" actId="790"/>
          <ac:spMkLst>
            <pc:docMk/>
            <pc:sldMk cId="1114432326" sldId="527"/>
            <ac:spMk id="88" creationId="{BEF59A5B-18C5-4171-8489-2539D7CF176F}"/>
          </ac:spMkLst>
        </pc:spChg>
        <pc:spChg chg="add mod">
          <ac:chgData name="Ragnhild Halvorsrud" userId="917ea340-fd63-490f-a7db-68428d24cf32" providerId="ADAL" clId="{9B6050A4-F178-4018-9F62-4FCCA28DA093}" dt="2021-03-25T13:12:43.005" v="38496" actId="790"/>
          <ac:spMkLst>
            <pc:docMk/>
            <pc:sldMk cId="1114432326" sldId="527"/>
            <ac:spMk id="89" creationId="{920E1FA3-4A82-4CFE-B5FC-CF8E92A3B05D}"/>
          </ac:spMkLst>
        </pc:spChg>
        <pc:spChg chg="add mod">
          <ac:chgData name="Ragnhild Halvorsrud" userId="917ea340-fd63-490f-a7db-68428d24cf32" providerId="ADAL" clId="{9B6050A4-F178-4018-9F62-4FCCA28DA093}" dt="2021-03-25T13:12:43.006" v="38497" actId="790"/>
          <ac:spMkLst>
            <pc:docMk/>
            <pc:sldMk cId="1114432326" sldId="527"/>
            <ac:spMk id="90" creationId="{4A50BEC1-2A73-4C9D-A4BB-F5703E7847B3}"/>
          </ac:spMkLst>
        </pc:spChg>
        <pc:spChg chg="add mod">
          <ac:chgData name="Ragnhild Halvorsrud" userId="917ea340-fd63-490f-a7db-68428d24cf32" providerId="ADAL" clId="{9B6050A4-F178-4018-9F62-4FCCA28DA093}" dt="2021-03-25T13:12:43.007" v="38498" actId="790"/>
          <ac:spMkLst>
            <pc:docMk/>
            <pc:sldMk cId="1114432326" sldId="527"/>
            <ac:spMk id="91" creationId="{203E249C-47A6-4965-9113-C0D592413243}"/>
          </ac:spMkLst>
        </pc:spChg>
        <pc:spChg chg="add mod">
          <ac:chgData name="Ragnhild Halvorsrud" userId="917ea340-fd63-490f-a7db-68428d24cf32" providerId="ADAL" clId="{9B6050A4-F178-4018-9F62-4FCCA28DA093}" dt="2021-03-25T13:12:43.008" v="38499" actId="790"/>
          <ac:spMkLst>
            <pc:docMk/>
            <pc:sldMk cId="1114432326" sldId="527"/>
            <ac:spMk id="92" creationId="{FC33A87B-B141-4285-81BD-D4E834A1E2F5}"/>
          </ac:spMkLst>
        </pc:spChg>
        <pc:spChg chg="mod">
          <ac:chgData name="Ragnhild Halvorsrud" userId="917ea340-fd63-490f-a7db-68428d24cf32" providerId="ADAL" clId="{9B6050A4-F178-4018-9F62-4FCCA28DA093}" dt="2021-03-25T13:12:43.008" v="38500" actId="790"/>
          <ac:spMkLst>
            <pc:docMk/>
            <pc:sldMk cId="1114432326" sldId="527"/>
            <ac:spMk id="94" creationId="{F4E0697B-1998-4691-8872-91E8DBC7DDB1}"/>
          </ac:spMkLst>
        </pc:spChg>
        <pc:spChg chg="add mod">
          <ac:chgData name="Ragnhild Halvorsrud" userId="917ea340-fd63-490f-a7db-68428d24cf32" providerId="ADAL" clId="{9B6050A4-F178-4018-9F62-4FCCA28DA093}" dt="2021-03-25T13:12:43.010" v="38501" actId="790"/>
          <ac:spMkLst>
            <pc:docMk/>
            <pc:sldMk cId="1114432326" sldId="527"/>
            <ac:spMk id="96" creationId="{B9E33631-ABF5-4AD0-A179-E04481CA1B57}"/>
          </ac:spMkLst>
        </pc:spChg>
        <pc:spChg chg="add mod">
          <ac:chgData name="Ragnhild Halvorsrud" userId="917ea340-fd63-490f-a7db-68428d24cf32" providerId="ADAL" clId="{9B6050A4-F178-4018-9F62-4FCCA28DA093}" dt="2021-03-25T13:12:43.012" v="38502" actId="790"/>
          <ac:spMkLst>
            <pc:docMk/>
            <pc:sldMk cId="1114432326" sldId="527"/>
            <ac:spMk id="97" creationId="{99B56194-49ED-4407-A03D-E002E706B3AF}"/>
          </ac:spMkLst>
        </pc:spChg>
        <pc:spChg chg="add mod">
          <ac:chgData name="Ragnhild Halvorsrud" userId="917ea340-fd63-490f-a7db-68428d24cf32" providerId="ADAL" clId="{9B6050A4-F178-4018-9F62-4FCCA28DA093}" dt="2021-03-25T13:12:43.013" v="38503" actId="790"/>
          <ac:spMkLst>
            <pc:docMk/>
            <pc:sldMk cId="1114432326" sldId="527"/>
            <ac:spMk id="99" creationId="{89DBBEAA-0939-4220-A5F6-FB10525886D9}"/>
          </ac:spMkLst>
        </pc:spChg>
        <pc:spChg chg="add mod">
          <ac:chgData name="Ragnhild Halvorsrud" userId="917ea340-fd63-490f-a7db-68428d24cf32" providerId="ADAL" clId="{9B6050A4-F178-4018-9F62-4FCCA28DA093}" dt="2021-03-25T13:12:43.014" v="38504" actId="790"/>
          <ac:spMkLst>
            <pc:docMk/>
            <pc:sldMk cId="1114432326" sldId="527"/>
            <ac:spMk id="100" creationId="{AEFC9261-4ED0-4CBE-BAEB-258102CC569D}"/>
          </ac:spMkLst>
        </pc:spChg>
        <pc:spChg chg="add mod">
          <ac:chgData name="Ragnhild Halvorsrud" userId="917ea340-fd63-490f-a7db-68428d24cf32" providerId="ADAL" clId="{9B6050A4-F178-4018-9F62-4FCCA28DA093}" dt="2021-03-25T13:12:43.015" v="38505" actId="790"/>
          <ac:spMkLst>
            <pc:docMk/>
            <pc:sldMk cId="1114432326" sldId="527"/>
            <ac:spMk id="102" creationId="{49678EDC-C883-4AA2-AA08-F26FA235CDA3}"/>
          </ac:spMkLst>
        </pc:spChg>
        <pc:spChg chg="add mod">
          <ac:chgData name="Ragnhild Halvorsrud" userId="917ea340-fd63-490f-a7db-68428d24cf32" providerId="ADAL" clId="{9B6050A4-F178-4018-9F62-4FCCA28DA093}" dt="2021-03-25T13:12:43.016" v="38506" actId="790"/>
          <ac:spMkLst>
            <pc:docMk/>
            <pc:sldMk cId="1114432326" sldId="527"/>
            <ac:spMk id="103" creationId="{19B3C8F1-1ED9-47D9-98BB-E38A1E180417}"/>
          </ac:spMkLst>
        </pc:spChg>
        <pc:grpChg chg="add mod">
          <ac:chgData name="Ragnhild Halvorsrud" userId="917ea340-fd63-490f-a7db-68428d24cf32" providerId="ADAL" clId="{9B6050A4-F178-4018-9F62-4FCCA28DA093}" dt="2021-03-25T14:07:10.210" v="38825"/>
          <ac:grpSpMkLst>
            <pc:docMk/>
            <pc:sldMk cId="1114432326" sldId="527"/>
            <ac:grpSpMk id="36" creationId="{3C206983-0046-4F16-885C-574FAED9DB7C}"/>
          </ac:grpSpMkLst>
        </pc:grpChg>
        <pc:grpChg chg="del mod">
          <ac:chgData name="Ragnhild Halvorsrud" userId="917ea340-fd63-490f-a7db-68428d24cf32" providerId="ADAL" clId="{9B6050A4-F178-4018-9F62-4FCCA28DA093}" dt="2021-03-21T12:29:26.821" v="31873" actId="478"/>
          <ac:grpSpMkLst>
            <pc:docMk/>
            <pc:sldMk cId="1114432326" sldId="527"/>
            <ac:grpSpMk id="45" creationId="{B9B461C2-D905-4FCB-ABD3-7FD5442121B1}"/>
          </ac:grpSpMkLst>
        </pc:grpChg>
        <pc:grpChg chg="del mod">
          <ac:chgData name="Ragnhild Halvorsrud" userId="917ea340-fd63-490f-a7db-68428d24cf32" providerId="ADAL" clId="{9B6050A4-F178-4018-9F62-4FCCA28DA093}" dt="2021-03-21T12:29:26.821" v="31873" actId="478"/>
          <ac:grpSpMkLst>
            <pc:docMk/>
            <pc:sldMk cId="1114432326" sldId="527"/>
            <ac:grpSpMk id="54" creationId="{AA8381FA-51B6-4611-A204-5B1FF6024445}"/>
          </ac:grpSpMkLst>
        </pc:grpChg>
        <pc:grpChg chg="add mod">
          <ac:chgData name="Ragnhild Halvorsrud" userId="917ea340-fd63-490f-a7db-68428d24cf32" providerId="ADAL" clId="{9B6050A4-F178-4018-9F62-4FCCA28DA093}" dt="2021-03-21T12:29:35.822" v="31874"/>
          <ac:grpSpMkLst>
            <pc:docMk/>
            <pc:sldMk cId="1114432326" sldId="527"/>
            <ac:grpSpMk id="84" creationId="{D174670A-0390-46E0-B71F-54E616BAAFEA}"/>
          </ac:grpSpMkLst>
        </pc:grpChg>
        <pc:grpChg chg="add mod">
          <ac:chgData name="Ragnhild Halvorsrud" userId="917ea340-fd63-490f-a7db-68428d24cf32" providerId="ADAL" clId="{9B6050A4-F178-4018-9F62-4FCCA28DA093}" dt="2021-03-21T12:29:35.822" v="31874"/>
          <ac:grpSpMkLst>
            <pc:docMk/>
            <pc:sldMk cId="1114432326" sldId="527"/>
            <ac:grpSpMk id="93" creationId="{171BEEEA-EE2E-44FE-803B-8B4EF521096C}"/>
          </ac:grpSpMkLst>
        </pc:grpChg>
        <pc:picChg chg="mod">
          <ac:chgData name="Ragnhild Halvorsrud" userId="917ea340-fd63-490f-a7db-68428d24cf32" providerId="ADAL" clId="{9B6050A4-F178-4018-9F62-4FCCA28DA093}" dt="2021-03-19T10:42:38.348" v="21850" actId="1035"/>
          <ac:picMkLst>
            <pc:docMk/>
            <pc:sldMk cId="1114432326" sldId="527"/>
            <ac:picMk id="47" creationId="{91C34DB2-A9F8-4388-832D-E69226D02EE5}"/>
          </ac:picMkLst>
        </pc:picChg>
        <pc:picChg chg="mod">
          <ac:chgData name="Ragnhild Halvorsrud" userId="917ea340-fd63-490f-a7db-68428d24cf32" providerId="ADAL" clId="{9B6050A4-F178-4018-9F62-4FCCA28DA093}" dt="2021-03-19T10:42:38.348" v="21850" actId="1035"/>
          <ac:picMkLst>
            <pc:docMk/>
            <pc:sldMk cId="1114432326" sldId="527"/>
            <ac:picMk id="56" creationId="{DB8A362E-9D0E-46EE-9E2E-3635EC712C2B}"/>
          </ac:picMkLst>
        </pc:picChg>
        <pc:picChg chg="add del mod">
          <ac:chgData name="Ragnhild Halvorsrud" userId="917ea340-fd63-490f-a7db-68428d24cf32" providerId="ADAL" clId="{9B6050A4-F178-4018-9F62-4FCCA28DA093}" dt="2021-03-21T12:29:26.821" v="31873" actId="478"/>
          <ac:picMkLst>
            <pc:docMk/>
            <pc:sldMk cId="1114432326" sldId="527"/>
            <ac:picMk id="57" creationId="{184E4482-8375-47BB-B9F6-87B78035DC3F}"/>
          </ac:picMkLst>
        </pc:picChg>
        <pc:picChg chg="add del mod">
          <ac:chgData name="Ragnhild Halvorsrud" userId="917ea340-fd63-490f-a7db-68428d24cf32" providerId="ADAL" clId="{9B6050A4-F178-4018-9F62-4FCCA28DA093}" dt="2021-03-21T12:29:26.821" v="31873" actId="478"/>
          <ac:picMkLst>
            <pc:docMk/>
            <pc:sldMk cId="1114432326" sldId="527"/>
            <ac:picMk id="62" creationId="{A7E12773-06AF-4EFB-84B7-6D1D834E077C}"/>
          </ac:picMkLst>
        </pc:picChg>
        <pc:picChg chg="mod">
          <ac:chgData name="Ragnhild Halvorsrud" userId="917ea340-fd63-490f-a7db-68428d24cf32" providerId="ADAL" clId="{9B6050A4-F178-4018-9F62-4FCCA28DA093}" dt="2021-03-21T12:29:35.822" v="31874"/>
          <ac:picMkLst>
            <pc:docMk/>
            <pc:sldMk cId="1114432326" sldId="527"/>
            <ac:picMk id="86" creationId="{30269D26-BBA5-417D-A486-3F742BFB4A34}"/>
          </ac:picMkLst>
        </pc:picChg>
        <pc:picChg chg="mod">
          <ac:chgData name="Ragnhild Halvorsrud" userId="917ea340-fd63-490f-a7db-68428d24cf32" providerId="ADAL" clId="{9B6050A4-F178-4018-9F62-4FCCA28DA093}" dt="2021-03-21T12:29:35.822" v="31874"/>
          <ac:picMkLst>
            <pc:docMk/>
            <pc:sldMk cId="1114432326" sldId="527"/>
            <ac:picMk id="95" creationId="{C7C032F6-DDBD-4C3E-B0EF-53A28B5BBDC3}"/>
          </ac:picMkLst>
        </pc:picChg>
        <pc:picChg chg="add mod">
          <ac:chgData name="Ragnhild Halvorsrud" userId="917ea340-fd63-490f-a7db-68428d24cf32" providerId="ADAL" clId="{9B6050A4-F178-4018-9F62-4FCCA28DA093}" dt="2021-03-21T12:29:35.822" v="31874"/>
          <ac:picMkLst>
            <pc:docMk/>
            <pc:sldMk cId="1114432326" sldId="527"/>
            <ac:picMk id="98" creationId="{870DBB50-872C-4251-ACCA-7B26B1EE6A50}"/>
          </ac:picMkLst>
        </pc:picChg>
        <pc:picChg chg="add mod">
          <ac:chgData name="Ragnhild Halvorsrud" userId="917ea340-fd63-490f-a7db-68428d24cf32" providerId="ADAL" clId="{9B6050A4-F178-4018-9F62-4FCCA28DA093}" dt="2021-03-21T12:29:35.822" v="31874"/>
          <ac:picMkLst>
            <pc:docMk/>
            <pc:sldMk cId="1114432326" sldId="527"/>
            <ac:picMk id="101" creationId="{AF5F5B9C-3EF4-4513-B2DD-0D6C6848C7DE}"/>
          </ac:picMkLst>
        </pc:picChg>
      </pc:sldChg>
      <pc:sldChg chg="modSp del mod modNotes">
        <pc:chgData name="Ragnhild Halvorsrud" userId="917ea340-fd63-490f-a7db-68428d24cf32" providerId="ADAL" clId="{9B6050A4-F178-4018-9F62-4FCCA28DA093}" dt="2021-03-19T10:39:56.930" v="21712" actId="47"/>
        <pc:sldMkLst>
          <pc:docMk/>
          <pc:sldMk cId="2593434447" sldId="528"/>
        </pc:sldMkLst>
        <pc:spChg chg="mod">
          <ac:chgData name="Ragnhild Halvorsrud" userId="917ea340-fd63-490f-a7db-68428d24cf32" providerId="ADAL" clId="{9B6050A4-F178-4018-9F62-4FCCA28DA093}" dt="2021-03-18T11:53:47.366" v="18548" actId="790"/>
          <ac:spMkLst>
            <pc:docMk/>
            <pc:sldMk cId="2593434447" sldId="528"/>
            <ac:spMk id="2" creationId="{CEF0584D-E78C-408F-A464-AF661D7CD2F8}"/>
          </ac:spMkLst>
        </pc:spChg>
        <pc:spChg chg="mod">
          <ac:chgData name="Ragnhild Halvorsrud" userId="917ea340-fd63-490f-a7db-68428d24cf32" providerId="ADAL" clId="{9B6050A4-F178-4018-9F62-4FCCA28DA093}" dt="2021-03-18T11:53:47.366" v="18549" actId="790"/>
          <ac:spMkLst>
            <pc:docMk/>
            <pc:sldMk cId="2593434447" sldId="528"/>
            <ac:spMk id="4" creationId="{359912B9-4EB6-42C7-BF37-C605F081559D}"/>
          </ac:spMkLst>
        </pc:spChg>
        <pc:spChg chg="mod">
          <ac:chgData name="Ragnhild Halvorsrud" userId="917ea340-fd63-490f-a7db-68428d24cf32" providerId="ADAL" clId="{9B6050A4-F178-4018-9F62-4FCCA28DA093}" dt="2021-03-18T11:53:47.372" v="18550" actId="790"/>
          <ac:spMkLst>
            <pc:docMk/>
            <pc:sldMk cId="2593434447" sldId="528"/>
            <ac:spMk id="38" creationId="{F4EA5477-06D9-491E-8487-66C3FDCFF64C}"/>
          </ac:spMkLst>
        </pc:spChg>
        <pc:spChg chg="mod">
          <ac:chgData name="Ragnhild Halvorsrud" userId="917ea340-fd63-490f-a7db-68428d24cf32" providerId="ADAL" clId="{9B6050A4-F178-4018-9F62-4FCCA28DA093}" dt="2021-03-18T11:53:47.377" v="18551" actId="790"/>
          <ac:spMkLst>
            <pc:docMk/>
            <pc:sldMk cId="2593434447" sldId="528"/>
            <ac:spMk id="39" creationId="{2013583C-029C-46FB-8370-E5999342A226}"/>
          </ac:spMkLst>
        </pc:spChg>
        <pc:spChg chg="mod">
          <ac:chgData name="Ragnhild Halvorsrud" userId="917ea340-fd63-490f-a7db-68428d24cf32" providerId="ADAL" clId="{9B6050A4-F178-4018-9F62-4FCCA28DA093}" dt="2021-03-18T11:53:47.378" v="18552" actId="790"/>
          <ac:spMkLst>
            <pc:docMk/>
            <pc:sldMk cId="2593434447" sldId="528"/>
            <ac:spMk id="40" creationId="{6D595090-7D12-424A-84D7-739CD4B6AEF0}"/>
          </ac:spMkLst>
        </pc:spChg>
        <pc:spChg chg="mod">
          <ac:chgData name="Ragnhild Halvorsrud" userId="917ea340-fd63-490f-a7db-68428d24cf32" providerId="ADAL" clId="{9B6050A4-F178-4018-9F62-4FCCA28DA093}" dt="2021-03-18T11:53:47.378" v="18553" actId="790"/>
          <ac:spMkLst>
            <pc:docMk/>
            <pc:sldMk cId="2593434447" sldId="528"/>
            <ac:spMk id="41" creationId="{D8F12F7A-4B76-4EC2-8A47-A00C6509BBFA}"/>
          </ac:spMkLst>
        </pc:spChg>
        <pc:spChg chg="mod">
          <ac:chgData name="Ragnhild Halvorsrud" userId="917ea340-fd63-490f-a7db-68428d24cf32" providerId="ADAL" clId="{9B6050A4-F178-4018-9F62-4FCCA28DA093}" dt="2021-03-18T11:53:47.379" v="18554" actId="790"/>
          <ac:spMkLst>
            <pc:docMk/>
            <pc:sldMk cId="2593434447" sldId="528"/>
            <ac:spMk id="42" creationId="{45291FD0-8BC7-48B0-BEBA-2DAEF675D052}"/>
          </ac:spMkLst>
        </pc:spChg>
        <pc:spChg chg="mod">
          <ac:chgData name="Ragnhild Halvorsrud" userId="917ea340-fd63-490f-a7db-68428d24cf32" providerId="ADAL" clId="{9B6050A4-F178-4018-9F62-4FCCA28DA093}" dt="2021-03-18T11:53:47.379" v="18555" actId="790"/>
          <ac:spMkLst>
            <pc:docMk/>
            <pc:sldMk cId="2593434447" sldId="528"/>
            <ac:spMk id="43" creationId="{61F39AC2-D2B0-4429-BA35-B9FD0A5D49D9}"/>
          </ac:spMkLst>
        </pc:spChg>
        <pc:spChg chg="mod">
          <ac:chgData name="Ragnhild Halvorsrud" userId="917ea340-fd63-490f-a7db-68428d24cf32" providerId="ADAL" clId="{9B6050A4-F178-4018-9F62-4FCCA28DA093}" dt="2021-03-18T11:53:47.382" v="18556" actId="790"/>
          <ac:spMkLst>
            <pc:docMk/>
            <pc:sldMk cId="2593434447" sldId="528"/>
            <ac:spMk id="44" creationId="{9A1F5564-5C11-4EDA-8C22-4B4222E55ABA}"/>
          </ac:spMkLst>
        </pc:spChg>
        <pc:spChg chg="mod">
          <ac:chgData name="Ragnhild Halvorsrud" userId="917ea340-fd63-490f-a7db-68428d24cf32" providerId="ADAL" clId="{9B6050A4-F178-4018-9F62-4FCCA28DA093}" dt="2021-03-18T11:53:47.383" v="18557" actId="790"/>
          <ac:spMkLst>
            <pc:docMk/>
            <pc:sldMk cId="2593434447" sldId="528"/>
            <ac:spMk id="45" creationId="{9306A40F-0BA8-47D9-A70D-C5E3FA1F3DF2}"/>
          </ac:spMkLst>
        </pc:spChg>
        <pc:spChg chg="mod">
          <ac:chgData name="Ragnhild Halvorsrud" userId="917ea340-fd63-490f-a7db-68428d24cf32" providerId="ADAL" clId="{9B6050A4-F178-4018-9F62-4FCCA28DA093}" dt="2021-03-18T11:53:47.384" v="18558" actId="790"/>
          <ac:spMkLst>
            <pc:docMk/>
            <pc:sldMk cId="2593434447" sldId="528"/>
            <ac:spMk id="46" creationId="{6D1CEB70-9CC2-42B6-A373-377A3F130A07}"/>
          </ac:spMkLst>
        </pc:spChg>
        <pc:spChg chg="mod">
          <ac:chgData name="Ragnhild Halvorsrud" userId="917ea340-fd63-490f-a7db-68428d24cf32" providerId="ADAL" clId="{9B6050A4-F178-4018-9F62-4FCCA28DA093}" dt="2021-03-18T11:53:47.387" v="18559" actId="790"/>
          <ac:spMkLst>
            <pc:docMk/>
            <pc:sldMk cId="2593434447" sldId="528"/>
            <ac:spMk id="47" creationId="{5E4D992D-EE0A-487E-8305-CAA8B6C4001C}"/>
          </ac:spMkLst>
        </pc:spChg>
        <pc:spChg chg="mod">
          <ac:chgData name="Ragnhild Halvorsrud" userId="917ea340-fd63-490f-a7db-68428d24cf32" providerId="ADAL" clId="{9B6050A4-F178-4018-9F62-4FCCA28DA093}" dt="2021-03-18T11:53:47.388" v="18560" actId="790"/>
          <ac:spMkLst>
            <pc:docMk/>
            <pc:sldMk cId="2593434447" sldId="528"/>
            <ac:spMk id="48" creationId="{041122E5-F37A-4E33-A93A-08411EC80C79}"/>
          </ac:spMkLst>
        </pc:spChg>
        <pc:spChg chg="mod">
          <ac:chgData name="Ragnhild Halvorsrud" userId="917ea340-fd63-490f-a7db-68428d24cf32" providerId="ADAL" clId="{9B6050A4-F178-4018-9F62-4FCCA28DA093}" dt="2021-03-18T11:53:47.390" v="18561" actId="790"/>
          <ac:spMkLst>
            <pc:docMk/>
            <pc:sldMk cId="2593434447" sldId="528"/>
            <ac:spMk id="49" creationId="{1875139B-C8DB-4A05-B485-949DCA7FB5DC}"/>
          </ac:spMkLst>
        </pc:spChg>
        <pc:spChg chg="mod">
          <ac:chgData name="Ragnhild Halvorsrud" userId="917ea340-fd63-490f-a7db-68428d24cf32" providerId="ADAL" clId="{9B6050A4-F178-4018-9F62-4FCCA28DA093}" dt="2021-03-18T11:53:47.391" v="18562" actId="790"/>
          <ac:spMkLst>
            <pc:docMk/>
            <pc:sldMk cId="2593434447" sldId="528"/>
            <ac:spMk id="50" creationId="{75FD13BA-2429-4CAD-AAF2-05C76740ABFC}"/>
          </ac:spMkLst>
        </pc:spChg>
        <pc:spChg chg="mod">
          <ac:chgData name="Ragnhild Halvorsrud" userId="917ea340-fd63-490f-a7db-68428d24cf32" providerId="ADAL" clId="{9B6050A4-F178-4018-9F62-4FCCA28DA093}" dt="2021-03-18T11:53:47.392" v="18563" actId="790"/>
          <ac:spMkLst>
            <pc:docMk/>
            <pc:sldMk cId="2593434447" sldId="528"/>
            <ac:spMk id="51" creationId="{73FC14B7-6CB9-446D-BB5F-8A06B8945532}"/>
          </ac:spMkLst>
        </pc:spChg>
        <pc:spChg chg="mod">
          <ac:chgData name="Ragnhild Halvorsrud" userId="917ea340-fd63-490f-a7db-68428d24cf32" providerId="ADAL" clId="{9B6050A4-F178-4018-9F62-4FCCA28DA093}" dt="2021-03-18T11:53:47.394" v="18564" actId="790"/>
          <ac:spMkLst>
            <pc:docMk/>
            <pc:sldMk cId="2593434447" sldId="528"/>
            <ac:spMk id="52" creationId="{CD9BA930-6784-4217-831B-44DA877F62E7}"/>
          </ac:spMkLst>
        </pc:spChg>
        <pc:spChg chg="mod">
          <ac:chgData name="Ragnhild Halvorsrud" userId="917ea340-fd63-490f-a7db-68428d24cf32" providerId="ADAL" clId="{9B6050A4-F178-4018-9F62-4FCCA28DA093}" dt="2021-03-18T11:53:47.396" v="18565" actId="790"/>
          <ac:spMkLst>
            <pc:docMk/>
            <pc:sldMk cId="2593434447" sldId="528"/>
            <ac:spMk id="53" creationId="{6FF3241C-9A96-4FE2-89A1-921FFA6DBF9E}"/>
          </ac:spMkLst>
        </pc:spChg>
        <pc:spChg chg="mod">
          <ac:chgData name="Ragnhild Halvorsrud" userId="917ea340-fd63-490f-a7db-68428d24cf32" providerId="ADAL" clId="{9B6050A4-F178-4018-9F62-4FCCA28DA093}" dt="2021-03-18T11:53:47.396" v="18566" actId="790"/>
          <ac:spMkLst>
            <pc:docMk/>
            <pc:sldMk cId="2593434447" sldId="528"/>
            <ac:spMk id="55" creationId="{AB6C1E75-BE1F-438D-806C-34110C4BE8E1}"/>
          </ac:spMkLst>
        </pc:spChg>
        <pc:spChg chg="mod">
          <ac:chgData name="Ragnhild Halvorsrud" userId="917ea340-fd63-490f-a7db-68428d24cf32" providerId="ADAL" clId="{9B6050A4-F178-4018-9F62-4FCCA28DA093}" dt="2021-03-18T11:53:47.398" v="18567" actId="790"/>
          <ac:spMkLst>
            <pc:docMk/>
            <pc:sldMk cId="2593434447" sldId="528"/>
            <ac:spMk id="57" creationId="{6E496855-50DF-4233-A084-AF7272A8FE47}"/>
          </ac:spMkLst>
        </pc:spChg>
        <pc:spChg chg="mod">
          <ac:chgData name="Ragnhild Halvorsrud" userId="917ea340-fd63-490f-a7db-68428d24cf32" providerId="ADAL" clId="{9B6050A4-F178-4018-9F62-4FCCA28DA093}" dt="2021-03-18T11:53:47.399" v="18568" actId="790"/>
          <ac:spMkLst>
            <pc:docMk/>
            <pc:sldMk cId="2593434447" sldId="528"/>
            <ac:spMk id="58" creationId="{7C1B3498-D97F-4A59-AF3E-9288478381A8}"/>
          </ac:spMkLst>
        </pc:spChg>
        <pc:spChg chg="mod">
          <ac:chgData name="Ragnhild Halvorsrud" userId="917ea340-fd63-490f-a7db-68428d24cf32" providerId="ADAL" clId="{9B6050A4-F178-4018-9F62-4FCCA28DA093}" dt="2021-03-18T11:53:47.404" v="18569" actId="790"/>
          <ac:spMkLst>
            <pc:docMk/>
            <pc:sldMk cId="2593434447" sldId="528"/>
            <ac:spMk id="59" creationId="{F737CE89-6E95-47FE-B6B3-7B11DD22BC58}"/>
          </ac:spMkLst>
        </pc:spChg>
        <pc:spChg chg="mod">
          <ac:chgData name="Ragnhild Halvorsrud" userId="917ea340-fd63-490f-a7db-68428d24cf32" providerId="ADAL" clId="{9B6050A4-F178-4018-9F62-4FCCA28DA093}" dt="2021-03-18T11:53:47.408" v="18570" actId="790"/>
          <ac:spMkLst>
            <pc:docMk/>
            <pc:sldMk cId="2593434447" sldId="528"/>
            <ac:spMk id="60" creationId="{38BB0CB6-3620-462B-9880-E6522C1597B7}"/>
          </ac:spMkLst>
        </pc:spChg>
        <pc:spChg chg="mod">
          <ac:chgData name="Ragnhild Halvorsrud" userId="917ea340-fd63-490f-a7db-68428d24cf32" providerId="ADAL" clId="{9B6050A4-F178-4018-9F62-4FCCA28DA093}" dt="2021-03-18T11:53:47.409" v="18571" actId="790"/>
          <ac:spMkLst>
            <pc:docMk/>
            <pc:sldMk cId="2593434447" sldId="528"/>
            <ac:spMk id="61" creationId="{6EC7742A-ADA8-4A50-AF91-783BE6D12410}"/>
          </ac:spMkLst>
        </pc:spChg>
        <pc:spChg chg="mod">
          <ac:chgData name="Ragnhild Halvorsrud" userId="917ea340-fd63-490f-a7db-68428d24cf32" providerId="ADAL" clId="{9B6050A4-F178-4018-9F62-4FCCA28DA093}" dt="2021-03-18T11:53:47.410" v="18572" actId="790"/>
          <ac:spMkLst>
            <pc:docMk/>
            <pc:sldMk cId="2593434447" sldId="528"/>
            <ac:spMk id="62" creationId="{FC3ACBEF-33C6-499A-866E-98A09FB5BFC4}"/>
          </ac:spMkLst>
        </pc:spChg>
        <pc:spChg chg="mod">
          <ac:chgData name="Ragnhild Halvorsrud" userId="917ea340-fd63-490f-a7db-68428d24cf32" providerId="ADAL" clId="{9B6050A4-F178-4018-9F62-4FCCA28DA093}" dt="2021-03-18T11:53:47.410" v="18573" actId="790"/>
          <ac:spMkLst>
            <pc:docMk/>
            <pc:sldMk cId="2593434447" sldId="528"/>
            <ac:spMk id="63" creationId="{C7D1F5C4-349D-4893-9E74-387800B79124}"/>
          </ac:spMkLst>
        </pc:spChg>
        <pc:spChg chg="mod">
          <ac:chgData name="Ragnhild Halvorsrud" userId="917ea340-fd63-490f-a7db-68428d24cf32" providerId="ADAL" clId="{9B6050A4-F178-4018-9F62-4FCCA28DA093}" dt="2021-03-18T11:53:47.410" v="18574" actId="790"/>
          <ac:spMkLst>
            <pc:docMk/>
            <pc:sldMk cId="2593434447" sldId="528"/>
            <ac:spMk id="64" creationId="{642D15AF-F1BD-4FAE-8730-BC227C011A8F}"/>
          </ac:spMkLst>
        </pc:spChg>
        <pc:spChg chg="mod">
          <ac:chgData name="Ragnhild Halvorsrud" userId="917ea340-fd63-490f-a7db-68428d24cf32" providerId="ADAL" clId="{9B6050A4-F178-4018-9F62-4FCCA28DA093}" dt="2021-03-18T11:53:47.411" v="18575" actId="790"/>
          <ac:spMkLst>
            <pc:docMk/>
            <pc:sldMk cId="2593434447" sldId="528"/>
            <ac:spMk id="65" creationId="{3ED4FFBB-8193-4714-ADE4-24B89D95D69E}"/>
          </ac:spMkLst>
        </pc:spChg>
        <pc:spChg chg="mod">
          <ac:chgData name="Ragnhild Halvorsrud" userId="917ea340-fd63-490f-a7db-68428d24cf32" providerId="ADAL" clId="{9B6050A4-F178-4018-9F62-4FCCA28DA093}" dt="2021-03-18T11:53:47.414" v="18576" actId="790"/>
          <ac:spMkLst>
            <pc:docMk/>
            <pc:sldMk cId="2593434447" sldId="528"/>
            <ac:spMk id="66" creationId="{8BC1812A-CCAA-4570-A352-090A6CF109A5}"/>
          </ac:spMkLst>
        </pc:spChg>
        <pc:spChg chg="mod">
          <ac:chgData name="Ragnhild Halvorsrud" userId="917ea340-fd63-490f-a7db-68428d24cf32" providerId="ADAL" clId="{9B6050A4-F178-4018-9F62-4FCCA28DA093}" dt="2021-03-18T11:53:47.415" v="18577" actId="790"/>
          <ac:spMkLst>
            <pc:docMk/>
            <pc:sldMk cId="2593434447" sldId="528"/>
            <ac:spMk id="68" creationId="{D93D18B3-3DE0-4D42-BE64-5613A21E2D53}"/>
          </ac:spMkLst>
        </pc:spChg>
      </pc:sldChg>
      <pc:sldChg chg="addSp delSp modSp mod ord modAnim modNotes">
        <pc:chgData name="Ragnhild Halvorsrud" userId="917ea340-fd63-490f-a7db-68428d24cf32" providerId="ADAL" clId="{9B6050A4-F178-4018-9F62-4FCCA28DA093}" dt="2021-03-26T14:53:23.636" v="40534"/>
        <pc:sldMkLst>
          <pc:docMk/>
          <pc:sldMk cId="4021241901" sldId="529"/>
        </pc:sldMkLst>
        <pc:spChg chg="mod">
          <ac:chgData name="Ragnhild Halvorsrud" userId="917ea340-fd63-490f-a7db-68428d24cf32" providerId="ADAL" clId="{9B6050A4-F178-4018-9F62-4FCCA28DA093}" dt="2021-03-25T13:12:42.858" v="38373" actId="790"/>
          <ac:spMkLst>
            <pc:docMk/>
            <pc:sldMk cId="4021241901" sldId="529"/>
            <ac:spMk id="5" creationId="{380A23CE-5815-4E08-B771-0889B994DC7C}"/>
          </ac:spMkLst>
        </pc:spChg>
        <pc:spChg chg="mod">
          <ac:chgData name="Ragnhild Halvorsrud" userId="917ea340-fd63-490f-a7db-68428d24cf32" providerId="ADAL" clId="{9B6050A4-F178-4018-9F62-4FCCA28DA093}" dt="2021-03-25T14:23:22.757" v="38936" actId="1035"/>
          <ac:spMkLst>
            <pc:docMk/>
            <pc:sldMk cId="4021241901" sldId="529"/>
            <ac:spMk id="6" creationId="{9B259E65-8C90-4F0C-8E9B-6E8A0A6C0E6E}"/>
          </ac:spMkLst>
        </pc:spChg>
        <pc:spChg chg="mod">
          <ac:chgData name="Ragnhild Halvorsrud" userId="917ea340-fd63-490f-a7db-68428d24cf32" providerId="ADAL" clId="{9B6050A4-F178-4018-9F62-4FCCA28DA093}" dt="2021-03-25T14:23:22.757" v="38936" actId="1035"/>
          <ac:spMkLst>
            <pc:docMk/>
            <pc:sldMk cId="4021241901" sldId="529"/>
            <ac:spMk id="8" creationId="{A190216D-3D82-4C4A-BBBC-58568D4C80B8}"/>
          </ac:spMkLst>
        </pc:spChg>
        <pc:spChg chg="mod">
          <ac:chgData name="Ragnhild Halvorsrud" userId="917ea340-fd63-490f-a7db-68428d24cf32" providerId="ADAL" clId="{9B6050A4-F178-4018-9F62-4FCCA28DA093}" dt="2021-03-25T14:23:22.757" v="38936" actId="1035"/>
          <ac:spMkLst>
            <pc:docMk/>
            <pc:sldMk cId="4021241901" sldId="529"/>
            <ac:spMk id="9" creationId="{42B57A26-CA19-4A12-A954-F49F71795306}"/>
          </ac:spMkLst>
        </pc:spChg>
        <pc:spChg chg="mod">
          <ac:chgData name="Ragnhild Halvorsrud" userId="917ea340-fd63-490f-a7db-68428d24cf32" providerId="ADAL" clId="{9B6050A4-F178-4018-9F62-4FCCA28DA093}" dt="2021-03-25T14:23:22.757" v="38936" actId="1035"/>
          <ac:spMkLst>
            <pc:docMk/>
            <pc:sldMk cId="4021241901" sldId="529"/>
            <ac:spMk id="10" creationId="{AA27A2F3-248E-49F3-AE20-5B255C593A47}"/>
          </ac:spMkLst>
        </pc:spChg>
        <pc:spChg chg="add del mod">
          <ac:chgData name="Ragnhild Halvorsrud" userId="917ea340-fd63-490f-a7db-68428d24cf32" providerId="ADAL" clId="{9B6050A4-F178-4018-9F62-4FCCA28DA093}" dt="2021-03-19T12:59:36.146" v="24831" actId="478"/>
          <ac:spMkLst>
            <pc:docMk/>
            <pc:sldMk cId="4021241901" sldId="529"/>
            <ac:spMk id="37" creationId="{531C3175-A179-462D-AC83-80F25EBC0A8D}"/>
          </ac:spMkLst>
        </pc:spChg>
        <pc:spChg chg="add mod">
          <ac:chgData name="Ragnhild Halvorsrud" userId="917ea340-fd63-490f-a7db-68428d24cf32" providerId="ADAL" clId="{9B6050A4-F178-4018-9F62-4FCCA28DA093}" dt="2021-03-25T14:08:40.968" v="38890" actId="1035"/>
          <ac:spMkLst>
            <pc:docMk/>
            <pc:sldMk cId="4021241901" sldId="529"/>
            <ac:spMk id="38" creationId="{17771CFF-6884-4701-A59B-9450A01B751A}"/>
          </ac:spMkLst>
        </pc:spChg>
        <pc:spChg chg="mod">
          <ac:chgData name="Ragnhild Halvorsrud" userId="917ea340-fd63-490f-a7db-68428d24cf32" providerId="ADAL" clId="{9B6050A4-F178-4018-9F62-4FCCA28DA093}" dt="2021-03-25T14:06:55.487" v="38819"/>
          <ac:spMkLst>
            <pc:docMk/>
            <pc:sldMk cId="4021241901" sldId="529"/>
            <ac:spMk id="41" creationId="{8F7F2C31-4AF5-40B0-974B-7C2CCE4CE06F}"/>
          </ac:spMkLst>
        </pc:spChg>
        <pc:spChg chg="mod">
          <ac:chgData name="Ragnhild Halvorsrud" userId="917ea340-fd63-490f-a7db-68428d24cf32" providerId="ADAL" clId="{9B6050A4-F178-4018-9F62-4FCCA28DA093}" dt="2021-03-25T14:06:55.487" v="38819"/>
          <ac:spMkLst>
            <pc:docMk/>
            <pc:sldMk cId="4021241901" sldId="529"/>
            <ac:spMk id="43" creationId="{B7B950D4-4E79-4752-9218-1B91427755C1}"/>
          </ac:spMkLst>
        </pc:spChg>
        <pc:spChg chg="mod">
          <ac:chgData name="Ragnhild Halvorsrud" userId="917ea340-fd63-490f-a7db-68428d24cf32" providerId="ADAL" clId="{9B6050A4-F178-4018-9F62-4FCCA28DA093}" dt="2021-03-25T14:06:55.487" v="38819"/>
          <ac:spMkLst>
            <pc:docMk/>
            <pc:sldMk cId="4021241901" sldId="529"/>
            <ac:spMk id="44" creationId="{E2D997BF-E1FC-439C-8481-3EA77720AC4E}"/>
          </ac:spMkLst>
        </pc:spChg>
        <pc:spChg chg="mod">
          <ac:chgData name="Ragnhild Halvorsrud" userId="917ea340-fd63-490f-a7db-68428d24cf32" providerId="ADAL" clId="{9B6050A4-F178-4018-9F62-4FCCA28DA093}" dt="2021-03-25T14:06:55.487" v="38819"/>
          <ac:spMkLst>
            <pc:docMk/>
            <pc:sldMk cId="4021241901" sldId="529"/>
            <ac:spMk id="45" creationId="{96A9657F-9591-4F7D-B4A3-6F2376253076}"/>
          </ac:spMkLst>
        </pc:spChg>
        <pc:spChg chg="add del mod">
          <ac:chgData name="Ragnhild Halvorsrud" userId="917ea340-fd63-490f-a7db-68428d24cf32" providerId="ADAL" clId="{9B6050A4-F178-4018-9F62-4FCCA28DA093}" dt="2021-03-26T14:51:28.776" v="40517" actId="478"/>
          <ac:spMkLst>
            <pc:docMk/>
            <pc:sldMk cId="4021241901" sldId="529"/>
            <ac:spMk id="46" creationId="{577B6FE9-D3D2-4A8C-9348-024A59878D5A}"/>
          </ac:spMkLst>
        </pc:spChg>
        <pc:spChg chg="add del mod">
          <ac:chgData name="Ragnhild Halvorsrud" userId="917ea340-fd63-490f-a7db-68428d24cf32" providerId="ADAL" clId="{9B6050A4-F178-4018-9F62-4FCCA28DA093}" dt="2021-03-26T14:53:23.270" v="40533" actId="478"/>
          <ac:spMkLst>
            <pc:docMk/>
            <pc:sldMk cId="4021241901" sldId="529"/>
            <ac:spMk id="47" creationId="{B7D8525D-B449-491B-B005-91D60EA50218}"/>
          </ac:spMkLst>
        </pc:spChg>
        <pc:spChg chg="add mod">
          <ac:chgData name="Ragnhild Halvorsrud" userId="917ea340-fd63-490f-a7db-68428d24cf32" providerId="ADAL" clId="{9B6050A4-F178-4018-9F62-4FCCA28DA093}" dt="2021-03-26T14:53:23.636" v="40534"/>
          <ac:spMkLst>
            <pc:docMk/>
            <pc:sldMk cId="4021241901" sldId="529"/>
            <ac:spMk id="48" creationId="{45487583-D6A5-4969-9138-782B012DA9F2}"/>
          </ac:spMkLst>
        </pc:spChg>
        <pc:spChg chg="mod">
          <ac:chgData name="Ragnhild Halvorsrud" userId="917ea340-fd63-490f-a7db-68428d24cf32" providerId="ADAL" clId="{9B6050A4-F178-4018-9F62-4FCCA28DA093}" dt="2021-03-25T14:23:28.666" v="38947" actId="1035"/>
          <ac:spMkLst>
            <pc:docMk/>
            <pc:sldMk cId="4021241901" sldId="529"/>
            <ac:spMk id="58" creationId="{B86B1E97-FDE9-493F-B345-27F1197CDED2}"/>
          </ac:spMkLst>
        </pc:spChg>
        <pc:spChg chg="mod">
          <ac:chgData name="Ragnhild Halvorsrud" userId="917ea340-fd63-490f-a7db-68428d24cf32" providerId="ADAL" clId="{9B6050A4-F178-4018-9F62-4FCCA28DA093}" dt="2021-03-25T14:23:28.666" v="38947" actId="1035"/>
          <ac:spMkLst>
            <pc:docMk/>
            <pc:sldMk cId="4021241901" sldId="529"/>
            <ac:spMk id="59" creationId="{0711F59F-6D42-40CF-83F0-8A94B2E2A4AE}"/>
          </ac:spMkLst>
        </pc:spChg>
        <pc:spChg chg="mod">
          <ac:chgData name="Ragnhild Halvorsrud" userId="917ea340-fd63-490f-a7db-68428d24cf32" providerId="ADAL" clId="{9B6050A4-F178-4018-9F62-4FCCA28DA093}" dt="2021-03-25T14:23:28.666" v="38947" actId="1035"/>
          <ac:spMkLst>
            <pc:docMk/>
            <pc:sldMk cId="4021241901" sldId="529"/>
            <ac:spMk id="62" creationId="{EE724ED9-5697-42EE-B859-761F3502ED38}"/>
          </ac:spMkLst>
        </pc:spChg>
        <pc:spChg chg="mod">
          <ac:chgData name="Ragnhild Halvorsrud" userId="917ea340-fd63-490f-a7db-68428d24cf32" providerId="ADAL" clId="{9B6050A4-F178-4018-9F62-4FCCA28DA093}" dt="2021-03-25T14:23:28.666" v="38947" actId="1035"/>
          <ac:spMkLst>
            <pc:docMk/>
            <pc:sldMk cId="4021241901" sldId="529"/>
            <ac:spMk id="63" creationId="{5EA71ED2-28DC-41EE-9999-2FF81A4ECBDB}"/>
          </ac:spMkLst>
        </pc:spChg>
        <pc:spChg chg="mod">
          <ac:chgData name="Ragnhild Halvorsrud" userId="917ea340-fd63-490f-a7db-68428d24cf32" providerId="ADAL" clId="{9B6050A4-F178-4018-9F62-4FCCA28DA093}" dt="2021-03-25T14:23:28.666" v="38947" actId="1035"/>
          <ac:spMkLst>
            <pc:docMk/>
            <pc:sldMk cId="4021241901" sldId="529"/>
            <ac:spMk id="64" creationId="{87E8EFC7-13F9-455F-BE90-AB4D864DEB6F}"/>
          </ac:spMkLst>
        </pc:spChg>
        <pc:spChg chg="mod">
          <ac:chgData name="Ragnhild Halvorsrud" userId="917ea340-fd63-490f-a7db-68428d24cf32" providerId="ADAL" clId="{9B6050A4-F178-4018-9F62-4FCCA28DA093}" dt="2021-03-25T14:23:28.666" v="38947" actId="1035"/>
          <ac:spMkLst>
            <pc:docMk/>
            <pc:sldMk cId="4021241901" sldId="529"/>
            <ac:spMk id="66" creationId="{FE3D94E1-411C-4824-90ED-C0DC3E64945C}"/>
          </ac:spMkLst>
        </pc:spChg>
        <pc:spChg chg="mod">
          <ac:chgData name="Ragnhild Halvorsrud" userId="917ea340-fd63-490f-a7db-68428d24cf32" providerId="ADAL" clId="{9B6050A4-F178-4018-9F62-4FCCA28DA093}" dt="2021-03-25T13:12:42.886" v="38395" actId="790"/>
          <ac:spMkLst>
            <pc:docMk/>
            <pc:sldMk cId="4021241901" sldId="529"/>
            <ac:spMk id="69" creationId="{E586A026-A7D7-47E7-A1CD-6C88B25724DF}"/>
          </ac:spMkLst>
        </pc:spChg>
        <pc:spChg chg="mod">
          <ac:chgData name="Ragnhild Halvorsrud" userId="917ea340-fd63-490f-a7db-68428d24cf32" providerId="ADAL" clId="{9B6050A4-F178-4018-9F62-4FCCA28DA093}" dt="2021-03-25T13:12:42.887" v="38396" actId="790"/>
          <ac:spMkLst>
            <pc:docMk/>
            <pc:sldMk cId="4021241901" sldId="529"/>
            <ac:spMk id="70" creationId="{DEBC0E17-765F-4FC5-AE14-E6DA060A6C21}"/>
          </ac:spMkLst>
        </pc:spChg>
        <pc:spChg chg="mod">
          <ac:chgData name="Ragnhild Halvorsrud" userId="917ea340-fd63-490f-a7db-68428d24cf32" providerId="ADAL" clId="{9B6050A4-F178-4018-9F62-4FCCA28DA093}" dt="2021-03-25T14:23:28.666" v="38947" actId="1035"/>
          <ac:spMkLst>
            <pc:docMk/>
            <pc:sldMk cId="4021241901" sldId="529"/>
            <ac:spMk id="74" creationId="{80A3FC2D-0B23-4BC8-9310-F32A4789AA65}"/>
          </ac:spMkLst>
        </pc:spChg>
        <pc:spChg chg="mod">
          <ac:chgData name="Ragnhild Halvorsrud" userId="917ea340-fd63-490f-a7db-68428d24cf32" providerId="ADAL" clId="{9B6050A4-F178-4018-9F62-4FCCA28DA093}" dt="2021-03-25T14:23:28.666" v="38947" actId="1035"/>
          <ac:spMkLst>
            <pc:docMk/>
            <pc:sldMk cId="4021241901" sldId="529"/>
            <ac:spMk id="77" creationId="{6662011D-1432-4915-A6F8-3D5829F29ABF}"/>
          </ac:spMkLst>
        </pc:spChg>
        <pc:spChg chg="mod">
          <ac:chgData name="Ragnhild Halvorsrud" userId="917ea340-fd63-490f-a7db-68428d24cf32" providerId="ADAL" clId="{9B6050A4-F178-4018-9F62-4FCCA28DA093}" dt="2021-03-25T14:23:28.666" v="38947" actId="1035"/>
          <ac:spMkLst>
            <pc:docMk/>
            <pc:sldMk cId="4021241901" sldId="529"/>
            <ac:spMk id="78" creationId="{AA3C5CCA-73C3-4B72-A978-6727A463C870}"/>
          </ac:spMkLst>
        </pc:spChg>
        <pc:spChg chg="mod">
          <ac:chgData name="Ragnhild Halvorsrud" userId="917ea340-fd63-490f-a7db-68428d24cf32" providerId="ADAL" clId="{9B6050A4-F178-4018-9F62-4FCCA28DA093}" dt="2021-03-25T14:23:28.666" v="38947" actId="1035"/>
          <ac:spMkLst>
            <pc:docMk/>
            <pc:sldMk cId="4021241901" sldId="529"/>
            <ac:spMk id="81" creationId="{B8B87033-F5F9-4D2F-9130-AD3F3D8A1A87}"/>
          </ac:spMkLst>
        </pc:spChg>
        <pc:spChg chg="mod">
          <ac:chgData name="Ragnhild Halvorsrud" userId="917ea340-fd63-490f-a7db-68428d24cf32" providerId="ADAL" clId="{9B6050A4-F178-4018-9F62-4FCCA28DA093}" dt="2021-03-25T14:23:28.666" v="38947" actId="1035"/>
          <ac:spMkLst>
            <pc:docMk/>
            <pc:sldMk cId="4021241901" sldId="529"/>
            <ac:spMk id="83" creationId="{EABEE498-D945-4BC1-9144-EFA107CF7B39}"/>
          </ac:spMkLst>
        </pc:spChg>
        <pc:spChg chg="mod">
          <ac:chgData name="Ragnhild Halvorsrud" userId="917ea340-fd63-490f-a7db-68428d24cf32" providerId="ADAL" clId="{9B6050A4-F178-4018-9F62-4FCCA28DA093}" dt="2021-03-25T14:23:28.666" v="38947" actId="1035"/>
          <ac:spMkLst>
            <pc:docMk/>
            <pc:sldMk cId="4021241901" sldId="529"/>
            <ac:spMk id="86" creationId="{1D9B6CA1-A14B-4B94-B981-84579F764F9E}"/>
          </ac:spMkLst>
        </pc:spChg>
        <pc:spChg chg="mod">
          <ac:chgData name="Ragnhild Halvorsrud" userId="917ea340-fd63-490f-a7db-68428d24cf32" providerId="ADAL" clId="{9B6050A4-F178-4018-9F62-4FCCA28DA093}" dt="2021-03-25T14:23:28.666" v="38947" actId="1035"/>
          <ac:spMkLst>
            <pc:docMk/>
            <pc:sldMk cId="4021241901" sldId="529"/>
            <ac:spMk id="88" creationId="{B60B6737-0398-4717-BFBE-3B3EEF24FED1}"/>
          </ac:spMkLst>
        </pc:spChg>
        <pc:spChg chg="mod">
          <ac:chgData name="Ragnhild Halvorsrud" userId="917ea340-fd63-490f-a7db-68428d24cf32" providerId="ADAL" clId="{9B6050A4-F178-4018-9F62-4FCCA28DA093}" dt="2021-03-25T14:23:28.666" v="38947" actId="1035"/>
          <ac:spMkLst>
            <pc:docMk/>
            <pc:sldMk cId="4021241901" sldId="529"/>
            <ac:spMk id="89" creationId="{E9ED30AD-907B-454B-BBA3-4FC0F0B2A159}"/>
          </ac:spMkLst>
        </pc:spChg>
        <pc:spChg chg="mod">
          <ac:chgData name="Ragnhild Halvorsrud" userId="917ea340-fd63-490f-a7db-68428d24cf32" providerId="ADAL" clId="{9B6050A4-F178-4018-9F62-4FCCA28DA093}" dt="2021-03-25T14:23:28.666" v="38947" actId="1035"/>
          <ac:spMkLst>
            <pc:docMk/>
            <pc:sldMk cId="4021241901" sldId="529"/>
            <ac:spMk id="91" creationId="{6B6D59A5-97AE-4102-9B06-E8AD6858CB54}"/>
          </ac:spMkLst>
        </pc:spChg>
        <pc:spChg chg="mod">
          <ac:chgData name="Ragnhild Halvorsrud" userId="917ea340-fd63-490f-a7db-68428d24cf32" providerId="ADAL" clId="{9B6050A4-F178-4018-9F62-4FCCA28DA093}" dt="2021-03-25T14:23:28.666" v="38947" actId="1035"/>
          <ac:spMkLst>
            <pc:docMk/>
            <pc:sldMk cId="4021241901" sldId="529"/>
            <ac:spMk id="92" creationId="{FCC5607E-76F0-419E-9CA2-BD6E7C475DAB}"/>
          </ac:spMkLst>
        </pc:spChg>
        <pc:spChg chg="mod">
          <ac:chgData name="Ragnhild Halvorsrud" userId="917ea340-fd63-490f-a7db-68428d24cf32" providerId="ADAL" clId="{9B6050A4-F178-4018-9F62-4FCCA28DA093}" dt="2021-03-25T14:23:28.666" v="38947" actId="1035"/>
          <ac:spMkLst>
            <pc:docMk/>
            <pc:sldMk cId="4021241901" sldId="529"/>
            <ac:spMk id="93" creationId="{EA4DB6E6-6493-4879-B1DE-EF3D9221680A}"/>
          </ac:spMkLst>
        </pc:spChg>
        <pc:grpChg chg="add mod">
          <ac:chgData name="Ragnhild Halvorsrud" userId="917ea340-fd63-490f-a7db-68428d24cf32" providerId="ADAL" clId="{9B6050A4-F178-4018-9F62-4FCCA28DA093}" dt="2021-03-25T14:06:55.487" v="38819"/>
          <ac:grpSpMkLst>
            <pc:docMk/>
            <pc:sldMk cId="4021241901" sldId="529"/>
            <ac:grpSpMk id="40" creationId="{FCDCDC8C-D3CA-4F69-A6D3-50E9E8606FB2}"/>
          </ac:grpSpMkLst>
        </pc:grpChg>
        <pc:picChg chg="mod">
          <ac:chgData name="Ragnhild Halvorsrud" userId="917ea340-fd63-490f-a7db-68428d24cf32" providerId="ADAL" clId="{9B6050A4-F178-4018-9F62-4FCCA28DA093}" dt="2021-03-25T14:23:22.757" v="38936" actId="1035"/>
          <ac:picMkLst>
            <pc:docMk/>
            <pc:sldMk cId="4021241901" sldId="529"/>
            <ac:picMk id="13" creationId="{3FBF9483-25A0-49B1-A005-5C8BC9A37DA0}"/>
          </ac:picMkLst>
        </pc:picChg>
        <pc:picChg chg="mod">
          <ac:chgData name="Ragnhild Halvorsrud" userId="917ea340-fd63-490f-a7db-68428d24cf32" providerId="ADAL" clId="{9B6050A4-F178-4018-9F62-4FCCA28DA093}" dt="2021-03-25T14:23:22.757" v="38936" actId="1035"/>
          <ac:picMkLst>
            <pc:docMk/>
            <pc:sldMk cId="4021241901" sldId="529"/>
            <ac:picMk id="15" creationId="{FA361A84-C1B9-4012-9C41-463EEEF06F3B}"/>
          </ac:picMkLst>
        </pc:picChg>
        <pc:picChg chg="add mod">
          <ac:chgData name="Ragnhild Halvorsrud" userId="917ea340-fd63-490f-a7db-68428d24cf32" providerId="ADAL" clId="{9B6050A4-F178-4018-9F62-4FCCA28DA093}" dt="2021-03-25T14:08:40.968" v="38890" actId="1035"/>
          <ac:picMkLst>
            <pc:docMk/>
            <pc:sldMk cId="4021241901" sldId="529"/>
            <ac:picMk id="39" creationId="{A91BB285-B20E-4285-8C18-DEBD530DEA0C}"/>
          </ac:picMkLst>
        </pc:picChg>
        <pc:picChg chg="add del mod">
          <ac:chgData name="Ragnhild Halvorsrud" userId="917ea340-fd63-490f-a7db-68428d24cf32" providerId="ADAL" clId="{9B6050A4-F178-4018-9F62-4FCCA28DA093}" dt="2021-03-23T16:00:36.439" v="33908" actId="478"/>
          <ac:picMkLst>
            <pc:docMk/>
            <pc:sldMk cId="4021241901" sldId="529"/>
            <ac:picMk id="40" creationId="{5A1F9AD6-378B-4557-B95B-C920C0D1C2BE}"/>
          </ac:picMkLst>
        </pc:picChg>
        <pc:picChg chg="add del mod">
          <ac:chgData name="Ragnhild Halvorsrud" userId="917ea340-fd63-490f-a7db-68428d24cf32" providerId="ADAL" clId="{9B6050A4-F178-4018-9F62-4FCCA28DA093}" dt="2021-03-23T15:59:44.838" v="33905" actId="478"/>
          <ac:picMkLst>
            <pc:docMk/>
            <pc:sldMk cId="4021241901" sldId="529"/>
            <ac:picMk id="41" creationId="{9A8C4CF6-285E-4944-AE85-21A640612460}"/>
          </ac:picMkLst>
        </pc:picChg>
        <pc:picChg chg="add mod">
          <ac:chgData name="Ragnhild Halvorsrud" userId="917ea340-fd63-490f-a7db-68428d24cf32" providerId="ADAL" clId="{9B6050A4-F178-4018-9F62-4FCCA28DA093}" dt="2021-03-25T14:08:40.968" v="38890" actId="1035"/>
          <ac:picMkLst>
            <pc:docMk/>
            <pc:sldMk cId="4021241901" sldId="529"/>
            <ac:picMk id="42" creationId="{1F585FB3-127C-47EB-97E4-CE9063FF6E38}"/>
          </ac:picMkLst>
        </pc:picChg>
        <pc:picChg chg="mod">
          <ac:chgData name="Ragnhild Halvorsrud" userId="917ea340-fd63-490f-a7db-68428d24cf32" providerId="ADAL" clId="{9B6050A4-F178-4018-9F62-4FCCA28DA093}" dt="2021-03-25T14:23:28.666" v="38947" actId="1035"/>
          <ac:picMkLst>
            <pc:docMk/>
            <pc:sldMk cId="4021241901" sldId="529"/>
            <ac:picMk id="53" creationId="{04BD3106-A6DF-4CB3-95B7-D3B5FBF756CF}"/>
          </ac:picMkLst>
        </pc:picChg>
        <pc:picChg chg="mod">
          <ac:chgData name="Ragnhild Halvorsrud" userId="917ea340-fd63-490f-a7db-68428d24cf32" providerId="ADAL" clId="{9B6050A4-F178-4018-9F62-4FCCA28DA093}" dt="2021-03-25T14:23:28.666" v="38947" actId="1035"/>
          <ac:picMkLst>
            <pc:docMk/>
            <pc:sldMk cId="4021241901" sldId="529"/>
            <ac:picMk id="54" creationId="{6306B535-2AA8-48AF-A3BF-C4B5396D7657}"/>
          </ac:picMkLst>
        </pc:picChg>
        <pc:cxnChg chg="mod">
          <ac:chgData name="Ragnhild Halvorsrud" userId="917ea340-fd63-490f-a7db-68428d24cf32" providerId="ADAL" clId="{9B6050A4-F178-4018-9F62-4FCCA28DA093}" dt="2021-03-25T14:23:22.757" v="38936" actId="1035"/>
          <ac:cxnSpMkLst>
            <pc:docMk/>
            <pc:sldMk cId="4021241901" sldId="529"/>
            <ac:cxnSpMk id="7" creationId="{B011BD32-109A-4A54-ACE2-580C3A42D750}"/>
          </ac:cxnSpMkLst>
        </pc:cxnChg>
        <pc:cxnChg chg="mod">
          <ac:chgData name="Ragnhild Halvorsrud" userId="917ea340-fd63-490f-a7db-68428d24cf32" providerId="ADAL" clId="{9B6050A4-F178-4018-9F62-4FCCA28DA093}" dt="2021-03-25T14:23:28.666" v="38947" actId="1035"/>
          <ac:cxnSpMkLst>
            <pc:docMk/>
            <pc:sldMk cId="4021241901" sldId="529"/>
            <ac:cxnSpMk id="52" creationId="{F07F87EC-911E-47F2-8035-2DA208BE59B9}"/>
          </ac:cxnSpMkLst>
        </pc:cxnChg>
        <pc:cxnChg chg="mod">
          <ac:chgData name="Ragnhild Halvorsrud" userId="917ea340-fd63-490f-a7db-68428d24cf32" providerId="ADAL" clId="{9B6050A4-F178-4018-9F62-4FCCA28DA093}" dt="2021-03-25T14:23:28.666" v="38947" actId="1035"/>
          <ac:cxnSpMkLst>
            <pc:docMk/>
            <pc:sldMk cId="4021241901" sldId="529"/>
            <ac:cxnSpMk id="67" creationId="{6B1967C9-0905-4EC6-A91A-44F99E86A245}"/>
          </ac:cxnSpMkLst>
        </pc:cxnChg>
        <pc:cxnChg chg="mod">
          <ac:chgData name="Ragnhild Halvorsrud" userId="917ea340-fd63-490f-a7db-68428d24cf32" providerId="ADAL" clId="{9B6050A4-F178-4018-9F62-4FCCA28DA093}" dt="2021-03-25T14:23:28.666" v="38947" actId="1035"/>
          <ac:cxnSpMkLst>
            <pc:docMk/>
            <pc:sldMk cId="4021241901" sldId="529"/>
            <ac:cxnSpMk id="73" creationId="{30B3175E-557C-4634-A45E-0B81D9BA6361}"/>
          </ac:cxnSpMkLst>
        </pc:cxnChg>
        <pc:cxnChg chg="mod">
          <ac:chgData name="Ragnhild Halvorsrud" userId="917ea340-fd63-490f-a7db-68428d24cf32" providerId="ADAL" clId="{9B6050A4-F178-4018-9F62-4FCCA28DA093}" dt="2021-03-25T14:23:28.666" v="38947" actId="1035"/>
          <ac:cxnSpMkLst>
            <pc:docMk/>
            <pc:sldMk cId="4021241901" sldId="529"/>
            <ac:cxnSpMk id="82" creationId="{7B814FC3-D2DC-4EEB-BE79-32BFDF15C0F7}"/>
          </ac:cxnSpMkLst>
        </pc:cxnChg>
        <pc:cxnChg chg="mod">
          <ac:chgData name="Ragnhild Halvorsrud" userId="917ea340-fd63-490f-a7db-68428d24cf32" providerId="ADAL" clId="{9B6050A4-F178-4018-9F62-4FCCA28DA093}" dt="2021-03-25T14:23:28.666" v="38947" actId="1035"/>
          <ac:cxnSpMkLst>
            <pc:docMk/>
            <pc:sldMk cId="4021241901" sldId="529"/>
            <ac:cxnSpMk id="85" creationId="{F620F070-F88E-4BC2-8574-16D7805BC2F8}"/>
          </ac:cxnSpMkLst>
        </pc:cxnChg>
        <pc:cxnChg chg="mod">
          <ac:chgData name="Ragnhild Halvorsrud" userId="917ea340-fd63-490f-a7db-68428d24cf32" providerId="ADAL" clId="{9B6050A4-F178-4018-9F62-4FCCA28DA093}" dt="2021-03-25T14:23:28.666" v="38947" actId="1035"/>
          <ac:cxnSpMkLst>
            <pc:docMk/>
            <pc:sldMk cId="4021241901" sldId="529"/>
            <ac:cxnSpMk id="87" creationId="{54FA3BB6-4D53-4938-BA47-F9ADB8FDC4DB}"/>
          </ac:cxnSpMkLst>
        </pc:cxnChg>
      </pc:sldChg>
      <pc:sldChg chg="modSp del mod modNotes">
        <pc:chgData name="Ragnhild Halvorsrud" userId="917ea340-fd63-490f-a7db-68428d24cf32" providerId="ADAL" clId="{9B6050A4-F178-4018-9F62-4FCCA28DA093}" dt="2021-03-19T10:40:00.212" v="21713" actId="47"/>
        <pc:sldMkLst>
          <pc:docMk/>
          <pc:sldMk cId="3264953014" sldId="531"/>
        </pc:sldMkLst>
        <pc:spChg chg="mod">
          <ac:chgData name="Ragnhild Halvorsrud" userId="917ea340-fd63-490f-a7db-68428d24cf32" providerId="ADAL" clId="{9B6050A4-F178-4018-9F62-4FCCA28DA093}" dt="2021-03-18T11:53:47.419" v="18580" actId="790"/>
          <ac:spMkLst>
            <pc:docMk/>
            <pc:sldMk cId="3264953014" sldId="531"/>
            <ac:spMk id="2" creationId="{CEF0584D-E78C-408F-A464-AF661D7CD2F8}"/>
          </ac:spMkLst>
        </pc:spChg>
        <pc:spChg chg="mod">
          <ac:chgData name="Ragnhild Halvorsrud" userId="917ea340-fd63-490f-a7db-68428d24cf32" providerId="ADAL" clId="{9B6050A4-F178-4018-9F62-4FCCA28DA093}" dt="2021-03-18T11:53:47.420" v="18581" actId="790"/>
          <ac:spMkLst>
            <pc:docMk/>
            <pc:sldMk cId="3264953014" sldId="531"/>
            <ac:spMk id="4" creationId="{359912B9-4EB6-42C7-BF37-C605F081559D}"/>
          </ac:spMkLst>
        </pc:spChg>
        <pc:spChg chg="mod">
          <ac:chgData name="Ragnhild Halvorsrud" userId="917ea340-fd63-490f-a7db-68428d24cf32" providerId="ADAL" clId="{9B6050A4-F178-4018-9F62-4FCCA28DA093}" dt="2021-03-18T11:53:47.424" v="18582" actId="790"/>
          <ac:spMkLst>
            <pc:docMk/>
            <pc:sldMk cId="3264953014" sldId="531"/>
            <ac:spMk id="38" creationId="{77F280C5-332F-4D6C-B469-CFE0ADBFB825}"/>
          </ac:spMkLst>
        </pc:spChg>
        <pc:spChg chg="mod">
          <ac:chgData name="Ragnhild Halvorsrud" userId="917ea340-fd63-490f-a7db-68428d24cf32" providerId="ADAL" clId="{9B6050A4-F178-4018-9F62-4FCCA28DA093}" dt="2021-03-18T11:53:47.429" v="18583" actId="790"/>
          <ac:spMkLst>
            <pc:docMk/>
            <pc:sldMk cId="3264953014" sldId="531"/>
            <ac:spMk id="39" creationId="{20EAB92E-F542-419F-8E4A-5E33CDFD70DC}"/>
          </ac:spMkLst>
        </pc:spChg>
        <pc:spChg chg="mod">
          <ac:chgData name="Ragnhild Halvorsrud" userId="917ea340-fd63-490f-a7db-68428d24cf32" providerId="ADAL" clId="{9B6050A4-F178-4018-9F62-4FCCA28DA093}" dt="2021-03-18T11:53:47.430" v="18584" actId="790"/>
          <ac:spMkLst>
            <pc:docMk/>
            <pc:sldMk cId="3264953014" sldId="531"/>
            <ac:spMk id="40" creationId="{4D0D4B25-566E-4843-937E-4AC108CA70E9}"/>
          </ac:spMkLst>
        </pc:spChg>
        <pc:spChg chg="mod">
          <ac:chgData name="Ragnhild Halvorsrud" userId="917ea340-fd63-490f-a7db-68428d24cf32" providerId="ADAL" clId="{9B6050A4-F178-4018-9F62-4FCCA28DA093}" dt="2021-03-18T11:53:47.431" v="18585" actId="790"/>
          <ac:spMkLst>
            <pc:docMk/>
            <pc:sldMk cId="3264953014" sldId="531"/>
            <ac:spMk id="41" creationId="{0DB085EF-5EDB-4AF0-9155-5344A9F397E9}"/>
          </ac:spMkLst>
        </pc:spChg>
        <pc:spChg chg="mod">
          <ac:chgData name="Ragnhild Halvorsrud" userId="917ea340-fd63-490f-a7db-68428d24cf32" providerId="ADAL" clId="{9B6050A4-F178-4018-9F62-4FCCA28DA093}" dt="2021-03-18T11:53:47.431" v="18586" actId="790"/>
          <ac:spMkLst>
            <pc:docMk/>
            <pc:sldMk cId="3264953014" sldId="531"/>
            <ac:spMk id="42" creationId="{74E1F08A-10AD-4173-BD0B-E0A0B20C7DA7}"/>
          </ac:spMkLst>
        </pc:spChg>
        <pc:spChg chg="mod">
          <ac:chgData name="Ragnhild Halvorsrud" userId="917ea340-fd63-490f-a7db-68428d24cf32" providerId="ADAL" clId="{9B6050A4-F178-4018-9F62-4FCCA28DA093}" dt="2021-03-18T11:53:47.432" v="18587" actId="790"/>
          <ac:spMkLst>
            <pc:docMk/>
            <pc:sldMk cId="3264953014" sldId="531"/>
            <ac:spMk id="43" creationId="{0B25D35C-C569-40D4-B746-63C9DC94702E}"/>
          </ac:spMkLst>
        </pc:spChg>
        <pc:spChg chg="mod">
          <ac:chgData name="Ragnhild Halvorsrud" userId="917ea340-fd63-490f-a7db-68428d24cf32" providerId="ADAL" clId="{9B6050A4-F178-4018-9F62-4FCCA28DA093}" dt="2021-03-18T11:53:47.434" v="18588" actId="790"/>
          <ac:spMkLst>
            <pc:docMk/>
            <pc:sldMk cId="3264953014" sldId="531"/>
            <ac:spMk id="44" creationId="{5C2E1DD4-D394-41BE-A647-3D3E95E6B0D2}"/>
          </ac:spMkLst>
        </pc:spChg>
        <pc:spChg chg="mod">
          <ac:chgData name="Ragnhild Halvorsrud" userId="917ea340-fd63-490f-a7db-68428d24cf32" providerId="ADAL" clId="{9B6050A4-F178-4018-9F62-4FCCA28DA093}" dt="2021-03-18T11:53:47.435" v="18589" actId="790"/>
          <ac:spMkLst>
            <pc:docMk/>
            <pc:sldMk cId="3264953014" sldId="531"/>
            <ac:spMk id="45" creationId="{DA4F4D80-F8F0-4617-8CB0-DA42712F7836}"/>
          </ac:spMkLst>
        </pc:spChg>
        <pc:spChg chg="mod">
          <ac:chgData name="Ragnhild Halvorsrud" userId="917ea340-fd63-490f-a7db-68428d24cf32" providerId="ADAL" clId="{9B6050A4-F178-4018-9F62-4FCCA28DA093}" dt="2021-03-18T11:53:47.437" v="18590" actId="790"/>
          <ac:spMkLst>
            <pc:docMk/>
            <pc:sldMk cId="3264953014" sldId="531"/>
            <ac:spMk id="46" creationId="{932CCC98-D819-483C-AC6D-A97241562503}"/>
          </ac:spMkLst>
        </pc:spChg>
        <pc:spChg chg="mod">
          <ac:chgData name="Ragnhild Halvorsrud" userId="917ea340-fd63-490f-a7db-68428d24cf32" providerId="ADAL" clId="{9B6050A4-F178-4018-9F62-4FCCA28DA093}" dt="2021-03-18T11:53:47.439" v="18591" actId="790"/>
          <ac:spMkLst>
            <pc:docMk/>
            <pc:sldMk cId="3264953014" sldId="531"/>
            <ac:spMk id="47" creationId="{7F4004E1-4869-4D1C-99E8-5FE4F532DCB3}"/>
          </ac:spMkLst>
        </pc:spChg>
        <pc:spChg chg="mod">
          <ac:chgData name="Ragnhild Halvorsrud" userId="917ea340-fd63-490f-a7db-68428d24cf32" providerId="ADAL" clId="{9B6050A4-F178-4018-9F62-4FCCA28DA093}" dt="2021-03-18T11:53:47.440" v="18592" actId="790"/>
          <ac:spMkLst>
            <pc:docMk/>
            <pc:sldMk cId="3264953014" sldId="531"/>
            <ac:spMk id="48" creationId="{116AE375-12B1-491D-B0B0-E8D90EFB2AB4}"/>
          </ac:spMkLst>
        </pc:spChg>
        <pc:spChg chg="mod">
          <ac:chgData name="Ragnhild Halvorsrud" userId="917ea340-fd63-490f-a7db-68428d24cf32" providerId="ADAL" clId="{9B6050A4-F178-4018-9F62-4FCCA28DA093}" dt="2021-03-18T11:53:47.442" v="18593" actId="790"/>
          <ac:spMkLst>
            <pc:docMk/>
            <pc:sldMk cId="3264953014" sldId="531"/>
            <ac:spMk id="49" creationId="{355E3F76-43EB-4E2C-AB34-1A0344A38209}"/>
          </ac:spMkLst>
        </pc:spChg>
        <pc:spChg chg="mod">
          <ac:chgData name="Ragnhild Halvorsrud" userId="917ea340-fd63-490f-a7db-68428d24cf32" providerId="ADAL" clId="{9B6050A4-F178-4018-9F62-4FCCA28DA093}" dt="2021-03-18T11:53:47.443" v="18594" actId="790"/>
          <ac:spMkLst>
            <pc:docMk/>
            <pc:sldMk cId="3264953014" sldId="531"/>
            <ac:spMk id="50" creationId="{B4A47790-1705-4195-ABC5-9570E159376B}"/>
          </ac:spMkLst>
        </pc:spChg>
        <pc:spChg chg="mod">
          <ac:chgData name="Ragnhild Halvorsrud" userId="917ea340-fd63-490f-a7db-68428d24cf32" providerId="ADAL" clId="{9B6050A4-F178-4018-9F62-4FCCA28DA093}" dt="2021-03-18T11:53:47.444" v="18595" actId="790"/>
          <ac:spMkLst>
            <pc:docMk/>
            <pc:sldMk cId="3264953014" sldId="531"/>
            <ac:spMk id="51" creationId="{89146E0B-AD8B-4895-89C9-3C4431DF62CA}"/>
          </ac:spMkLst>
        </pc:spChg>
        <pc:spChg chg="mod">
          <ac:chgData name="Ragnhild Halvorsrud" userId="917ea340-fd63-490f-a7db-68428d24cf32" providerId="ADAL" clId="{9B6050A4-F178-4018-9F62-4FCCA28DA093}" dt="2021-03-18T11:53:47.446" v="18596" actId="790"/>
          <ac:spMkLst>
            <pc:docMk/>
            <pc:sldMk cId="3264953014" sldId="531"/>
            <ac:spMk id="52" creationId="{80DD7AE3-BD11-495A-96F7-80CD7B70D82B}"/>
          </ac:spMkLst>
        </pc:spChg>
        <pc:spChg chg="mod">
          <ac:chgData name="Ragnhild Halvorsrud" userId="917ea340-fd63-490f-a7db-68428d24cf32" providerId="ADAL" clId="{9B6050A4-F178-4018-9F62-4FCCA28DA093}" dt="2021-03-18T11:53:47.448" v="18597" actId="790"/>
          <ac:spMkLst>
            <pc:docMk/>
            <pc:sldMk cId="3264953014" sldId="531"/>
            <ac:spMk id="53" creationId="{15C66DE4-C4FE-4F2F-A8EB-2B9CFFCB45DA}"/>
          </ac:spMkLst>
        </pc:spChg>
        <pc:spChg chg="mod">
          <ac:chgData name="Ragnhild Halvorsrud" userId="917ea340-fd63-490f-a7db-68428d24cf32" providerId="ADAL" clId="{9B6050A4-F178-4018-9F62-4FCCA28DA093}" dt="2021-03-18T11:53:47.449" v="18598" actId="790"/>
          <ac:spMkLst>
            <pc:docMk/>
            <pc:sldMk cId="3264953014" sldId="531"/>
            <ac:spMk id="55" creationId="{185E11AF-3049-46C2-ADF0-CCF91D9AC88C}"/>
          </ac:spMkLst>
        </pc:spChg>
        <pc:spChg chg="mod">
          <ac:chgData name="Ragnhild Halvorsrud" userId="917ea340-fd63-490f-a7db-68428d24cf32" providerId="ADAL" clId="{9B6050A4-F178-4018-9F62-4FCCA28DA093}" dt="2021-03-18T11:53:47.454" v="18599" actId="790"/>
          <ac:spMkLst>
            <pc:docMk/>
            <pc:sldMk cId="3264953014" sldId="531"/>
            <ac:spMk id="57" creationId="{863CF98E-29FA-4A94-9FE5-D7EDDC1F6FC2}"/>
          </ac:spMkLst>
        </pc:spChg>
        <pc:spChg chg="mod">
          <ac:chgData name="Ragnhild Halvorsrud" userId="917ea340-fd63-490f-a7db-68428d24cf32" providerId="ADAL" clId="{9B6050A4-F178-4018-9F62-4FCCA28DA093}" dt="2021-03-18T11:53:47.458" v="18600" actId="790"/>
          <ac:spMkLst>
            <pc:docMk/>
            <pc:sldMk cId="3264953014" sldId="531"/>
            <ac:spMk id="58" creationId="{944FE13E-6A98-4430-9593-D26321EBFC57}"/>
          </ac:spMkLst>
        </pc:spChg>
        <pc:spChg chg="mod">
          <ac:chgData name="Ragnhild Halvorsrud" userId="917ea340-fd63-490f-a7db-68428d24cf32" providerId="ADAL" clId="{9B6050A4-F178-4018-9F62-4FCCA28DA093}" dt="2021-03-18T11:53:47.459" v="18601" actId="790"/>
          <ac:spMkLst>
            <pc:docMk/>
            <pc:sldMk cId="3264953014" sldId="531"/>
            <ac:spMk id="59" creationId="{D51A8FAF-98E3-46A6-AC24-C101B3E83B44}"/>
          </ac:spMkLst>
        </pc:spChg>
        <pc:spChg chg="mod">
          <ac:chgData name="Ragnhild Halvorsrud" userId="917ea340-fd63-490f-a7db-68428d24cf32" providerId="ADAL" clId="{9B6050A4-F178-4018-9F62-4FCCA28DA093}" dt="2021-03-18T11:53:47.460" v="18602" actId="790"/>
          <ac:spMkLst>
            <pc:docMk/>
            <pc:sldMk cId="3264953014" sldId="531"/>
            <ac:spMk id="60" creationId="{836414DE-B2F5-4A5B-8808-DC876A8D1317}"/>
          </ac:spMkLst>
        </pc:spChg>
        <pc:spChg chg="mod">
          <ac:chgData name="Ragnhild Halvorsrud" userId="917ea340-fd63-490f-a7db-68428d24cf32" providerId="ADAL" clId="{9B6050A4-F178-4018-9F62-4FCCA28DA093}" dt="2021-03-18T11:53:47.460" v="18603" actId="790"/>
          <ac:spMkLst>
            <pc:docMk/>
            <pc:sldMk cId="3264953014" sldId="531"/>
            <ac:spMk id="61" creationId="{9B29C3DA-216F-4FFE-8069-63A1E900229E}"/>
          </ac:spMkLst>
        </pc:spChg>
        <pc:spChg chg="mod">
          <ac:chgData name="Ragnhild Halvorsrud" userId="917ea340-fd63-490f-a7db-68428d24cf32" providerId="ADAL" clId="{9B6050A4-F178-4018-9F62-4FCCA28DA093}" dt="2021-03-18T11:53:47.461" v="18604" actId="790"/>
          <ac:spMkLst>
            <pc:docMk/>
            <pc:sldMk cId="3264953014" sldId="531"/>
            <ac:spMk id="62" creationId="{56942E0F-AAC5-4B53-8B7D-3194CBB53D54}"/>
          </ac:spMkLst>
        </pc:spChg>
        <pc:spChg chg="mod">
          <ac:chgData name="Ragnhild Halvorsrud" userId="917ea340-fd63-490f-a7db-68428d24cf32" providerId="ADAL" clId="{9B6050A4-F178-4018-9F62-4FCCA28DA093}" dt="2021-03-18T11:53:47.461" v="18605" actId="790"/>
          <ac:spMkLst>
            <pc:docMk/>
            <pc:sldMk cId="3264953014" sldId="531"/>
            <ac:spMk id="63" creationId="{C56FA4FB-7FC5-495E-BEAE-90FD13D6BE90}"/>
          </ac:spMkLst>
        </pc:spChg>
        <pc:spChg chg="mod">
          <ac:chgData name="Ragnhild Halvorsrud" userId="917ea340-fd63-490f-a7db-68428d24cf32" providerId="ADAL" clId="{9B6050A4-F178-4018-9F62-4FCCA28DA093}" dt="2021-03-18T11:53:47.465" v="18606" actId="790"/>
          <ac:spMkLst>
            <pc:docMk/>
            <pc:sldMk cId="3264953014" sldId="531"/>
            <ac:spMk id="64" creationId="{A51C6B90-7249-4A63-A235-9A073EC8D570}"/>
          </ac:spMkLst>
        </pc:spChg>
        <pc:spChg chg="mod">
          <ac:chgData name="Ragnhild Halvorsrud" userId="917ea340-fd63-490f-a7db-68428d24cf32" providerId="ADAL" clId="{9B6050A4-F178-4018-9F62-4FCCA28DA093}" dt="2021-03-18T11:53:47.465" v="18607" actId="790"/>
          <ac:spMkLst>
            <pc:docMk/>
            <pc:sldMk cId="3264953014" sldId="531"/>
            <ac:spMk id="66" creationId="{C14F91D2-02C4-4210-A7BA-08F419AACF6D}"/>
          </ac:spMkLst>
        </pc:spChg>
        <pc:spChg chg="mod">
          <ac:chgData name="Ragnhild Halvorsrud" userId="917ea340-fd63-490f-a7db-68428d24cf32" providerId="ADAL" clId="{9B6050A4-F178-4018-9F62-4FCCA28DA093}" dt="2021-03-18T11:53:47.466" v="18608" actId="790"/>
          <ac:spMkLst>
            <pc:docMk/>
            <pc:sldMk cId="3264953014" sldId="531"/>
            <ac:spMk id="69" creationId="{44FA8A63-31A7-4D88-8673-18401DD77BA7}"/>
          </ac:spMkLst>
        </pc:spChg>
        <pc:spChg chg="mod">
          <ac:chgData name="Ragnhild Halvorsrud" userId="917ea340-fd63-490f-a7db-68428d24cf32" providerId="ADAL" clId="{9B6050A4-F178-4018-9F62-4FCCA28DA093}" dt="2021-03-18T11:53:47.468" v="18609" actId="790"/>
          <ac:spMkLst>
            <pc:docMk/>
            <pc:sldMk cId="3264953014" sldId="531"/>
            <ac:spMk id="70" creationId="{FC757767-5C24-40B4-A667-54049C0AAA57}"/>
          </ac:spMkLst>
        </pc:spChg>
      </pc:sldChg>
      <pc:sldChg chg="addSp delSp modSp add del mod ord chgLayout modNotes">
        <pc:chgData name="Ragnhild Halvorsrud" userId="917ea340-fd63-490f-a7db-68428d24cf32" providerId="ADAL" clId="{9B6050A4-F178-4018-9F62-4FCCA28DA093}" dt="2021-03-25T14:24:52.336" v="38957"/>
        <pc:sldMkLst>
          <pc:docMk/>
          <pc:sldMk cId="2470958518" sldId="532"/>
        </pc:sldMkLst>
        <pc:spChg chg="mod ord">
          <ac:chgData name="Ragnhild Halvorsrud" userId="917ea340-fd63-490f-a7db-68428d24cf32" providerId="ADAL" clId="{9B6050A4-F178-4018-9F62-4FCCA28DA093}" dt="2021-03-25T13:12:43.139" v="38612" actId="790"/>
          <ac:spMkLst>
            <pc:docMk/>
            <pc:sldMk cId="2470958518" sldId="532"/>
            <ac:spMk id="2" creationId="{0F17FD09-2B7D-4DD1-A2EA-F0C8291330F9}"/>
          </ac:spMkLst>
        </pc:spChg>
        <pc:spChg chg="add del mod">
          <ac:chgData name="Ragnhild Halvorsrud" userId="917ea340-fd63-490f-a7db-68428d24cf32" providerId="ADAL" clId="{9B6050A4-F178-4018-9F62-4FCCA28DA093}" dt="2021-03-20T18:03:25.938" v="29963" actId="6264"/>
          <ac:spMkLst>
            <pc:docMk/>
            <pc:sldMk cId="2470958518" sldId="532"/>
            <ac:spMk id="3" creationId="{C26AF340-0AC8-4679-B6A0-D406EB5E029C}"/>
          </ac:spMkLst>
        </pc:spChg>
        <pc:spChg chg="add del mod ord">
          <ac:chgData name="Ragnhild Halvorsrud" userId="917ea340-fd63-490f-a7db-68428d24cf32" providerId="ADAL" clId="{9B6050A4-F178-4018-9F62-4FCCA28DA093}" dt="2021-03-24T16:31:34.694" v="36778" actId="478"/>
          <ac:spMkLst>
            <pc:docMk/>
            <pc:sldMk cId="2470958518" sldId="532"/>
            <ac:spMk id="4" creationId="{52F2247B-A2F5-437B-9F2C-F7A656C80C02}"/>
          </ac:spMkLst>
        </pc:spChg>
        <pc:spChg chg="del mod">
          <ac:chgData name="Ragnhild Halvorsrud" userId="917ea340-fd63-490f-a7db-68428d24cf32" providerId="ADAL" clId="{9B6050A4-F178-4018-9F62-4FCCA28DA093}" dt="2021-03-20T18:03:25.938" v="29963" actId="6264"/>
          <ac:spMkLst>
            <pc:docMk/>
            <pc:sldMk cId="2470958518" sldId="532"/>
            <ac:spMk id="5" creationId="{31066B05-F383-49EB-889F-102FCF3B73D1}"/>
          </ac:spMkLst>
        </pc:spChg>
        <pc:spChg chg="mod">
          <ac:chgData name="Ragnhild Halvorsrud" userId="917ea340-fd63-490f-a7db-68428d24cf32" providerId="ADAL" clId="{9B6050A4-F178-4018-9F62-4FCCA28DA093}" dt="2021-03-25T14:24:52.336" v="38957"/>
          <ac:spMkLst>
            <pc:docMk/>
            <pc:sldMk cId="2470958518" sldId="532"/>
            <ac:spMk id="7" creationId="{A673DB98-BB5F-4D6D-AC6F-AA2BC7869A30}"/>
          </ac:spMkLst>
        </pc:spChg>
        <pc:spChg chg="mod">
          <ac:chgData name="Ragnhild Halvorsrud" userId="917ea340-fd63-490f-a7db-68428d24cf32" providerId="ADAL" clId="{9B6050A4-F178-4018-9F62-4FCCA28DA093}" dt="2021-03-25T14:24:52.336" v="38957"/>
          <ac:spMkLst>
            <pc:docMk/>
            <pc:sldMk cId="2470958518" sldId="532"/>
            <ac:spMk id="8" creationId="{A005CCCF-90F5-4D7C-B92B-D803C09BD672}"/>
          </ac:spMkLst>
        </pc:spChg>
        <pc:spChg chg="mod">
          <ac:chgData name="Ragnhild Halvorsrud" userId="917ea340-fd63-490f-a7db-68428d24cf32" providerId="ADAL" clId="{9B6050A4-F178-4018-9F62-4FCCA28DA093}" dt="2021-03-25T14:24:52.336" v="38957"/>
          <ac:spMkLst>
            <pc:docMk/>
            <pc:sldMk cId="2470958518" sldId="532"/>
            <ac:spMk id="9" creationId="{E9FBC7AB-AAE5-404B-A5D8-68926E59C0A5}"/>
          </ac:spMkLst>
        </pc:spChg>
        <pc:spChg chg="mod">
          <ac:chgData name="Ragnhild Halvorsrud" userId="917ea340-fd63-490f-a7db-68428d24cf32" providerId="ADAL" clId="{9B6050A4-F178-4018-9F62-4FCCA28DA093}" dt="2021-03-25T14:24:52.336" v="38957"/>
          <ac:spMkLst>
            <pc:docMk/>
            <pc:sldMk cId="2470958518" sldId="532"/>
            <ac:spMk id="10" creationId="{EB8B48BD-ECCF-4CF9-B63B-E09230F88015}"/>
          </ac:spMkLst>
        </pc:spChg>
        <pc:grpChg chg="add mod">
          <ac:chgData name="Ragnhild Halvorsrud" userId="917ea340-fd63-490f-a7db-68428d24cf32" providerId="ADAL" clId="{9B6050A4-F178-4018-9F62-4FCCA28DA093}" dt="2021-03-25T14:24:52.336" v="38957"/>
          <ac:grpSpMkLst>
            <pc:docMk/>
            <pc:sldMk cId="2470958518" sldId="532"/>
            <ac:grpSpMk id="6" creationId="{C993DABF-B32C-401D-9194-FEAC9B5372E9}"/>
          </ac:grpSpMkLst>
        </pc:grpChg>
        <pc:picChg chg="add mod">
          <ac:chgData name="Ragnhild Halvorsrud" userId="917ea340-fd63-490f-a7db-68428d24cf32" providerId="ADAL" clId="{9B6050A4-F178-4018-9F62-4FCCA28DA093}" dt="2021-03-24T18:24:54.685" v="36892" actId="1076"/>
          <ac:picMkLst>
            <pc:docMk/>
            <pc:sldMk cId="2470958518" sldId="532"/>
            <ac:picMk id="5" creationId="{062E7E44-F506-43E8-8EBE-0D1B115AF826}"/>
          </ac:picMkLst>
        </pc:picChg>
      </pc:sldChg>
      <pc:sldChg chg="modSp del mod modNotes">
        <pc:chgData name="Ragnhild Halvorsrud" userId="917ea340-fd63-490f-a7db-68428d24cf32" providerId="ADAL" clId="{9B6050A4-F178-4018-9F62-4FCCA28DA093}" dt="2021-03-19T17:15:22.695" v="28208" actId="47"/>
        <pc:sldMkLst>
          <pc:docMk/>
          <pc:sldMk cId="1892352166" sldId="811"/>
        </pc:sldMkLst>
        <pc:spChg chg="mod">
          <ac:chgData name="Ragnhild Halvorsrud" userId="917ea340-fd63-490f-a7db-68428d24cf32" providerId="ADAL" clId="{9B6050A4-F178-4018-9F62-4FCCA28DA093}" dt="2021-03-19T15:11:40.500" v="27613" actId="790"/>
          <ac:spMkLst>
            <pc:docMk/>
            <pc:sldMk cId="1892352166" sldId="811"/>
            <ac:spMk id="2" creationId="{58B898AA-897D-4C24-AD8F-DB526C7D7A57}"/>
          </ac:spMkLst>
        </pc:spChg>
        <pc:spChg chg="mod">
          <ac:chgData name="Ragnhild Halvorsrud" userId="917ea340-fd63-490f-a7db-68428d24cf32" providerId="ADAL" clId="{9B6050A4-F178-4018-9F62-4FCCA28DA093}" dt="2021-03-19T15:11:40.501" v="27614" actId="790"/>
          <ac:spMkLst>
            <pc:docMk/>
            <pc:sldMk cId="1892352166" sldId="811"/>
            <ac:spMk id="3" creationId="{1E0A6ECA-B22B-46B5-B083-9BAF75FBE406}"/>
          </ac:spMkLst>
        </pc:spChg>
        <pc:spChg chg="mod">
          <ac:chgData name="Ragnhild Halvorsrud" userId="917ea340-fd63-490f-a7db-68428d24cf32" providerId="ADAL" clId="{9B6050A4-F178-4018-9F62-4FCCA28DA093}" dt="2021-03-19T15:11:40.502" v="27615" actId="790"/>
          <ac:spMkLst>
            <pc:docMk/>
            <pc:sldMk cId="1892352166" sldId="811"/>
            <ac:spMk id="4" creationId="{3B939870-DEC1-4F64-9B4F-A4D741166FA7}"/>
          </ac:spMkLst>
        </pc:spChg>
        <pc:spChg chg="mod">
          <ac:chgData name="Ragnhild Halvorsrud" userId="917ea340-fd63-490f-a7db-68428d24cf32" providerId="ADAL" clId="{9B6050A4-F178-4018-9F62-4FCCA28DA093}" dt="2021-03-19T15:11:40.502" v="27616" actId="790"/>
          <ac:spMkLst>
            <pc:docMk/>
            <pc:sldMk cId="1892352166" sldId="811"/>
            <ac:spMk id="5" creationId="{B8126E96-D583-4C49-A520-7986C4960C07}"/>
          </ac:spMkLst>
        </pc:spChg>
        <pc:spChg chg="mod">
          <ac:chgData name="Ragnhild Halvorsrud" userId="917ea340-fd63-490f-a7db-68428d24cf32" providerId="ADAL" clId="{9B6050A4-F178-4018-9F62-4FCCA28DA093}" dt="2021-03-19T15:11:40.503" v="27617" actId="790"/>
          <ac:spMkLst>
            <pc:docMk/>
            <pc:sldMk cId="1892352166" sldId="811"/>
            <ac:spMk id="6" creationId="{93E5B79B-3097-45F1-822F-D11808FF759F}"/>
          </ac:spMkLst>
        </pc:spChg>
        <pc:spChg chg="mod">
          <ac:chgData name="Ragnhild Halvorsrud" userId="917ea340-fd63-490f-a7db-68428d24cf32" providerId="ADAL" clId="{9B6050A4-F178-4018-9F62-4FCCA28DA093}" dt="2021-03-19T15:11:40.504" v="27618" actId="790"/>
          <ac:spMkLst>
            <pc:docMk/>
            <pc:sldMk cId="1892352166" sldId="811"/>
            <ac:spMk id="7" creationId="{2DA20714-72A6-4468-97AF-4DD478746894}"/>
          </ac:spMkLst>
        </pc:spChg>
        <pc:spChg chg="mod">
          <ac:chgData name="Ragnhild Halvorsrud" userId="917ea340-fd63-490f-a7db-68428d24cf32" providerId="ADAL" clId="{9B6050A4-F178-4018-9F62-4FCCA28DA093}" dt="2021-03-19T15:11:40.504" v="27619" actId="790"/>
          <ac:spMkLst>
            <pc:docMk/>
            <pc:sldMk cId="1892352166" sldId="811"/>
            <ac:spMk id="8" creationId="{2FFF76D5-5969-478D-9F54-42F2AF849D20}"/>
          </ac:spMkLst>
        </pc:spChg>
        <pc:spChg chg="mod">
          <ac:chgData name="Ragnhild Halvorsrud" userId="917ea340-fd63-490f-a7db-68428d24cf32" providerId="ADAL" clId="{9B6050A4-F178-4018-9F62-4FCCA28DA093}" dt="2021-03-19T15:11:40.505" v="27620" actId="790"/>
          <ac:spMkLst>
            <pc:docMk/>
            <pc:sldMk cId="1892352166" sldId="811"/>
            <ac:spMk id="9" creationId="{EEFB04E6-C2C2-4C7C-B345-174A1244BFC5}"/>
          </ac:spMkLst>
        </pc:spChg>
        <pc:spChg chg="mod">
          <ac:chgData name="Ragnhild Halvorsrud" userId="917ea340-fd63-490f-a7db-68428d24cf32" providerId="ADAL" clId="{9B6050A4-F178-4018-9F62-4FCCA28DA093}" dt="2021-03-19T15:11:40.506" v="27621" actId="790"/>
          <ac:spMkLst>
            <pc:docMk/>
            <pc:sldMk cId="1892352166" sldId="811"/>
            <ac:spMk id="10" creationId="{337949F9-BE7C-4EE2-B28E-7C418D19C172}"/>
          </ac:spMkLst>
        </pc:spChg>
        <pc:spChg chg="mod">
          <ac:chgData name="Ragnhild Halvorsrud" userId="917ea340-fd63-490f-a7db-68428d24cf32" providerId="ADAL" clId="{9B6050A4-F178-4018-9F62-4FCCA28DA093}" dt="2021-03-19T15:11:40.507" v="27622" actId="790"/>
          <ac:spMkLst>
            <pc:docMk/>
            <pc:sldMk cId="1892352166" sldId="811"/>
            <ac:spMk id="11" creationId="{9299D061-65B8-40F8-95E0-20E30B219D0F}"/>
          </ac:spMkLst>
        </pc:spChg>
        <pc:spChg chg="mod">
          <ac:chgData name="Ragnhild Halvorsrud" userId="917ea340-fd63-490f-a7db-68428d24cf32" providerId="ADAL" clId="{9B6050A4-F178-4018-9F62-4FCCA28DA093}" dt="2021-03-19T15:11:40.507" v="27623" actId="790"/>
          <ac:spMkLst>
            <pc:docMk/>
            <pc:sldMk cId="1892352166" sldId="811"/>
            <ac:spMk id="12" creationId="{8B8EEE89-91A9-4185-9EEA-A889D71C5DC1}"/>
          </ac:spMkLst>
        </pc:spChg>
        <pc:spChg chg="mod">
          <ac:chgData name="Ragnhild Halvorsrud" userId="917ea340-fd63-490f-a7db-68428d24cf32" providerId="ADAL" clId="{9B6050A4-F178-4018-9F62-4FCCA28DA093}" dt="2021-03-19T15:11:40.508" v="27624" actId="790"/>
          <ac:spMkLst>
            <pc:docMk/>
            <pc:sldMk cId="1892352166" sldId="811"/>
            <ac:spMk id="13" creationId="{CB70E779-B0F4-4D85-8F2E-3EF4E9A085B9}"/>
          </ac:spMkLst>
        </pc:spChg>
        <pc:spChg chg="mod">
          <ac:chgData name="Ragnhild Halvorsrud" userId="917ea340-fd63-490f-a7db-68428d24cf32" providerId="ADAL" clId="{9B6050A4-F178-4018-9F62-4FCCA28DA093}" dt="2021-03-19T15:11:40.508" v="27625" actId="790"/>
          <ac:spMkLst>
            <pc:docMk/>
            <pc:sldMk cId="1892352166" sldId="811"/>
            <ac:spMk id="19" creationId="{03778D43-844C-4F2C-90F0-7D988DDD5CB8}"/>
          </ac:spMkLst>
        </pc:spChg>
        <pc:spChg chg="mod">
          <ac:chgData name="Ragnhild Halvorsrud" userId="917ea340-fd63-490f-a7db-68428d24cf32" providerId="ADAL" clId="{9B6050A4-F178-4018-9F62-4FCCA28DA093}" dt="2021-03-19T15:11:40.509" v="27626" actId="790"/>
          <ac:spMkLst>
            <pc:docMk/>
            <pc:sldMk cId="1892352166" sldId="811"/>
            <ac:spMk id="20" creationId="{D0505C5B-91FB-4145-A198-41506C3999C2}"/>
          </ac:spMkLst>
        </pc:spChg>
        <pc:spChg chg="mod">
          <ac:chgData name="Ragnhild Halvorsrud" userId="917ea340-fd63-490f-a7db-68428d24cf32" providerId="ADAL" clId="{9B6050A4-F178-4018-9F62-4FCCA28DA093}" dt="2021-03-19T15:11:40.510" v="27627" actId="790"/>
          <ac:spMkLst>
            <pc:docMk/>
            <pc:sldMk cId="1892352166" sldId="811"/>
            <ac:spMk id="26" creationId="{36D059BE-C6FA-40EF-A5E1-DD0E5C626395}"/>
          </ac:spMkLst>
        </pc:spChg>
        <pc:spChg chg="mod">
          <ac:chgData name="Ragnhild Halvorsrud" userId="917ea340-fd63-490f-a7db-68428d24cf32" providerId="ADAL" clId="{9B6050A4-F178-4018-9F62-4FCCA28DA093}" dt="2021-03-19T15:11:40.511" v="27628" actId="790"/>
          <ac:spMkLst>
            <pc:docMk/>
            <pc:sldMk cId="1892352166" sldId="811"/>
            <ac:spMk id="27" creationId="{90664AC4-B9F4-4AF4-82CF-832AE85C87EA}"/>
          </ac:spMkLst>
        </pc:spChg>
        <pc:spChg chg="mod">
          <ac:chgData name="Ragnhild Halvorsrud" userId="917ea340-fd63-490f-a7db-68428d24cf32" providerId="ADAL" clId="{9B6050A4-F178-4018-9F62-4FCCA28DA093}" dt="2021-03-19T15:11:40.511" v="27629" actId="790"/>
          <ac:spMkLst>
            <pc:docMk/>
            <pc:sldMk cId="1892352166" sldId="811"/>
            <ac:spMk id="28" creationId="{11D1CD41-CFD0-421A-9C3A-159CADFC6D89}"/>
          </ac:spMkLst>
        </pc:spChg>
        <pc:spChg chg="mod">
          <ac:chgData name="Ragnhild Halvorsrud" userId="917ea340-fd63-490f-a7db-68428d24cf32" providerId="ADAL" clId="{9B6050A4-F178-4018-9F62-4FCCA28DA093}" dt="2021-03-19T15:11:40.512" v="27630" actId="790"/>
          <ac:spMkLst>
            <pc:docMk/>
            <pc:sldMk cId="1892352166" sldId="811"/>
            <ac:spMk id="32" creationId="{AA72D5EE-DCDD-4F0B-B96A-443BD932573A}"/>
          </ac:spMkLst>
        </pc:spChg>
        <pc:spChg chg="mod">
          <ac:chgData name="Ragnhild Halvorsrud" userId="917ea340-fd63-490f-a7db-68428d24cf32" providerId="ADAL" clId="{9B6050A4-F178-4018-9F62-4FCCA28DA093}" dt="2021-03-19T15:11:40.512" v="27631" actId="790"/>
          <ac:spMkLst>
            <pc:docMk/>
            <pc:sldMk cId="1892352166" sldId="811"/>
            <ac:spMk id="33" creationId="{6A5B6DE9-4270-469C-B399-9069FD84D25D}"/>
          </ac:spMkLst>
        </pc:spChg>
        <pc:spChg chg="mod">
          <ac:chgData name="Ragnhild Halvorsrud" userId="917ea340-fd63-490f-a7db-68428d24cf32" providerId="ADAL" clId="{9B6050A4-F178-4018-9F62-4FCCA28DA093}" dt="2021-03-19T15:11:40.513" v="27632" actId="790"/>
          <ac:spMkLst>
            <pc:docMk/>
            <pc:sldMk cId="1892352166" sldId="811"/>
            <ac:spMk id="34" creationId="{55074A4D-B5E3-474C-B4C6-83A19747C5C4}"/>
          </ac:spMkLst>
        </pc:spChg>
        <pc:spChg chg="mod">
          <ac:chgData name="Ragnhild Halvorsrud" userId="917ea340-fd63-490f-a7db-68428d24cf32" providerId="ADAL" clId="{9B6050A4-F178-4018-9F62-4FCCA28DA093}" dt="2021-03-19T15:11:40.514" v="27633" actId="790"/>
          <ac:spMkLst>
            <pc:docMk/>
            <pc:sldMk cId="1892352166" sldId="811"/>
            <ac:spMk id="35" creationId="{4721178C-0DB8-4035-BA1B-F0BF2F2AB653}"/>
          </ac:spMkLst>
        </pc:spChg>
        <pc:spChg chg="mod">
          <ac:chgData name="Ragnhild Halvorsrud" userId="917ea340-fd63-490f-a7db-68428d24cf32" providerId="ADAL" clId="{9B6050A4-F178-4018-9F62-4FCCA28DA093}" dt="2021-03-19T15:11:40.514" v="27634" actId="790"/>
          <ac:spMkLst>
            <pc:docMk/>
            <pc:sldMk cId="1892352166" sldId="811"/>
            <ac:spMk id="36" creationId="{CE772CE2-561B-40F7-ADB9-C5858E3BA4E5}"/>
          </ac:spMkLst>
        </pc:spChg>
        <pc:spChg chg="mod">
          <ac:chgData name="Ragnhild Halvorsrud" userId="917ea340-fd63-490f-a7db-68428d24cf32" providerId="ADAL" clId="{9B6050A4-F178-4018-9F62-4FCCA28DA093}" dt="2021-03-19T15:11:40.515" v="27635" actId="790"/>
          <ac:spMkLst>
            <pc:docMk/>
            <pc:sldMk cId="1892352166" sldId="811"/>
            <ac:spMk id="37" creationId="{78EDEBC2-A5E7-493C-AF92-D92531EE73E3}"/>
          </ac:spMkLst>
        </pc:spChg>
        <pc:spChg chg="mod">
          <ac:chgData name="Ragnhild Halvorsrud" userId="917ea340-fd63-490f-a7db-68428d24cf32" providerId="ADAL" clId="{9B6050A4-F178-4018-9F62-4FCCA28DA093}" dt="2021-03-19T15:11:40.515" v="27636" actId="790"/>
          <ac:spMkLst>
            <pc:docMk/>
            <pc:sldMk cId="1892352166" sldId="811"/>
            <ac:spMk id="38" creationId="{7C9709C5-CDB1-42A5-BDF7-0722051BEF6F}"/>
          </ac:spMkLst>
        </pc:spChg>
        <pc:spChg chg="mod">
          <ac:chgData name="Ragnhild Halvorsrud" userId="917ea340-fd63-490f-a7db-68428d24cf32" providerId="ADAL" clId="{9B6050A4-F178-4018-9F62-4FCCA28DA093}" dt="2021-03-19T15:11:40.516" v="27637" actId="790"/>
          <ac:spMkLst>
            <pc:docMk/>
            <pc:sldMk cId="1892352166" sldId="811"/>
            <ac:spMk id="53" creationId="{E8C803E8-B928-4ACC-A8D2-84557B6D0BEB}"/>
          </ac:spMkLst>
        </pc:spChg>
        <pc:spChg chg="mod">
          <ac:chgData name="Ragnhild Halvorsrud" userId="917ea340-fd63-490f-a7db-68428d24cf32" providerId="ADAL" clId="{9B6050A4-F178-4018-9F62-4FCCA28DA093}" dt="2021-03-19T15:11:40.517" v="27638" actId="790"/>
          <ac:spMkLst>
            <pc:docMk/>
            <pc:sldMk cId="1892352166" sldId="811"/>
            <ac:spMk id="54" creationId="{451E4E6D-48ED-40AB-8CA8-FCD4B2381219}"/>
          </ac:spMkLst>
        </pc:spChg>
        <pc:spChg chg="mod">
          <ac:chgData name="Ragnhild Halvorsrud" userId="917ea340-fd63-490f-a7db-68428d24cf32" providerId="ADAL" clId="{9B6050A4-F178-4018-9F62-4FCCA28DA093}" dt="2021-03-19T15:11:40.518" v="27639" actId="790"/>
          <ac:spMkLst>
            <pc:docMk/>
            <pc:sldMk cId="1892352166" sldId="811"/>
            <ac:spMk id="55" creationId="{32347451-1EDB-4671-8975-51AC113BEDC8}"/>
          </ac:spMkLst>
        </pc:spChg>
        <pc:spChg chg="mod">
          <ac:chgData name="Ragnhild Halvorsrud" userId="917ea340-fd63-490f-a7db-68428d24cf32" providerId="ADAL" clId="{9B6050A4-F178-4018-9F62-4FCCA28DA093}" dt="2021-03-19T15:11:40.518" v="27640" actId="790"/>
          <ac:spMkLst>
            <pc:docMk/>
            <pc:sldMk cId="1892352166" sldId="811"/>
            <ac:spMk id="56" creationId="{D6E13B00-7EFE-4B9A-AB76-4F9C625FCF17}"/>
          </ac:spMkLst>
        </pc:spChg>
        <pc:spChg chg="mod">
          <ac:chgData name="Ragnhild Halvorsrud" userId="917ea340-fd63-490f-a7db-68428d24cf32" providerId="ADAL" clId="{9B6050A4-F178-4018-9F62-4FCCA28DA093}" dt="2021-03-19T15:11:40.519" v="27641" actId="790"/>
          <ac:spMkLst>
            <pc:docMk/>
            <pc:sldMk cId="1892352166" sldId="811"/>
            <ac:spMk id="57" creationId="{D8504AAD-475B-441E-A3CF-00C782A3FB72}"/>
          </ac:spMkLst>
        </pc:spChg>
        <pc:spChg chg="mod">
          <ac:chgData name="Ragnhild Halvorsrud" userId="917ea340-fd63-490f-a7db-68428d24cf32" providerId="ADAL" clId="{9B6050A4-F178-4018-9F62-4FCCA28DA093}" dt="2021-03-19T15:11:40.519" v="27642" actId="790"/>
          <ac:spMkLst>
            <pc:docMk/>
            <pc:sldMk cId="1892352166" sldId="811"/>
            <ac:spMk id="58" creationId="{DAC32631-356C-4B6B-9DD1-5C55F100D66D}"/>
          </ac:spMkLst>
        </pc:spChg>
        <pc:spChg chg="mod">
          <ac:chgData name="Ragnhild Halvorsrud" userId="917ea340-fd63-490f-a7db-68428d24cf32" providerId="ADAL" clId="{9B6050A4-F178-4018-9F62-4FCCA28DA093}" dt="2021-03-19T15:11:40.520" v="27643" actId="790"/>
          <ac:spMkLst>
            <pc:docMk/>
            <pc:sldMk cId="1892352166" sldId="811"/>
            <ac:spMk id="59" creationId="{85EAD7BB-3F7C-45FE-8FC0-2F36BFF59B85}"/>
          </ac:spMkLst>
        </pc:spChg>
        <pc:spChg chg="mod">
          <ac:chgData name="Ragnhild Halvorsrud" userId="917ea340-fd63-490f-a7db-68428d24cf32" providerId="ADAL" clId="{9B6050A4-F178-4018-9F62-4FCCA28DA093}" dt="2021-03-19T15:11:40.521" v="27644" actId="790"/>
          <ac:spMkLst>
            <pc:docMk/>
            <pc:sldMk cId="1892352166" sldId="811"/>
            <ac:spMk id="60" creationId="{F47004C1-D7C0-4A2A-AE8E-79682D4774A5}"/>
          </ac:spMkLst>
        </pc:spChg>
        <pc:spChg chg="mod">
          <ac:chgData name="Ragnhild Halvorsrud" userId="917ea340-fd63-490f-a7db-68428d24cf32" providerId="ADAL" clId="{9B6050A4-F178-4018-9F62-4FCCA28DA093}" dt="2021-03-19T15:11:40.521" v="27645" actId="790"/>
          <ac:spMkLst>
            <pc:docMk/>
            <pc:sldMk cId="1892352166" sldId="811"/>
            <ac:spMk id="61" creationId="{877823BC-25E9-4F46-92A1-00B29FF7BBB0}"/>
          </ac:spMkLst>
        </pc:spChg>
        <pc:spChg chg="mod">
          <ac:chgData name="Ragnhild Halvorsrud" userId="917ea340-fd63-490f-a7db-68428d24cf32" providerId="ADAL" clId="{9B6050A4-F178-4018-9F62-4FCCA28DA093}" dt="2021-03-19T15:11:40.522" v="27646" actId="790"/>
          <ac:spMkLst>
            <pc:docMk/>
            <pc:sldMk cId="1892352166" sldId="811"/>
            <ac:spMk id="62" creationId="{ED192F7D-2C2C-41B5-8EF9-4471A5895321}"/>
          </ac:spMkLst>
        </pc:spChg>
        <pc:spChg chg="mod">
          <ac:chgData name="Ragnhild Halvorsrud" userId="917ea340-fd63-490f-a7db-68428d24cf32" providerId="ADAL" clId="{9B6050A4-F178-4018-9F62-4FCCA28DA093}" dt="2021-03-19T15:11:40.523" v="27647" actId="790"/>
          <ac:spMkLst>
            <pc:docMk/>
            <pc:sldMk cId="1892352166" sldId="811"/>
            <ac:spMk id="68" creationId="{AEEFB3A8-5D83-4D0C-8A67-46598E9E901E}"/>
          </ac:spMkLst>
        </pc:spChg>
        <pc:spChg chg="mod">
          <ac:chgData name="Ragnhild Halvorsrud" userId="917ea340-fd63-490f-a7db-68428d24cf32" providerId="ADAL" clId="{9B6050A4-F178-4018-9F62-4FCCA28DA093}" dt="2021-03-19T15:11:40.523" v="27648" actId="790"/>
          <ac:spMkLst>
            <pc:docMk/>
            <pc:sldMk cId="1892352166" sldId="811"/>
            <ac:spMk id="69" creationId="{8411AAAC-C7E0-4F36-A0B2-45AF41D865D5}"/>
          </ac:spMkLst>
        </pc:spChg>
        <pc:spChg chg="mod">
          <ac:chgData name="Ragnhild Halvorsrud" userId="917ea340-fd63-490f-a7db-68428d24cf32" providerId="ADAL" clId="{9B6050A4-F178-4018-9F62-4FCCA28DA093}" dt="2021-03-19T15:11:40.524" v="27649" actId="790"/>
          <ac:spMkLst>
            <pc:docMk/>
            <pc:sldMk cId="1892352166" sldId="811"/>
            <ac:spMk id="72" creationId="{21404D7F-CBFD-4F19-9F66-80FCA1B625B2}"/>
          </ac:spMkLst>
        </pc:spChg>
        <pc:spChg chg="mod">
          <ac:chgData name="Ragnhild Halvorsrud" userId="917ea340-fd63-490f-a7db-68428d24cf32" providerId="ADAL" clId="{9B6050A4-F178-4018-9F62-4FCCA28DA093}" dt="2021-03-19T15:11:40.525" v="27650" actId="790"/>
          <ac:spMkLst>
            <pc:docMk/>
            <pc:sldMk cId="1892352166" sldId="811"/>
            <ac:spMk id="73" creationId="{C78DF8EE-9A88-4705-96AD-4EABBEEF11EF}"/>
          </ac:spMkLst>
        </pc:spChg>
        <pc:spChg chg="mod">
          <ac:chgData name="Ragnhild Halvorsrud" userId="917ea340-fd63-490f-a7db-68428d24cf32" providerId="ADAL" clId="{9B6050A4-F178-4018-9F62-4FCCA28DA093}" dt="2021-03-19T15:11:40.526" v="27651" actId="790"/>
          <ac:spMkLst>
            <pc:docMk/>
            <pc:sldMk cId="1892352166" sldId="811"/>
            <ac:spMk id="74" creationId="{1C8802A4-8E80-4838-B679-BEDD56A8FD5C}"/>
          </ac:spMkLst>
        </pc:spChg>
        <pc:spChg chg="mod">
          <ac:chgData name="Ragnhild Halvorsrud" userId="917ea340-fd63-490f-a7db-68428d24cf32" providerId="ADAL" clId="{9B6050A4-F178-4018-9F62-4FCCA28DA093}" dt="2021-03-19T15:11:40.527" v="27652" actId="790"/>
          <ac:spMkLst>
            <pc:docMk/>
            <pc:sldMk cId="1892352166" sldId="811"/>
            <ac:spMk id="75" creationId="{D346541F-5345-412E-9D5F-636384F3B3F0}"/>
          </ac:spMkLst>
        </pc:spChg>
        <pc:spChg chg="mod">
          <ac:chgData name="Ragnhild Halvorsrud" userId="917ea340-fd63-490f-a7db-68428d24cf32" providerId="ADAL" clId="{9B6050A4-F178-4018-9F62-4FCCA28DA093}" dt="2021-03-19T15:11:40.527" v="27653" actId="790"/>
          <ac:spMkLst>
            <pc:docMk/>
            <pc:sldMk cId="1892352166" sldId="811"/>
            <ac:spMk id="76" creationId="{4205A5F8-0ED7-4785-8B79-A6CB273B58DD}"/>
          </ac:spMkLst>
        </pc:spChg>
        <pc:spChg chg="mod">
          <ac:chgData name="Ragnhild Halvorsrud" userId="917ea340-fd63-490f-a7db-68428d24cf32" providerId="ADAL" clId="{9B6050A4-F178-4018-9F62-4FCCA28DA093}" dt="2021-03-19T15:11:40.528" v="27654" actId="790"/>
          <ac:spMkLst>
            <pc:docMk/>
            <pc:sldMk cId="1892352166" sldId="811"/>
            <ac:spMk id="77" creationId="{CE06F8A7-6B9E-498F-B853-27D75482AF1A}"/>
          </ac:spMkLst>
        </pc:spChg>
        <pc:spChg chg="mod">
          <ac:chgData name="Ragnhild Halvorsrud" userId="917ea340-fd63-490f-a7db-68428d24cf32" providerId="ADAL" clId="{9B6050A4-F178-4018-9F62-4FCCA28DA093}" dt="2021-03-19T15:11:40.529" v="27655" actId="790"/>
          <ac:spMkLst>
            <pc:docMk/>
            <pc:sldMk cId="1892352166" sldId="811"/>
            <ac:spMk id="78" creationId="{5266CEB4-B0FA-4873-9B40-297625514499}"/>
          </ac:spMkLst>
        </pc:spChg>
        <pc:spChg chg="mod">
          <ac:chgData name="Ragnhild Halvorsrud" userId="917ea340-fd63-490f-a7db-68428d24cf32" providerId="ADAL" clId="{9B6050A4-F178-4018-9F62-4FCCA28DA093}" dt="2021-03-19T15:11:40.530" v="27656" actId="790"/>
          <ac:spMkLst>
            <pc:docMk/>
            <pc:sldMk cId="1892352166" sldId="811"/>
            <ac:spMk id="79" creationId="{957D1697-3399-4231-916A-1ABF3E44796E}"/>
          </ac:spMkLst>
        </pc:spChg>
        <pc:spChg chg="mod">
          <ac:chgData name="Ragnhild Halvorsrud" userId="917ea340-fd63-490f-a7db-68428d24cf32" providerId="ADAL" clId="{9B6050A4-F178-4018-9F62-4FCCA28DA093}" dt="2021-03-19T15:11:40.530" v="27657" actId="790"/>
          <ac:spMkLst>
            <pc:docMk/>
            <pc:sldMk cId="1892352166" sldId="811"/>
            <ac:spMk id="80" creationId="{2946F35A-CA48-49F1-99CD-BFE2278BC5D0}"/>
          </ac:spMkLst>
        </pc:spChg>
        <pc:spChg chg="mod">
          <ac:chgData name="Ragnhild Halvorsrud" userId="917ea340-fd63-490f-a7db-68428d24cf32" providerId="ADAL" clId="{9B6050A4-F178-4018-9F62-4FCCA28DA093}" dt="2021-03-19T15:11:40.531" v="27658" actId="790"/>
          <ac:spMkLst>
            <pc:docMk/>
            <pc:sldMk cId="1892352166" sldId="811"/>
            <ac:spMk id="81" creationId="{07C81558-DF55-41F7-8E8E-91A273A2891C}"/>
          </ac:spMkLst>
        </pc:spChg>
        <pc:spChg chg="mod">
          <ac:chgData name="Ragnhild Halvorsrud" userId="917ea340-fd63-490f-a7db-68428d24cf32" providerId="ADAL" clId="{9B6050A4-F178-4018-9F62-4FCCA28DA093}" dt="2021-03-19T15:11:40.532" v="27659" actId="790"/>
          <ac:spMkLst>
            <pc:docMk/>
            <pc:sldMk cId="1892352166" sldId="811"/>
            <ac:spMk id="82" creationId="{47948DE6-98A7-45CD-BAE1-E5D1697EEFA1}"/>
          </ac:spMkLst>
        </pc:spChg>
        <pc:spChg chg="mod">
          <ac:chgData name="Ragnhild Halvorsrud" userId="917ea340-fd63-490f-a7db-68428d24cf32" providerId="ADAL" clId="{9B6050A4-F178-4018-9F62-4FCCA28DA093}" dt="2021-03-19T15:11:40.533" v="27660" actId="790"/>
          <ac:spMkLst>
            <pc:docMk/>
            <pc:sldMk cId="1892352166" sldId="811"/>
            <ac:spMk id="83" creationId="{7E3D7A7F-B607-473D-86E1-1D0859DA9810}"/>
          </ac:spMkLst>
        </pc:spChg>
        <pc:spChg chg="mod">
          <ac:chgData name="Ragnhild Halvorsrud" userId="917ea340-fd63-490f-a7db-68428d24cf32" providerId="ADAL" clId="{9B6050A4-F178-4018-9F62-4FCCA28DA093}" dt="2021-03-19T15:11:40.535" v="27661" actId="790"/>
          <ac:spMkLst>
            <pc:docMk/>
            <pc:sldMk cId="1892352166" sldId="811"/>
            <ac:spMk id="86" creationId="{C70DAC71-FF90-48FA-A89F-BEF095745B09}"/>
          </ac:spMkLst>
        </pc:spChg>
      </pc:sldChg>
      <pc:sldChg chg="modSp del mod modNotes">
        <pc:chgData name="Ragnhild Halvorsrud" userId="917ea340-fd63-490f-a7db-68428d24cf32" providerId="ADAL" clId="{9B6050A4-F178-4018-9F62-4FCCA28DA093}" dt="2021-03-19T17:15:22.695" v="28208" actId="47"/>
        <pc:sldMkLst>
          <pc:docMk/>
          <pc:sldMk cId="409132237" sldId="812"/>
        </pc:sldMkLst>
        <pc:spChg chg="mod">
          <ac:chgData name="Ragnhild Halvorsrud" userId="917ea340-fd63-490f-a7db-68428d24cf32" providerId="ADAL" clId="{9B6050A4-F178-4018-9F62-4FCCA28DA093}" dt="2021-03-19T15:11:40.538" v="27665" actId="790"/>
          <ac:spMkLst>
            <pc:docMk/>
            <pc:sldMk cId="409132237" sldId="812"/>
            <ac:spMk id="3" creationId="{1E0A6ECA-B22B-46B5-B083-9BAF75FBE406}"/>
          </ac:spMkLst>
        </pc:spChg>
        <pc:spChg chg="mod">
          <ac:chgData name="Ragnhild Halvorsrud" userId="917ea340-fd63-490f-a7db-68428d24cf32" providerId="ADAL" clId="{9B6050A4-F178-4018-9F62-4FCCA28DA093}" dt="2021-03-19T15:11:40.539" v="27666" actId="790"/>
          <ac:spMkLst>
            <pc:docMk/>
            <pc:sldMk cId="409132237" sldId="812"/>
            <ac:spMk id="4" creationId="{0068DF38-937D-46C9-8DA8-144F78E12933}"/>
          </ac:spMkLst>
        </pc:spChg>
        <pc:spChg chg="mod">
          <ac:chgData name="Ragnhild Halvorsrud" userId="917ea340-fd63-490f-a7db-68428d24cf32" providerId="ADAL" clId="{9B6050A4-F178-4018-9F62-4FCCA28DA093}" dt="2021-03-19T15:11:40.539" v="27667" actId="790"/>
          <ac:spMkLst>
            <pc:docMk/>
            <pc:sldMk cId="409132237" sldId="812"/>
            <ac:spMk id="5" creationId="{8CE58096-E507-4D6B-B1D9-76B2CEC721B5}"/>
          </ac:spMkLst>
        </pc:spChg>
        <pc:spChg chg="mod">
          <ac:chgData name="Ragnhild Halvorsrud" userId="917ea340-fd63-490f-a7db-68428d24cf32" providerId="ADAL" clId="{9B6050A4-F178-4018-9F62-4FCCA28DA093}" dt="2021-03-19T15:11:40.540" v="27668" actId="790"/>
          <ac:spMkLst>
            <pc:docMk/>
            <pc:sldMk cId="409132237" sldId="812"/>
            <ac:spMk id="6" creationId="{ECDADB9A-E6D8-450F-B7EC-876E4F2F2ADA}"/>
          </ac:spMkLst>
        </pc:spChg>
        <pc:spChg chg="mod">
          <ac:chgData name="Ragnhild Halvorsrud" userId="917ea340-fd63-490f-a7db-68428d24cf32" providerId="ADAL" clId="{9B6050A4-F178-4018-9F62-4FCCA28DA093}" dt="2021-03-19T15:11:40.541" v="27669" actId="790"/>
          <ac:spMkLst>
            <pc:docMk/>
            <pc:sldMk cId="409132237" sldId="812"/>
            <ac:spMk id="7" creationId="{4E61A8B5-3A51-4A1D-907A-D7BA55BBEAC1}"/>
          </ac:spMkLst>
        </pc:spChg>
        <pc:spChg chg="mod">
          <ac:chgData name="Ragnhild Halvorsrud" userId="917ea340-fd63-490f-a7db-68428d24cf32" providerId="ADAL" clId="{9B6050A4-F178-4018-9F62-4FCCA28DA093}" dt="2021-03-19T15:11:40.542" v="27670" actId="790"/>
          <ac:spMkLst>
            <pc:docMk/>
            <pc:sldMk cId="409132237" sldId="812"/>
            <ac:spMk id="8" creationId="{2C02E9E7-4DE5-4B1F-A57C-1EAB766E188D}"/>
          </ac:spMkLst>
        </pc:spChg>
        <pc:spChg chg="mod">
          <ac:chgData name="Ragnhild Halvorsrud" userId="917ea340-fd63-490f-a7db-68428d24cf32" providerId="ADAL" clId="{9B6050A4-F178-4018-9F62-4FCCA28DA093}" dt="2021-03-19T15:11:40.543" v="27671" actId="790"/>
          <ac:spMkLst>
            <pc:docMk/>
            <pc:sldMk cId="409132237" sldId="812"/>
            <ac:spMk id="9" creationId="{6666B171-94C9-449A-9A4B-001ACB0EFC95}"/>
          </ac:spMkLst>
        </pc:spChg>
        <pc:spChg chg="mod">
          <ac:chgData name="Ragnhild Halvorsrud" userId="917ea340-fd63-490f-a7db-68428d24cf32" providerId="ADAL" clId="{9B6050A4-F178-4018-9F62-4FCCA28DA093}" dt="2021-03-19T15:11:40.544" v="27672" actId="790"/>
          <ac:spMkLst>
            <pc:docMk/>
            <pc:sldMk cId="409132237" sldId="812"/>
            <ac:spMk id="10" creationId="{F132CEBF-AFD9-4630-8E35-2CA2DFCD8C03}"/>
          </ac:spMkLst>
        </pc:spChg>
        <pc:spChg chg="mod">
          <ac:chgData name="Ragnhild Halvorsrud" userId="917ea340-fd63-490f-a7db-68428d24cf32" providerId="ADAL" clId="{9B6050A4-F178-4018-9F62-4FCCA28DA093}" dt="2021-03-19T15:11:40.545" v="27673" actId="790"/>
          <ac:spMkLst>
            <pc:docMk/>
            <pc:sldMk cId="409132237" sldId="812"/>
            <ac:spMk id="11" creationId="{924EEC5F-CB52-4CC2-B1CF-9D58CADE8D4F}"/>
          </ac:spMkLst>
        </pc:spChg>
        <pc:spChg chg="mod">
          <ac:chgData name="Ragnhild Halvorsrud" userId="917ea340-fd63-490f-a7db-68428d24cf32" providerId="ADAL" clId="{9B6050A4-F178-4018-9F62-4FCCA28DA093}" dt="2021-03-19T15:11:40.545" v="27674" actId="790"/>
          <ac:spMkLst>
            <pc:docMk/>
            <pc:sldMk cId="409132237" sldId="812"/>
            <ac:spMk id="12" creationId="{6B5F73BC-E00B-4314-A718-364B5FD62789}"/>
          </ac:spMkLst>
        </pc:spChg>
        <pc:spChg chg="mod">
          <ac:chgData name="Ragnhild Halvorsrud" userId="917ea340-fd63-490f-a7db-68428d24cf32" providerId="ADAL" clId="{9B6050A4-F178-4018-9F62-4FCCA28DA093}" dt="2021-03-19T15:11:40.546" v="27675" actId="790"/>
          <ac:spMkLst>
            <pc:docMk/>
            <pc:sldMk cId="409132237" sldId="812"/>
            <ac:spMk id="13" creationId="{CB2C7826-FA4F-4693-9C62-F1E4AD9BD8BB}"/>
          </ac:spMkLst>
        </pc:spChg>
        <pc:spChg chg="mod">
          <ac:chgData name="Ragnhild Halvorsrud" userId="917ea340-fd63-490f-a7db-68428d24cf32" providerId="ADAL" clId="{9B6050A4-F178-4018-9F62-4FCCA28DA093}" dt="2021-03-19T15:11:40.547" v="27676" actId="790"/>
          <ac:spMkLst>
            <pc:docMk/>
            <pc:sldMk cId="409132237" sldId="812"/>
            <ac:spMk id="14" creationId="{0F86F9E2-0BA8-4FEA-BA8F-F5BF1A8C1DD5}"/>
          </ac:spMkLst>
        </pc:spChg>
        <pc:spChg chg="mod">
          <ac:chgData name="Ragnhild Halvorsrud" userId="917ea340-fd63-490f-a7db-68428d24cf32" providerId="ADAL" clId="{9B6050A4-F178-4018-9F62-4FCCA28DA093}" dt="2021-03-19T15:11:40.547" v="27677" actId="790"/>
          <ac:spMkLst>
            <pc:docMk/>
            <pc:sldMk cId="409132237" sldId="812"/>
            <ac:spMk id="15" creationId="{535FF380-756F-4F3D-B4BA-8A8D2316379D}"/>
          </ac:spMkLst>
        </pc:spChg>
        <pc:spChg chg="mod">
          <ac:chgData name="Ragnhild Halvorsrud" userId="917ea340-fd63-490f-a7db-68428d24cf32" providerId="ADAL" clId="{9B6050A4-F178-4018-9F62-4FCCA28DA093}" dt="2021-03-19T15:11:40.548" v="27678" actId="790"/>
          <ac:spMkLst>
            <pc:docMk/>
            <pc:sldMk cId="409132237" sldId="812"/>
            <ac:spMk id="16" creationId="{124F0486-5C0C-486A-AF50-491D96857A29}"/>
          </ac:spMkLst>
        </pc:spChg>
        <pc:spChg chg="mod">
          <ac:chgData name="Ragnhild Halvorsrud" userId="917ea340-fd63-490f-a7db-68428d24cf32" providerId="ADAL" clId="{9B6050A4-F178-4018-9F62-4FCCA28DA093}" dt="2021-03-19T15:11:40.548" v="27679" actId="790"/>
          <ac:spMkLst>
            <pc:docMk/>
            <pc:sldMk cId="409132237" sldId="812"/>
            <ac:spMk id="17" creationId="{3F7459E6-BCD0-4B6A-BFFC-554BD509CD9C}"/>
          </ac:spMkLst>
        </pc:spChg>
        <pc:spChg chg="mod">
          <ac:chgData name="Ragnhild Halvorsrud" userId="917ea340-fd63-490f-a7db-68428d24cf32" providerId="ADAL" clId="{9B6050A4-F178-4018-9F62-4FCCA28DA093}" dt="2021-03-19T15:11:40.549" v="27680" actId="790"/>
          <ac:spMkLst>
            <pc:docMk/>
            <pc:sldMk cId="409132237" sldId="812"/>
            <ac:spMk id="18" creationId="{9117A36D-624C-43A4-8BC4-FD12AB4CE606}"/>
          </ac:spMkLst>
        </pc:spChg>
        <pc:spChg chg="mod">
          <ac:chgData name="Ragnhild Halvorsrud" userId="917ea340-fd63-490f-a7db-68428d24cf32" providerId="ADAL" clId="{9B6050A4-F178-4018-9F62-4FCCA28DA093}" dt="2021-03-19T15:11:40.550" v="27681" actId="790"/>
          <ac:spMkLst>
            <pc:docMk/>
            <pc:sldMk cId="409132237" sldId="812"/>
            <ac:spMk id="19" creationId="{4927A971-6BA5-4E8D-A46F-88240E44F866}"/>
          </ac:spMkLst>
        </pc:spChg>
        <pc:spChg chg="mod">
          <ac:chgData name="Ragnhild Halvorsrud" userId="917ea340-fd63-490f-a7db-68428d24cf32" providerId="ADAL" clId="{9B6050A4-F178-4018-9F62-4FCCA28DA093}" dt="2021-03-19T15:11:40.550" v="27682" actId="790"/>
          <ac:spMkLst>
            <pc:docMk/>
            <pc:sldMk cId="409132237" sldId="812"/>
            <ac:spMk id="20" creationId="{A7BEC4F1-B73B-44CE-9BF8-D1098976FA3B}"/>
          </ac:spMkLst>
        </pc:spChg>
        <pc:spChg chg="mod">
          <ac:chgData name="Ragnhild Halvorsrud" userId="917ea340-fd63-490f-a7db-68428d24cf32" providerId="ADAL" clId="{9B6050A4-F178-4018-9F62-4FCCA28DA093}" dt="2021-03-19T15:11:40.551" v="27683" actId="790"/>
          <ac:spMkLst>
            <pc:docMk/>
            <pc:sldMk cId="409132237" sldId="812"/>
            <ac:spMk id="21" creationId="{98FAA9BD-BDD1-4ECD-97ED-77F010FC230D}"/>
          </ac:spMkLst>
        </pc:spChg>
        <pc:spChg chg="mod">
          <ac:chgData name="Ragnhild Halvorsrud" userId="917ea340-fd63-490f-a7db-68428d24cf32" providerId="ADAL" clId="{9B6050A4-F178-4018-9F62-4FCCA28DA093}" dt="2021-03-19T15:11:40.551" v="27684" actId="790"/>
          <ac:spMkLst>
            <pc:docMk/>
            <pc:sldMk cId="409132237" sldId="812"/>
            <ac:spMk id="22" creationId="{290D163C-3610-4059-8E56-B61A49FD1A03}"/>
          </ac:spMkLst>
        </pc:spChg>
        <pc:spChg chg="mod">
          <ac:chgData name="Ragnhild Halvorsrud" userId="917ea340-fd63-490f-a7db-68428d24cf32" providerId="ADAL" clId="{9B6050A4-F178-4018-9F62-4FCCA28DA093}" dt="2021-03-19T15:11:40.552" v="27685" actId="790"/>
          <ac:spMkLst>
            <pc:docMk/>
            <pc:sldMk cId="409132237" sldId="812"/>
            <ac:spMk id="23" creationId="{473979EA-1645-4B0A-A088-710D84C5755C}"/>
          </ac:spMkLst>
        </pc:spChg>
        <pc:spChg chg="mod">
          <ac:chgData name="Ragnhild Halvorsrud" userId="917ea340-fd63-490f-a7db-68428d24cf32" providerId="ADAL" clId="{9B6050A4-F178-4018-9F62-4FCCA28DA093}" dt="2021-03-19T15:11:40.553" v="27686" actId="790"/>
          <ac:spMkLst>
            <pc:docMk/>
            <pc:sldMk cId="409132237" sldId="812"/>
            <ac:spMk id="24" creationId="{CD959D4C-1E0E-4DBD-9B8D-E2592EF0919E}"/>
          </ac:spMkLst>
        </pc:spChg>
        <pc:spChg chg="mod">
          <ac:chgData name="Ragnhild Halvorsrud" userId="917ea340-fd63-490f-a7db-68428d24cf32" providerId="ADAL" clId="{9B6050A4-F178-4018-9F62-4FCCA28DA093}" dt="2021-03-19T15:11:40.554" v="27687" actId="790"/>
          <ac:spMkLst>
            <pc:docMk/>
            <pc:sldMk cId="409132237" sldId="812"/>
            <ac:spMk id="36" creationId="{1E1E8150-474B-4A34-8021-8CBA52270124}"/>
          </ac:spMkLst>
        </pc:spChg>
        <pc:spChg chg="mod">
          <ac:chgData name="Ragnhild Halvorsrud" userId="917ea340-fd63-490f-a7db-68428d24cf32" providerId="ADAL" clId="{9B6050A4-F178-4018-9F62-4FCCA28DA093}" dt="2021-03-19T15:11:40.555" v="27688" actId="790"/>
          <ac:spMkLst>
            <pc:docMk/>
            <pc:sldMk cId="409132237" sldId="812"/>
            <ac:spMk id="52" creationId="{33441132-25DE-454C-98E1-3158731C5FDD}"/>
          </ac:spMkLst>
        </pc:spChg>
        <pc:spChg chg="mod">
          <ac:chgData name="Ragnhild Halvorsrud" userId="917ea340-fd63-490f-a7db-68428d24cf32" providerId="ADAL" clId="{9B6050A4-F178-4018-9F62-4FCCA28DA093}" dt="2021-03-19T15:11:40.555" v="27689" actId="790"/>
          <ac:spMkLst>
            <pc:docMk/>
            <pc:sldMk cId="409132237" sldId="812"/>
            <ac:spMk id="53" creationId="{376ED771-6999-4323-93B0-9B33AE9F8356}"/>
          </ac:spMkLst>
        </pc:spChg>
        <pc:spChg chg="mod">
          <ac:chgData name="Ragnhild Halvorsrud" userId="917ea340-fd63-490f-a7db-68428d24cf32" providerId="ADAL" clId="{9B6050A4-F178-4018-9F62-4FCCA28DA093}" dt="2021-03-19T15:11:40.556" v="27690" actId="790"/>
          <ac:spMkLst>
            <pc:docMk/>
            <pc:sldMk cId="409132237" sldId="812"/>
            <ac:spMk id="54" creationId="{B7B2688D-CA1A-4A84-B1C5-4936CA0114C2}"/>
          </ac:spMkLst>
        </pc:spChg>
        <pc:spChg chg="mod">
          <ac:chgData name="Ragnhild Halvorsrud" userId="917ea340-fd63-490f-a7db-68428d24cf32" providerId="ADAL" clId="{9B6050A4-F178-4018-9F62-4FCCA28DA093}" dt="2021-03-19T15:11:40.557" v="27691" actId="790"/>
          <ac:spMkLst>
            <pc:docMk/>
            <pc:sldMk cId="409132237" sldId="812"/>
            <ac:spMk id="57" creationId="{0B7476A0-AD2D-4F92-AA6A-924BAE3A7711}"/>
          </ac:spMkLst>
        </pc:spChg>
        <pc:spChg chg="mod">
          <ac:chgData name="Ragnhild Halvorsrud" userId="917ea340-fd63-490f-a7db-68428d24cf32" providerId="ADAL" clId="{9B6050A4-F178-4018-9F62-4FCCA28DA093}" dt="2021-03-19T15:11:40.557" v="27692" actId="790"/>
          <ac:spMkLst>
            <pc:docMk/>
            <pc:sldMk cId="409132237" sldId="812"/>
            <ac:spMk id="58" creationId="{B38682EB-94C1-4149-9185-D447271F30C0}"/>
          </ac:spMkLst>
        </pc:spChg>
        <pc:spChg chg="mod">
          <ac:chgData name="Ragnhild Halvorsrud" userId="917ea340-fd63-490f-a7db-68428d24cf32" providerId="ADAL" clId="{9B6050A4-F178-4018-9F62-4FCCA28DA093}" dt="2021-03-19T15:11:40.558" v="27693" actId="790"/>
          <ac:spMkLst>
            <pc:docMk/>
            <pc:sldMk cId="409132237" sldId="812"/>
            <ac:spMk id="59" creationId="{23956A3F-4FFE-43ED-A44D-D8AE65AC3AA9}"/>
          </ac:spMkLst>
        </pc:spChg>
        <pc:spChg chg="mod">
          <ac:chgData name="Ragnhild Halvorsrud" userId="917ea340-fd63-490f-a7db-68428d24cf32" providerId="ADAL" clId="{9B6050A4-F178-4018-9F62-4FCCA28DA093}" dt="2021-03-19T15:11:40.559" v="27694" actId="790"/>
          <ac:spMkLst>
            <pc:docMk/>
            <pc:sldMk cId="409132237" sldId="812"/>
            <ac:spMk id="60" creationId="{330F90C4-6B20-409A-940B-039945B2E69F}"/>
          </ac:spMkLst>
        </pc:spChg>
        <pc:spChg chg="mod">
          <ac:chgData name="Ragnhild Halvorsrud" userId="917ea340-fd63-490f-a7db-68428d24cf32" providerId="ADAL" clId="{9B6050A4-F178-4018-9F62-4FCCA28DA093}" dt="2021-03-19T15:11:40.559" v="27695" actId="790"/>
          <ac:spMkLst>
            <pc:docMk/>
            <pc:sldMk cId="409132237" sldId="812"/>
            <ac:spMk id="61" creationId="{B70E1A14-D6E9-42DA-96BD-C0C36025A615}"/>
          </ac:spMkLst>
        </pc:spChg>
        <pc:spChg chg="mod">
          <ac:chgData name="Ragnhild Halvorsrud" userId="917ea340-fd63-490f-a7db-68428d24cf32" providerId="ADAL" clId="{9B6050A4-F178-4018-9F62-4FCCA28DA093}" dt="2021-03-19T15:11:40.560" v="27696" actId="790"/>
          <ac:spMkLst>
            <pc:docMk/>
            <pc:sldMk cId="409132237" sldId="812"/>
            <ac:spMk id="62" creationId="{B6069352-5BBF-4EE4-A0A2-A700925B8569}"/>
          </ac:spMkLst>
        </pc:spChg>
        <pc:spChg chg="mod">
          <ac:chgData name="Ragnhild Halvorsrud" userId="917ea340-fd63-490f-a7db-68428d24cf32" providerId="ADAL" clId="{9B6050A4-F178-4018-9F62-4FCCA28DA093}" dt="2021-03-19T15:11:40.561" v="27697" actId="790"/>
          <ac:spMkLst>
            <pc:docMk/>
            <pc:sldMk cId="409132237" sldId="812"/>
            <ac:spMk id="63" creationId="{E37CB9B3-EC07-4CCF-B923-BCF836DDBF40}"/>
          </ac:spMkLst>
        </pc:spChg>
        <pc:spChg chg="mod">
          <ac:chgData name="Ragnhild Halvorsrud" userId="917ea340-fd63-490f-a7db-68428d24cf32" providerId="ADAL" clId="{9B6050A4-F178-4018-9F62-4FCCA28DA093}" dt="2021-03-19T15:11:40.562" v="27698" actId="790"/>
          <ac:spMkLst>
            <pc:docMk/>
            <pc:sldMk cId="409132237" sldId="812"/>
            <ac:spMk id="64" creationId="{21F4131F-143D-418E-8D99-A30E8FA37D29}"/>
          </ac:spMkLst>
        </pc:spChg>
        <pc:spChg chg="mod">
          <ac:chgData name="Ragnhild Halvorsrud" userId="917ea340-fd63-490f-a7db-68428d24cf32" providerId="ADAL" clId="{9B6050A4-F178-4018-9F62-4FCCA28DA093}" dt="2021-03-19T15:11:40.563" v="27699" actId="790"/>
          <ac:spMkLst>
            <pc:docMk/>
            <pc:sldMk cId="409132237" sldId="812"/>
            <ac:spMk id="65" creationId="{C90047BB-2D68-4CB9-94B1-2F2EFF29F618}"/>
          </ac:spMkLst>
        </pc:spChg>
        <pc:spChg chg="mod">
          <ac:chgData name="Ragnhild Halvorsrud" userId="917ea340-fd63-490f-a7db-68428d24cf32" providerId="ADAL" clId="{9B6050A4-F178-4018-9F62-4FCCA28DA093}" dt="2021-03-19T15:11:40.563" v="27700" actId="790"/>
          <ac:spMkLst>
            <pc:docMk/>
            <pc:sldMk cId="409132237" sldId="812"/>
            <ac:spMk id="66" creationId="{A5B0F5CD-52FB-4260-8921-5CC6FF198CE9}"/>
          </ac:spMkLst>
        </pc:spChg>
        <pc:spChg chg="mod">
          <ac:chgData name="Ragnhild Halvorsrud" userId="917ea340-fd63-490f-a7db-68428d24cf32" providerId="ADAL" clId="{9B6050A4-F178-4018-9F62-4FCCA28DA093}" dt="2021-03-19T15:11:40.564" v="27701" actId="790"/>
          <ac:spMkLst>
            <pc:docMk/>
            <pc:sldMk cId="409132237" sldId="812"/>
            <ac:spMk id="67" creationId="{F6204402-BEA5-4276-AE67-28B884A8A724}"/>
          </ac:spMkLst>
        </pc:spChg>
        <pc:spChg chg="mod">
          <ac:chgData name="Ragnhild Halvorsrud" userId="917ea340-fd63-490f-a7db-68428d24cf32" providerId="ADAL" clId="{9B6050A4-F178-4018-9F62-4FCCA28DA093}" dt="2021-03-19T15:11:40.565" v="27702" actId="790"/>
          <ac:spMkLst>
            <pc:docMk/>
            <pc:sldMk cId="409132237" sldId="812"/>
            <ac:spMk id="68" creationId="{19912E91-8AD4-41DD-A8ED-5EA33F82B215}"/>
          </ac:spMkLst>
        </pc:spChg>
        <pc:spChg chg="mod">
          <ac:chgData name="Ragnhild Halvorsrud" userId="917ea340-fd63-490f-a7db-68428d24cf32" providerId="ADAL" clId="{9B6050A4-F178-4018-9F62-4FCCA28DA093}" dt="2021-03-19T15:11:40.566" v="27703" actId="790"/>
          <ac:spMkLst>
            <pc:docMk/>
            <pc:sldMk cId="409132237" sldId="812"/>
            <ac:spMk id="69" creationId="{F1A1A2D1-4DC0-4671-A0C7-F0EE83EB39F8}"/>
          </ac:spMkLst>
        </pc:spChg>
        <pc:spChg chg="mod">
          <ac:chgData name="Ragnhild Halvorsrud" userId="917ea340-fd63-490f-a7db-68428d24cf32" providerId="ADAL" clId="{9B6050A4-F178-4018-9F62-4FCCA28DA093}" dt="2021-03-19T15:11:40.566" v="27704" actId="790"/>
          <ac:spMkLst>
            <pc:docMk/>
            <pc:sldMk cId="409132237" sldId="812"/>
            <ac:spMk id="70" creationId="{96E359E2-0C16-48C6-8AA6-BA6992E5A85C}"/>
          </ac:spMkLst>
        </pc:spChg>
        <pc:spChg chg="mod">
          <ac:chgData name="Ragnhild Halvorsrud" userId="917ea340-fd63-490f-a7db-68428d24cf32" providerId="ADAL" clId="{9B6050A4-F178-4018-9F62-4FCCA28DA093}" dt="2021-03-19T15:11:40.567" v="27705" actId="790"/>
          <ac:spMkLst>
            <pc:docMk/>
            <pc:sldMk cId="409132237" sldId="812"/>
            <ac:spMk id="71" creationId="{5A212AA3-9FFA-4967-8F28-88DC8C9479AB}"/>
          </ac:spMkLst>
        </pc:spChg>
        <pc:spChg chg="mod">
          <ac:chgData name="Ragnhild Halvorsrud" userId="917ea340-fd63-490f-a7db-68428d24cf32" providerId="ADAL" clId="{9B6050A4-F178-4018-9F62-4FCCA28DA093}" dt="2021-03-19T15:11:40.568" v="27706" actId="790"/>
          <ac:spMkLst>
            <pc:docMk/>
            <pc:sldMk cId="409132237" sldId="812"/>
            <ac:spMk id="72" creationId="{150C004D-90F2-43FC-B64B-764B6521485F}"/>
          </ac:spMkLst>
        </pc:spChg>
        <pc:spChg chg="mod">
          <ac:chgData name="Ragnhild Halvorsrud" userId="917ea340-fd63-490f-a7db-68428d24cf32" providerId="ADAL" clId="{9B6050A4-F178-4018-9F62-4FCCA28DA093}" dt="2021-03-19T15:11:40.568" v="27707" actId="790"/>
          <ac:spMkLst>
            <pc:docMk/>
            <pc:sldMk cId="409132237" sldId="812"/>
            <ac:spMk id="73" creationId="{58FB302C-91F8-4014-B874-202866069A72}"/>
          </ac:spMkLst>
        </pc:spChg>
        <pc:spChg chg="mod">
          <ac:chgData name="Ragnhild Halvorsrud" userId="917ea340-fd63-490f-a7db-68428d24cf32" providerId="ADAL" clId="{9B6050A4-F178-4018-9F62-4FCCA28DA093}" dt="2021-03-19T15:11:40.569" v="27708" actId="790"/>
          <ac:spMkLst>
            <pc:docMk/>
            <pc:sldMk cId="409132237" sldId="812"/>
            <ac:spMk id="74" creationId="{B601CEBF-AC89-4EA4-AF38-C3A7A4E3B9C7}"/>
          </ac:spMkLst>
        </pc:spChg>
        <pc:spChg chg="mod">
          <ac:chgData name="Ragnhild Halvorsrud" userId="917ea340-fd63-490f-a7db-68428d24cf32" providerId="ADAL" clId="{9B6050A4-F178-4018-9F62-4FCCA28DA093}" dt="2021-03-19T15:11:40.570" v="27709" actId="790"/>
          <ac:spMkLst>
            <pc:docMk/>
            <pc:sldMk cId="409132237" sldId="812"/>
            <ac:spMk id="75" creationId="{0DAD63F0-6430-4946-A035-414A0E3E2983}"/>
          </ac:spMkLst>
        </pc:spChg>
        <pc:spChg chg="mod">
          <ac:chgData name="Ragnhild Halvorsrud" userId="917ea340-fd63-490f-a7db-68428d24cf32" providerId="ADAL" clId="{9B6050A4-F178-4018-9F62-4FCCA28DA093}" dt="2021-03-19T15:11:40.571" v="27710" actId="790"/>
          <ac:spMkLst>
            <pc:docMk/>
            <pc:sldMk cId="409132237" sldId="812"/>
            <ac:spMk id="76" creationId="{F8E53519-999E-4FDC-8626-4E054D485F0A}"/>
          </ac:spMkLst>
        </pc:spChg>
        <pc:spChg chg="mod">
          <ac:chgData name="Ragnhild Halvorsrud" userId="917ea340-fd63-490f-a7db-68428d24cf32" providerId="ADAL" clId="{9B6050A4-F178-4018-9F62-4FCCA28DA093}" dt="2021-03-19T15:11:40.572" v="27711" actId="790"/>
          <ac:spMkLst>
            <pc:docMk/>
            <pc:sldMk cId="409132237" sldId="812"/>
            <ac:spMk id="77" creationId="{3A19E4FD-35F9-4BA4-AC65-77D7C9FFD807}"/>
          </ac:spMkLst>
        </pc:spChg>
        <pc:spChg chg="mod">
          <ac:chgData name="Ragnhild Halvorsrud" userId="917ea340-fd63-490f-a7db-68428d24cf32" providerId="ADAL" clId="{9B6050A4-F178-4018-9F62-4FCCA28DA093}" dt="2021-03-19T15:11:40.572" v="27712" actId="790"/>
          <ac:spMkLst>
            <pc:docMk/>
            <pc:sldMk cId="409132237" sldId="812"/>
            <ac:spMk id="78" creationId="{CE38CAE5-7FD5-4149-8490-6DBC19D694B0}"/>
          </ac:spMkLst>
        </pc:spChg>
        <pc:spChg chg="mod">
          <ac:chgData name="Ragnhild Halvorsrud" userId="917ea340-fd63-490f-a7db-68428d24cf32" providerId="ADAL" clId="{9B6050A4-F178-4018-9F62-4FCCA28DA093}" dt="2021-03-19T15:11:40.573" v="27713" actId="790"/>
          <ac:spMkLst>
            <pc:docMk/>
            <pc:sldMk cId="409132237" sldId="812"/>
            <ac:spMk id="79" creationId="{1E034EED-1F61-45FD-A309-FC42A4A1E85E}"/>
          </ac:spMkLst>
        </pc:spChg>
        <pc:spChg chg="mod">
          <ac:chgData name="Ragnhild Halvorsrud" userId="917ea340-fd63-490f-a7db-68428d24cf32" providerId="ADAL" clId="{9B6050A4-F178-4018-9F62-4FCCA28DA093}" dt="2021-03-19T15:11:40.537" v="27664" actId="790"/>
          <ac:spMkLst>
            <pc:docMk/>
            <pc:sldMk cId="409132237" sldId="812"/>
            <ac:spMk id="81" creationId="{62ED5236-F41E-4987-BEDF-57FE239FA7B5}"/>
          </ac:spMkLst>
        </pc:spChg>
        <pc:spChg chg="mod">
          <ac:chgData name="Ragnhild Halvorsrud" userId="917ea340-fd63-490f-a7db-68428d24cf32" providerId="ADAL" clId="{9B6050A4-F178-4018-9F62-4FCCA28DA093}" dt="2021-03-19T15:11:40.575" v="27714" actId="790"/>
          <ac:spMkLst>
            <pc:docMk/>
            <pc:sldMk cId="409132237" sldId="812"/>
            <ac:spMk id="82" creationId="{CABF49D0-8167-4E8A-8E9C-F239F07EC302}"/>
          </ac:spMkLst>
        </pc:spChg>
      </pc:sldChg>
      <pc:sldChg chg="addSp delSp modSp add del mod ord delAnim modNotes">
        <pc:chgData name="Ragnhild Halvorsrud" userId="917ea340-fd63-490f-a7db-68428d24cf32" providerId="ADAL" clId="{9B6050A4-F178-4018-9F62-4FCCA28DA093}" dt="2021-03-23T16:06:31.987" v="33928" actId="47"/>
        <pc:sldMkLst>
          <pc:docMk/>
          <pc:sldMk cId="1604300621" sldId="814"/>
        </pc:sldMkLst>
        <pc:spChg chg="mod">
          <ac:chgData name="Ragnhild Halvorsrud" userId="917ea340-fd63-490f-a7db-68428d24cf32" providerId="ADAL" clId="{9B6050A4-F178-4018-9F62-4FCCA28DA093}" dt="2021-03-21T13:00:07.335" v="33221" actId="790"/>
          <ac:spMkLst>
            <pc:docMk/>
            <pc:sldMk cId="1604300621" sldId="814"/>
            <ac:spMk id="2" creationId="{0E1ADE6F-3919-49B5-BB0A-4F82314A7DE2}"/>
          </ac:spMkLst>
        </pc:spChg>
        <pc:spChg chg="mod">
          <ac:chgData name="Ragnhild Halvorsrud" userId="917ea340-fd63-490f-a7db-68428d24cf32" providerId="ADAL" clId="{9B6050A4-F178-4018-9F62-4FCCA28DA093}" dt="2021-03-21T13:00:07.335" v="33222" actId="790"/>
          <ac:spMkLst>
            <pc:docMk/>
            <pc:sldMk cId="1604300621" sldId="814"/>
            <ac:spMk id="3" creationId="{FD349BE2-C55D-4B03-ADAE-2E75B76C467F}"/>
          </ac:spMkLst>
        </pc:spChg>
        <pc:spChg chg="mod">
          <ac:chgData name="Ragnhild Halvorsrud" userId="917ea340-fd63-490f-a7db-68428d24cf32" providerId="ADAL" clId="{9B6050A4-F178-4018-9F62-4FCCA28DA093}" dt="2021-03-21T13:00:07.335" v="33223" actId="790"/>
          <ac:spMkLst>
            <pc:docMk/>
            <pc:sldMk cId="1604300621" sldId="814"/>
            <ac:spMk id="79" creationId="{AFF1F3A7-656A-488A-9F7E-A4C9A709F574}"/>
          </ac:spMkLst>
        </pc:spChg>
        <pc:spChg chg="mod">
          <ac:chgData name="Ragnhild Halvorsrud" userId="917ea340-fd63-490f-a7db-68428d24cf32" providerId="ADAL" clId="{9B6050A4-F178-4018-9F62-4FCCA28DA093}" dt="2021-03-21T13:00:07.335" v="33224" actId="790"/>
          <ac:spMkLst>
            <pc:docMk/>
            <pc:sldMk cId="1604300621" sldId="814"/>
            <ac:spMk id="80" creationId="{D15BC7A0-1D0F-4DF9-B3D1-94F79C9A8EA2}"/>
          </ac:spMkLst>
        </pc:spChg>
        <pc:spChg chg="mod">
          <ac:chgData name="Ragnhild Halvorsrud" userId="917ea340-fd63-490f-a7db-68428d24cf32" providerId="ADAL" clId="{9B6050A4-F178-4018-9F62-4FCCA28DA093}" dt="2021-03-21T13:00:07.335" v="33225" actId="790"/>
          <ac:spMkLst>
            <pc:docMk/>
            <pc:sldMk cId="1604300621" sldId="814"/>
            <ac:spMk id="81" creationId="{CF0EBBB9-4F04-44F0-A96D-ACD0C6660E3E}"/>
          </ac:spMkLst>
        </pc:spChg>
        <pc:spChg chg="mod">
          <ac:chgData name="Ragnhild Halvorsrud" userId="917ea340-fd63-490f-a7db-68428d24cf32" providerId="ADAL" clId="{9B6050A4-F178-4018-9F62-4FCCA28DA093}" dt="2021-03-21T13:00:07.335" v="33226" actId="790"/>
          <ac:spMkLst>
            <pc:docMk/>
            <pc:sldMk cId="1604300621" sldId="814"/>
            <ac:spMk id="82" creationId="{2D7FF630-B076-482E-8584-1A6C5DDDBABE}"/>
          </ac:spMkLst>
        </pc:spChg>
        <pc:spChg chg="mod">
          <ac:chgData name="Ragnhild Halvorsrud" userId="917ea340-fd63-490f-a7db-68428d24cf32" providerId="ADAL" clId="{9B6050A4-F178-4018-9F62-4FCCA28DA093}" dt="2021-03-21T13:00:07.335" v="33227"/>
          <ac:spMkLst>
            <pc:docMk/>
            <pc:sldMk cId="1604300621" sldId="814"/>
            <ac:spMk id="83" creationId="{44C7A51E-A0EF-4070-B9DC-A35D8AEC161A}"/>
          </ac:spMkLst>
        </pc:spChg>
        <pc:spChg chg="mod">
          <ac:chgData name="Ragnhild Halvorsrud" userId="917ea340-fd63-490f-a7db-68428d24cf32" providerId="ADAL" clId="{9B6050A4-F178-4018-9F62-4FCCA28DA093}" dt="2021-03-21T13:00:07.335" v="33228"/>
          <ac:spMkLst>
            <pc:docMk/>
            <pc:sldMk cId="1604300621" sldId="814"/>
            <ac:spMk id="84" creationId="{CEF41AFD-59F3-4C4A-A91D-4945FDE1FA0C}"/>
          </ac:spMkLst>
        </pc:spChg>
        <pc:spChg chg="mod">
          <ac:chgData name="Ragnhild Halvorsrud" userId="917ea340-fd63-490f-a7db-68428d24cf32" providerId="ADAL" clId="{9B6050A4-F178-4018-9F62-4FCCA28DA093}" dt="2021-03-21T13:00:07.335" v="33229"/>
          <ac:spMkLst>
            <pc:docMk/>
            <pc:sldMk cId="1604300621" sldId="814"/>
            <ac:spMk id="85" creationId="{CAFC21DF-650A-4F40-BFAA-AE0DABA38482}"/>
          </ac:spMkLst>
        </pc:spChg>
        <pc:spChg chg="mod">
          <ac:chgData name="Ragnhild Halvorsrud" userId="917ea340-fd63-490f-a7db-68428d24cf32" providerId="ADAL" clId="{9B6050A4-F178-4018-9F62-4FCCA28DA093}" dt="2021-03-21T13:00:07.335" v="33230" actId="790"/>
          <ac:spMkLst>
            <pc:docMk/>
            <pc:sldMk cId="1604300621" sldId="814"/>
            <ac:spMk id="88" creationId="{A50B04A4-94D5-4EA9-BDE5-17644567FA42}"/>
          </ac:spMkLst>
        </pc:spChg>
        <pc:spChg chg="mod">
          <ac:chgData name="Ragnhild Halvorsrud" userId="917ea340-fd63-490f-a7db-68428d24cf32" providerId="ADAL" clId="{9B6050A4-F178-4018-9F62-4FCCA28DA093}" dt="2021-03-21T13:00:07.335" v="33231" actId="790"/>
          <ac:spMkLst>
            <pc:docMk/>
            <pc:sldMk cId="1604300621" sldId="814"/>
            <ac:spMk id="89" creationId="{B143030B-0255-4F7C-B2C6-F3903C6C6EFA}"/>
          </ac:spMkLst>
        </pc:spChg>
        <pc:spChg chg="mod">
          <ac:chgData name="Ragnhild Halvorsrud" userId="917ea340-fd63-490f-a7db-68428d24cf32" providerId="ADAL" clId="{9B6050A4-F178-4018-9F62-4FCCA28DA093}" dt="2021-03-21T13:00:07.335" v="33232" actId="790"/>
          <ac:spMkLst>
            <pc:docMk/>
            <pc:sldMk cId="1604300621" sldId="814"/>
            <ac:spMk id="93" creationId="{C8C1A3B1-E2D6-4729-BC83-C65A0381C936}"/>
          </ac:spMkLst>
        </pc:spChg>
        <pc:spChg chg="mod">
          <ac:chgData name="Ragnhild Halvorsrud" userId="917ea340-fd63-490f-a7db-68428d24cf32" providerId="ADAL" clId="{9B6050A4-F178-4018-9F62-4FCCA28DA093}" dt="2021-03-21T13:00:07.335" v="33233" actId="790"/>
          <ac:spMkLst>
            <pc:docMk/>
            <pc:sldMk cId="1604300621" sldId="814"/>
            <ac:spMk id="94" creationId="{78016C8D-F6A9-4793-B27A-B7A27E0F9697}"/>
          </ac:spMkLst>
        </pc:spChg>
        <pc:spChg chg="mod">
          <ac:chgData name="Ragnhild Halvorsrud" userId="917ea340-fd63-490f-a7db-68428d24cf32" providerId="ADAL" clId="{9B6050A4-F178-4018-9F62-4FCCA28DA093}" dt="2021-03-21T13:00:07.351" v="33234"/>
          <ac:spMkLst>
            <pc:docMk/>
            <pc:sldMk cId="1604300621" sldId="814"/>
            <ac:spMk id="97" creationId="{30494614-1D9F-43C6-9660-2D3AE405D489}"/>
          </ac:spMkLst>
        </pc:spChg>
        <pc:spChg chg="mod">
          <ac:chgData name="Ragnhild Halvorsrud" userId="917ea340-fd63-490f-a7db-68428d24cf32" providerId="ADAL" clId="{9B6050A4-F178-4018-9F62-4FCCA28DA093}" dt="2021-03-21T13:00:07.351" v="33235" actId="790"/>
          <ac:spMkLst>
            <pc:docMk/>
            <pc:sldMk cId="1604300621" sldId="814"/>
            <ac:spMk id="98" creationId="{4BA0B0D4-343A-44EB-8840-A2D60FFC357B}"/>
          </ac:spMkLst>
        </pc:spChg>
        <pc:spChg chg="mod">
          <ac:chgData name="Ragnhild Halvorsrud" userId="917ea340-fd63-490f-a7db-68428d24cf32" providerId="ADAL" clId="{9B6050A4-F178-4018-9F62-4FCCA28DA093}" dt="2021-03-21T13:00:07.351" v="33236" actId="790"/>
          <ac:spMkLst>
            <pc:docMk/>
            <pc:sldMk cId="1604300621" sldId="814"/>
            <ac:spMk id="100" creationId="{86C92996-FB5A-42E5-93F9-5884D3696599}"/>
          </ac:spMkLst>
        </pc:spChg>
        <pc:spChg chg="mod">
          <ac:chgData name="Ragnhild Halvorsrud" userId="917ea340-fd63-490f-a7db-68428d24cf32" providerId="ADAL" clId="{9B6050A4-F178-4018-9F62-4FCCA28DA093}" dt="2021-03-21T13:00:07.351" v="33237" actId="790"/>
          <ac:spMkLst>
            <pc:docMk/>
            <pc:sldMk cId="1604300621" sldId="814"/>
            <ac:spMk id="101" creationId="{1187F7C8-E09A-46BB-BEFD-5FADE0A74E5C}"/>
          </ac:spMkLst>
        </pc:spChg>
        <pc:spChg chg="mod">
          <ac:chgData name="Ragnhild Halvorsrud" userId="917ea340-fd63-490f-a7db-68428d24cf32" providerId="ADAL" clId="{9B6050A4-F178-4018-9F62-4FCCA28DA093}" dt="2021-03-21T13:00:07.351" v="33238" actId="790"/>
          <ac:spMkLst>
            <pc:docMk/>
            <pc:sldMk cId="1604300621" sldId="814"/>
            <ac:spMk id="102" creationId="{4C8D12BA-1583-41B3-9A54-5037F95073EA}"/>
          </ac:spMkLst>
        </pc:spChg>
        <pc:spChg chg="mod">
          <ac:chgData name="Ragnhild Halvorsrud" userId="917ea340-fd63-490f-a7db-68428d24cf32" providerId="ADAL" clId="{9B6050A4-F178-4018-9F62-4FCCA28DA093}" dt="2021-03-21T13:00:07.351" v="33239" actId="790"/>
          <ac:spMkLst>
            <pc:docMk/>
            <pc:sldMk cId="1604300621" sldId="814"/>
            <ac:spMk id="103" creationId="{FF703A99-D9D9-4F15-A6BF-796B95FF43F1}"/>
          </ac:spMkLst>
        </pc:spChg>
        <pc:spChg chg="mod">
          <ac:chgData name="Ragnhild Halvorsrud" userId="917ea340-fd63-490f-a7db-68428d24cf32" providerId="ADAL" clId="{9B6050A4-F178-4018-9F62-4FCCA28DA093}" dt="2021-03-21T13:00:07.351" v="33240" actId="790"/>
          <ac:spMkLst>
            <pc:docMk/>
            <pc:sldMk cId="1604300621" sldId="814"/>
            <ac:spMk id="104" creationId="{15AE4FB7-D1C9-4978-B3D1-1429CCCC16E5}"/>
          </ac:spMkLst>
        </pc:spChg>
        <pc:spChg chg="mod">
          <ac:chgData name="Ragnhild Halvorsrud" userId="917ea340-fd63-490f-a7db-68428d24cf32" providerId="ADAL" clId="{9B6050A4-F178-4018-9F62-4FCCA28DA093}" dt="2021-03-21T13:00:07.351" v="33241" actId="790"/>
          <ac:spMkLst>
            <pc:docMk/>
            <pc:sldMk cId="1604300621" sldId="814"/>
            <ac:spMk id="105" creationId="{B4C41A6A-9D2E-4D4D-A519-9BB2B5FFAA9C}"/>
          </ac:spMkLst>
        </pc:spChg>
        <pc:spChg chg="mod">
          <ac:chgData name="Ragnhild Halvorsrud" userId="917ea340-fd63-490f-a7db-68428d24cf32" providerId="ADAL" clId="{9B6050A4-F178-4018-9F62-4FCCA28DA093}" dt="2021-03-21T13:00:07.351" v="33242" actId="790"/>
          <ac:spMkLst>
            <pc:docMk/>
            <pc:sldMk cId="1604300621" sldId="814"/>
            <ac:spMk id="109" creationId="{4FD6C5E4-EAFB-4E60-AC86-651D8C41563C}"/>
          </ac:spMkLst>
        </pc:spChg>
        <pc:spChg chg="mod">
          <ac:chgData name="Ragnhild Halvorsrud" userId="917ea340-fd63-490f-a7db-68428d24cf32" providerId="ADAL" clId="{9B6050A4-F178-4018-9F62-4FCCA28DA093}" dt="2021-03-21T13:00:07.351" v="33243" actId="790"/>
          <ac:spMkLst>
            <pc:docMk/>
            <pc:sldMk cId="1604300621" sldId="814"/>
            <ac:spMk id="110" creationId="{8E2C8B28-6C5C-4C7E-836E-195913D23D63}"/>
          </ac:spMkLst>
        </pc:spChg>
        <pc:spChg chg="mod">
          <ac:chgData name="Ragnhild Halvorsrud" userId="917ea340-fd63-490f-a7db-68428d24cf32" providerId="ADAL" clId="{9B6050A4-F178-4018-9F62-4FCCA28DA093}" dt="2021-03-21T13:00:07.351" v="33244" actId="790"/>
          <ac:spMkLst>
            <pc:docMk/>
            <pc:sldMk cId="1604300621" sldId="814"/>
            <ac:spMk id="114" creationId="{87E43D54-E1F5-4014-8665-2F247ADCFFAC}"/>
          </ac:spMkLst>
        </pc:spChg>
        <pc:spChg chg="mod">
          <ac:chgData name="Ragnhild Halvorsrud" userId="917ea340-fd63-490f-a7db-68428d24cf32" providerId="ADAL" clId="{9B6050A4-F178-4018-9F62-4FCCA28DA093}" dt="2021-03-21T13:00:07.351" v="33245" actId="790"/>
          <ac:spMkLst>
            <pc:docMk/>
            <pc:sldMk cId="1604300621" sldId="814"/>
            <ac:spMk id="115" creationId="{E0524BFC-7AEB-41B0-999B-7FC7315935EF}"/>
          </ac:spMkLst>
        </pc:spChg>
        <pc:spChg chg="mod">
          <ac:chgData name="Ragnhild Halvorsrud" userId="917ea340-fd63-490f-a7db-68428d24cf32" providerId="ADAL" clId="{9B6050A4-F178-4018-9F62-4FCCA28DA093}" dt="2021-03-21T13:00:07.351" v="33246" actId="790"/>
          <ac:spMkLst>
            <pc:docMk/>
            <pc:sldMk cId="1604300621" sldId="814"/>
            <ac:spMk id="122" creationId="{38644A66-4233-4B6E-B43E-21A9A15970D8}"/>
          </ac:spMkLst>
        </pc:spChg>
        <pc:spChg chg="mod">
          <ac:chgData name="Ragnhild Halvorsrud" userId="917ea340-fd63-490f-a7db-68428d24cf32" providerId="ADAL" clId="{9B6050A4-F178-4018-9F62-4FCCA28DA093}" dt="2021-03-21T13:00:07.351" v="33247" actId="790"/>
          <ac:spMkLst>
            <pc:docMk/>
            <pc:sldMk cId="1604300621" sldId="814"/>
            <ac:spMk id="124" creationId="{74B24BBC-1913-4203-A974-D4E8AEA14376}"/>
          </ac:spMkLst>
        </pc:spChg>
        <pc:spChg chg="mod">
          <ac:chgData name="Ragnhild Halvorsrud" userId="917ea340-fd63-490f-a7db-68428d24cf32" providerId="ADAL" clId="{9B6050A4-F178-4018-9F62-4FCCA28DA093}" dt="2021-03-21T13:00:07.351" v="33248" actId="790"/>
          <ac:spMkLst>
            <pc:docMk/>
            <pc:sldMk cId="1604300621" sldId="814"/>
            <ac:spMk id="125" creationId="{3EBF19EE-2F3F-4E80-9E3D-D65E80823C2B}"/>
          </ac:spMkLst>
        </pc:spChg>
        <pc:spChg chg="mod">
          <ac:chgData name="Ragnhild Halvorsrud" userId="917ea340-fd63-490f-a7db-68428d24cf32" providerId="ADAL" clId="{9B6050A4-F178-4018-9F62-4FCCA28DA093}" dt="2021-03-21T13:00:07.351" v="33249" actId="790"/>
          <ac:spMkLst>
            <pc:docMk/>
            <pc:sldMk cId="1604300621" sldId="814"/>
            <ac:spMk id="127" creationId="{6250F928-663E-4723-9CE1-7B9A8F27F3BF}"/>
          </ac:spMkLst>
        </pc:spChg>
        <pc:spChg chg="mod">
          <ac:chgData name="Ragnhild Halvorsrud" userId="917ea340-fd63-490f-a7db-68428d24cf32" providerId="ADAL" clId="{9B6050A4-F178-4018-9F62-4FCCA28DA093}" dt="2021-03-21T13:00:07.351" v="33250" actId="790"/>
          <ac:spMkLst>
            <pc:docMk/>
            <pc:sldMk cId="1604300621" sldId="814"/>
            <ac:spMk id="130" creationId="{49FC8F14-0FC7-4365-9BB1-FC6B4DAD504F}"/>
          </ac:spMkLst>
        </pc:spChg>
        <pc:spChg chg="mod">
          <ac:chgData name="Ragnhild Halvorsrud" userId="917ea340-fd63-490f-a7db-68428d24cf32" providerId="ADAL" clId="{9B6050A4-F178-4018-9F62-4FCCA28DA093}" dt="2021-03-21T13:00:07.351" v="33251" actId="790"/>
          <ac:spMkLst>
            <pc:docMk/>
            <pc:sldMk cId="1604300621" sldId="814"/>
            <ac:spMk id="132" creationId="{96C2E334-FA43-4F53-AA6A-DCB3284C1012}"/>
          </ac:spMkLst>
        </pc:spChg>
        <pc:spChg chg="mod">
          <ac:chgData name="Ragnhild Halvorsrud" userId="917ea340-fd63-490f-a7db-68428d24cf32" providerId="ADAL" clId="{9B6050A4-F178-4018-9F62-4FCCA28DA093}" dt="2021-03-21T13:00:07.351" v="33252" actId="790"/>
          <ac:spMkLst>
            <pc:docMk/>
            <pc:sldMk cId="1604300621" sldId="814"/>
            <ac:spMk id="133" creationId="{8B4700BC-F134-4F42-BF30-F5722B656435}"/>
          </ac:spMkLst>
        </pc:spChg>
        <pc:spChg chg="mod">
          <ac:chgData name="Ragnhild Halvorsrud" userId="917ea340-fd63-490f-a7db-68428d24cf32" providerId="ADAL" clId="{9B6050A4-F178-4018-9F62-4FCCA28DA093}" dt="2021-03-21T13:00:07.351" v="33253" actId="790"/>
          <ac:spMkLst>
            <pc:docMk/>
            <pc:sldMk cId="1604300621" sldId="814"/>
            <ac:spMk id="134" creationId="{D8FDFF00-5523-460B-8AB5-D37106889482}"/>
          </ac:spMkLst>
        </pc:spChg>
        <pc:spChg chg="mod">
          <ac:chgData name="Ragnhild Halvorsrud" userId="917ea340-fd63-490f-a7db-68428d24cf32" providerId="ADAL" clId="{9B6050A4-F178-4018-9F62-4FCCA28DA093}" dt="2021-03-21T13:00:07.366" v="33254" actId="790"/>
          <ac:spMkLst>
            <pc:docMk/>
            <pc:sldMk cId="1604300621" sldId="814"/>
            <ac:spMk id="136" creationId="{EF93091F-7D05-46B1-A36A-279BC1A05476}"/>
          </ac:spMkLst>
        </pc:spChg>
        <pc:spChg chg="mod">
          <ac:chgData name="Ragnhild Halvorsrud" userId="917ea340-fd63-490f-a7db-68428d24cf32" providerId="ADAL" clId="{9B6050A4-F178-4018-9F62-4FCCA28DA093}" dt="2021-03-21T13:00:07.366" v="33255" actId="790"/>
          <ac:spMkLst>
            <pc:docMk/>
            <pc:sldMk cId="1604300621" sldId="814"/>
            <ac:spMk id="137" creationId="{1F8DE400-0CD3-4261-ACDB-EC5E42FF8BAF}"/>
          </ac:spMkLst>
        </pc:spChg>
        <pc:spChg chg="mod">
          <ac:chgData name="Ragnhild Halvorsrud" userId="917ea340-fd63-490f-a7db-68428d24cf32" providerId="ADAL" clId="{9B6050A4-F178-4018-9F62-4FCCA28DA093}" dt="2021-03-21T13:00:07.366" v="33256" actId="790"/>
          <ac:spMkLst>
            <pc:docMk/>
            <pc:sldMk cId="1604300621" sldId="814"/>
            <ac:spMk id="138" creationId="{94D2F6A3-9C8B-4AFD-920E-86F62ABEE8C0}"/>
          </ac:spMkLst>
        </pc:spChg>
        <pc:spChg chg="mod">
          <ac:chgData name="Ragnhild Halvorsrud" userId="917ea340-fd63-490f-a7db-68428d24cf32" providerId="ADAL" clId="{9B6050A4-F178-4018-9F62-4FCCA28DA093}" dt="2021-03-21T13:00:07.366" v="33257" actId="790"/>
          <ac:spMkLst>
            <pc:docMk/>
            <pc:sldMk cId="1604300621" sldId="814"/>
            <ac:spMk id="139" creationId="{C9DEEFC9-BD91-46AC-B517-C5F242163BDC}"/>
          </ac:spMkLst>
        </pc:spChg>
        <pc:spChg chg="mod">
          <ac:chgData name="Ragnhild Halvorsrud" userId="917ea340-fd63-490f-a7db-68428d24cf32" providerId="ADAL" clId="{9B6050A4-F178-4018-9F62-4FCCA28DA093}" dt="2021-03-21T13:00:07.366" v="33258" actId="790"/>
          <ac:spMkLst>
            <pc:docMk/>
            <pc:sldMk cId="1604300621" sldId="814"/>
            <ac:spMk id="140" creationId="{F2DA1193-5B37-44C6-B323-02D0C4CD0162}"/>
          </ac:spMkLst>
        </pc:spChg>
        <pc:spChg chg="mod">
          <ac:chgData name="Ragnhild Halvorsrud" userId="917ea340-fd63-490f-a7db-68428d24cf32" providerId="ADAL" clId="{9B6050A4-F178-4018-9F62-4FCCA28DA093}" dt="2021-03-21T13:00:07.366" v="33259" actId="790"/>
          <ac:spMkLst>
            <pc:docMk/>
            <pc:sldMk cId="1604300621" sldId="814"/>
            <ac:spMk id="141" creationId="{7C734440-3788-473C-ABD0-95931ED9B4B8}"/>
          </ac:spMkLst>
        </pc:spChg>
        <pc:spChg chg="mod">
          <ac:chgData name="Ragnhild Halvorsrud" userId="917ea340-fd63-490f-a7db-68428d24cf32" providerId="ADAL" clId="{9B6050A4-F178-4018-9F62-4FCCA28DA093}" dt="2021-03-21T13:00:07.366" v="33260" actId="790"/>
          <ac:spMkLst>
            <pc:docMk/>
            <pc:sldMk cId="1604300621" sldId="814"/>
            <ac:spMk id="142" creationId="{101E6771-EA55-4892-B92E-253CFB91FF7C}"/>
          </ac:spMkLst>
        </pc:spChg>
        <pc:spChg chg="mod">
          <ac:chgData name="Ragnhild Halvorsrud" userId="917ea340-fd63-490f-a7db-68428d24cf32" providerId="ADAL" clId="{9B6050A4-F178-4018-9F62-4FCCA28DA093}" dt="2021-03-21T13:00:07.366" v="33261" actId="790"/>
          <ac:spMkLst>
            <pc:docMk/>
            <pc:sldMk cId="1604300621" sldId="814"/>
            <ac:spMk id="143" creationId="{886F0F15-4E10-46C0-A9EE-A6AB58321529}"/>
          </ac:spMkLst>
        </pc:spChg>
        <pc:spChg chg="add del mod">
          <ac:chgData name="Ragnhild Halvorsrud" userId="917ea340-fd63-490f-a7db-68428d24cf32" providerId="ADAL" clId="{9B6050A4-F178-4018-9F62-4FCCA28DA093}" dt="2021-03-19T17:10:18.372" v="28205" actId="478"/>
          <ac:spMkLst>
            <pc:docMk/>
            <pc:sldMk cId="1604300621" sldId="814"/>
            <ac:spMk id="144" creationId="{E9BB0F4D-1B8F-4C31-97DC-08278FFD0602}"/>
          </ac:spMkLst>
        </pc:spChg>
        <pc:spChg chg="mod">
          <ac:chgData name="Ragnhild Halvorsrud" userId="917ea340-fd63-490f-a7db-68428d24cf32" providerId="ADAL" clId="{9B6050A4-F178-4018-9F62-4FCCA28DA093}" dt="2021-03-21T13:00:07.366" v="33265"/>
          <ac:spMkLst>
            <pc:docMk/>
            <pc:sldMk cId="1604300621" sldId="814"/>
            <ac:spMk id="145" creationId="{A670502B-D4E0-4410-A5D2-06F87029E62E}"/>
          </ac:spMkLst>
        </pc:spChg>
        <pc:spChg chg="mod">
          <ac:chgData name="Ragnhild Halvorsrud" userId="917ea340-fd63-490f-a7db-68428d24cf32" providerId="ADAL" clId="{9B6050A4-F178-4018-9F62-4FCCA28DA093}" dt="2021-03-21T13:00:07.366" v="33262"/>
          <ac:spMkLst>
            <pc:docMk/>
            <pc:sldMk cId="1604300621" sldId="814"/>
            <ac:spMk id="146" creationId="{BFF13D39-7BF7-4873-AD7C-8F32195C7342}"/>
          </ac:spMkLst>
        </pc:spChg>
        <pc:spChg chg="mod">
          <ac:chgData name="Ragnhild Halvorsrud" userId="917ea340-fd63-490f-a7db-68428d24cf32" providerId="ADAL" clId="{9B6050A4-F178-4018-9F62-4FCCA28DA093}" dt="2021-03-21T13:00:07.366" v="33263"/>
          <ac:spMkLst>
            <pc:docMk/>
            <pc:sldMk cId="1604300621" sldId="814"/>
            <ac:spMk id="148" creationId="{950F163E-C14B-4E53-A9C6-8F26804E7916}"/>
          </ac:spMkLst>
        </pc:spChg>
        <pc:spChg chg="del mod">
          <ac:chgData name="Ragnhild Halvorsrud" userId="917ea340-fd63-490f-a7db-68428d24cf32" providerId="ADAL" clId="{9B6050A4-F178-4018-9F62-4FCCA28DA093}" dt="2021-03-20T18:36:48.163" v="31808" actId="478"/>
          <ac:spMkLst>
            <pc:docMk/>
            <pc:sldMk cId="1604300621" sldId="814"/>
            <ac:spMk id="149" creationId="{29A828E3-3252-46EC-A0E5-E477AD77E3DA}"/>
          </ac:spMkLst>
        </pc:spChg>
        <pc:spChg chg="add mod">
          <ac:chgData name="Ragnhild Halvorsrud" userId="917ea340-fd63-490f-a7db-68428d24cf32" providerId="ADAL" clId="{9B6050A4-F178-4018-9F62-4FCCA28DA093}" dt="2021-03-21T13:00:07.366" v="33266" actId="790"/>
          <ac:spMkLst>
            <pc:docMk/>
            <pc:sldMk cId="1604300621" sldId="814"/>
            <ac:spMk id="152" creationId="{1A27B78D-59D6-4883-A8C6-2F3BDE28EC0D}"/>
          </ac:spMkLst>
        </pc:spChg>
        <pc:spChg chg="mod">
          <ac:chgData name="Ragnhild Halvorsrud" userId="917ea340-fd63-490f-a7db-68428d24cf32" providerId="ADAL" clId="{9B6050A4-F178-4018-9F62-4FCCA28DA093}" dt="2021-03-21T13:00:07.366" v="33264"/>
          <ac:spMkLst>
            <pc:docMk/>
            <pc:sldMk cId="1604300621" sldId="814"/>
            <ac:spMk id="153" creationId="{9CC3FFA5-5940-4E11-9166-895C9C364D94}"/>
          </ac:spMkLst>
        </pc:spChg>
        <pc:cxnChg chg="mod">
          <ac:chgData name="Ragnhild Halvorsrud" userId="917ea340-fd63-490f-a7db-68428d24cf32" providerId="ADAL" clId="{9B6050A4-F178-4018-9F62-4FCCA28DA093}" dt="2021-03-20T18:37:12.659" v="31809" actId="208"/>
          <ac:cxnSpMkLst>
            <pc:docMk/>
            <pc:sldMk cId="1604300621" sldId="814"/>
            <ac:cxnSpMk id="150" creationId="{82255F06-87C4-45DC-B39F-0C230F8F2A5C}"/>
          </ac:cxnSpMkLst>
        </pc:cxnChg>
      </pc:sldChg>
      <pc:sldChg chg="addSp delSp modSp mod ord chgLayout modNotes">
        <pc:chgData name="Ragnhild Halvorsrud" userId="917ea340-fd63-490f-a7db-68428d24cf32" providerId="ADAL" clId="{9B6050A4-F178-4018-9F62-4FCCA28DA093}" dt="2021-03-26T15:43:36.778" v="40877" actId="27636"/>
        <pc:sldMkLst>
          <pc:docMk/>
          <pc:sldMk cId="3219094029" sldId="816"/>
        </pc:sldMkLst>
        <pc:spChg chg="add del mod">
          <ac:chgData name="Ragnhild Halvorsrud" userId="917ea340-fd63-490f-a7db-68428d24cf32" providerId="ADAL" clId="{9B6050A4-F178-4018-9F62-4FCCA28DA093}" dt="2021-03-19T13:49:15.569" v="25623" actId="6264"/>
          <ac:spMkLst>
            <pc:docMk/>
            <pc:sldMk cId="3219094029" sldId="816"/>
            <ac:spMk id="2" creationId="{1C5535B5-BEE2-4DEB-8128-5AFE0E3E227B}"/>
          </ac:spMkLst>
        </pc:spChg>
        <pc:spChg chg="mod ord">
          <ac:chgData name="Ragnhild Halvorsrud" userId="917ea340-fd63-490f-a7db-68428d24cf32" providerId="ADAL" clId="{9B6050A4-F178-4018-9F62-4FCCA28DA093}" dt="2021-03-25T13:12:43.145" v="38617" actId="790"/>
          <ac:spMkLst>
            <pc:docMk/>
            <pc:sldMk cId="3219094029" sldId="816"/>
            <ac:spMk id="3" creationId="{00DA2F44-CE98-49BA-84FA-4BCF7A7CFF3C}"/>
          </ac:spMkLst>
        </pc:spChg>
        <pc:spChg chg="mod ord">
          <ac:chgData name="Ragnhild Halvorsrud" userId="917ea340-fd63-490f-a7db-68428d24cf32" providerId="ADAL" clId="{9B6050A4-F178-4018-9F62-4FCCA28DA093}" dt="2021-03-25T13:12:43.141" v="38615" actId="790"/>
          <ac:spMkLst>
            <pc:docMk/>
            <pc:sldMk cId="3219094029" sldId="816"/>
            <ac:spMk id="4" creationId="{AB5A6E4F-A8CB-40BC-846D-CA5BEDFCEC7C}"/>
          </ac:spMkLst>
        </pc:spChg>
        <pc:spChg chg="mod ord">
          <ac:chgData name="Ragnhild Halvorsrud" userId="917ea340-fd63-490f-a7db-68428d24cf32" providerId="ADAL" clId="{9B6050A4-F178-4018-9F62-4FCCA28DA093}" dt="2021-03-26T15:43:36.778" v="40877" actId="27636"/>
          <ac:spMkLst>
            <pc:docMk/>
            <pc:sldMk cId="3219094029" sldId="816"/>
            <ac:spMk id="5" creationId="{350478A3-16F6-44AE-A201-47C1B0E913DB}"/>
          </ac:spMkLst>
        </pc:spChg>
        <pc:spChg chg="add del mod">
          <ac:chgData name="Ragnhild Halvorsrud" userId="917ea340-fd63-490f-a7db-68428d24cf32" providerId="ADAL" clId="{9B6050A4-F178-4018-9F62-4FCCA28DA093}" dt="2021-03-19T13:49:15.569" v="25623" actId="6264"/>
          <ac:spMkLst>
            <pc:docMk/>
            <pc:sldMk cId="3219094029" sldId="816"/>
            <ac:spMk id="6" creationId="{A0A10F47-D48B-4C3C-9169-C53FDAAF7624}"/>
          </ac:spMkLst>
        </pc:spChg>
        <pc:spChg chg="add del mod">
          <ac:chgData name="Ragnhild Halvorsrud" userId="917ea340-fd63-490f-a7db-68428d24cf32" providerId="ADAL" clId="{9B6050A4-F178-4018-9F62-4FCCA28DA093}" dt="2021-03-19T13:49:15.569" v="25623" actId="6264"/>
          <ac:spMkLst>
            <pc:docMk/>
            <pc:sldMk cId="3219094029" sldId="816"/>
            <ac:spMk id="7" creationId="{F35E54FB-C3A7-4F3D-843C-7EAB2A849B0D}"/>
          </ac:spMkLst>
        </pc:spChg>
        <pc:spChg chg="add mod">
          <ac:chgData name="Ragnhild Halvorsrud" userId="917ea340-fd63-490f-a7db-68428d24cf32" providerId="ADAL" clId="{9B6050A4-F178-4018-9F62-4FCCA28DA093}" dt="2021-03-26T15:39:57.288" v="40783" actId="1076"/>
          <ac:spMkLst>
            <pc:docMk/>
            <pc:sldMk cId="3219094029" sldId="816"/>
            <ac:spMk id="8" creationId="{536D36F6-EF5D-4135-8BA6-270CE1365F2F}"/>
          </ac:spMkLst>
        </pc:spChg>
        <pc:spChg chg="add del mod">
          <ac:chgData name="Ragnhild Halvorsrud" userId="917ea340-fd63-490f-a7db-68428d24cf32" providerId="ADAL" clId="{9B6050A4-F178-4018-9F62-4FCCA28DA093}" dt="2021-03-26T14:54:58.210" v="40548" actId="478"/>
          <ac:spMkLst>
            <pc:docMk/>
            <pc:sldMk cId="3219094029" sldId="816"/>
            <ac:spMk id="12" creationId="{059B3D68-E3A4-4D72-BA45-8B61B8CF3112}"/>
          </ac:spMkLst>
        </pc:spChg>
        <pc:spChg chg="add del mod">
          <ac:chgData name="Ragnhild Halvorsrud" userId="917ea340-fd63-490f-a7db-68428d24cf32" providerId="ADAL" clId="{9B6050A4-F178-4018-9F62-4FCCA28DA093}" dt="2021-03-24T14:59:57.642" v="36702"/>
          <ac:spMkLst>
            <pc:docMk/>
            <pc:sldMk cId="3219094029" sldId="816"/>
            <ac:spMk id="13" creationId="{9E27866D-0677-40C6-A26B-1CF089BCBD3A}"/>
          </ac:spMkLst>
        </pc:spChg>
        <pc:spChg chg="add del mod">
          <ac:chgData name="Ragnhild Halvorsrud" userId="917ea340-fd63-490f-a7db-68428d24cf32" providerId="ADAL" clId="{9B6050A4-F178-4018-9F62-4FCCA28DA093}" dt="2021-03-24T14:59:57.642" v="36702"/>
          <ac:spMkLst>
            <pc:docMk/>
            <pc:sldMk cId="3219094029" sldId="816"/>
            <ac:spMk id="14" creationId="{B237A2DD-59AF-4ADB-ABB8-F291523E4563}"/>
          </ac:spMkLst>
        </pc:spChg>
        <pc:spChg chg="add del mod">
          <ac:chgData name="Ragnhild Halvorsrud" userId="917ea340-fd63-490f-a7db-68428d24cf32" providerId="ADAL" clId="{9B6050A4-F178-4018-9F62-4FCCA28DA093}" dt="2021-03-24T14:59:57.642" v="36702"/>
          <ac:spMkLst>
            <pc:docMk/>
            <pc:sldMk cId="3219094029" sldId="816"/>
            <ac:spMk id="15" creationId="{D71CE942-46A0-4FFD-978E-5C3CB7F69839}"/>
          </ac:spMkLst>
        </pc:spChg>
        <pc:spChg chg="add del mod">
          <ac:chgData name="Ragnhild Halvorsrud" userId="917ea340-fd63-490f-a7db-68428d24cf32" providerId="ADAL" clId="{9B6050A4-F178-4018-9F62-4FCCA28DA093}" dt="2021-03-19T13:53:12.643" v="25785" actId="478"/>
          <ac:spMkLst>
            <pc:docMk/>
            <pc:sldMk cId="3219094029" sldId="816"/>
            <ac:spMk id="15" creationId="{FCFDDD6D-893C-44F2-A3A7-5A37B7DB41CB}"/>
          </ac:spMkLst>
        </pc:spChg>
        <pc:spChg chg="add del mod">
          <ac:chgData name="Ragnhild Halvorsrud" userId="917ea340-fd63-490f-a7db-68428d24cf32" providerId="ADAL" clId="{9B6050A4-F178-4018-9F62-4FCCA28DA093}" dt="2021-03-24T14:59:57.642" v="36702"/>
          <ac:spMkLst>
            <pc:docMk/>
            <pc:sldMk cId="3219094029" sldId="816"/>
            <ac:spMk id="16" creationId="{1B9D92DB-EE24-44EF-811B-94806C5E8DDD}"/>
          </ac:spMkLst>
        </pc:spChg>
        <pc:spChg chg="add del mod">
          <ac:chgData name="Ragnhild Halvorsrud" userId="917ea340-fd63-490f-a7db-68428d24cf32" providerId="ADAL" clId="{9B6050A4-F178-4018-9F62-4FCCA28DA093}" dt="2021-03-19T13:53:12.643" v="25785" actId="478"/>
          <ac:spMkLst>
            <pc:docMk/>
            <pc:sldMk cId="3219094029" sldId="816"/>
            <ac:spMk id="16" creationId="{2FCA405F-D7A1-443A-9A65-BBF4CD8AA708}"/>
          </ac:spMkLst>
        </pc:spChg>
        <pc:spChg chg="add del mod">
          <ac:chgData name="Ragnhild Halvorsrud" userId="917ea340-fd63-490f-a7db-68428d24cf32" providerId="ADAL" clId="{9B6050A4-F178-4018-9F62-4FCCA28DA093}" dt="2021-03-19T13:53:12.643" v="25785" actId="478"/>
          <ac:spMkLst>
            <pc:docMk/>
            <pc:sldMk cId="3219094029" sldId="816"/>
            <ac:spMk id="17" creationId="{914E3915-06FF-4073-BBC6-5F3FC45F244D}"/>
          </ac:spMkLst>
        </pc:spChg>
        <pc:spChg chg="add del mod">
          <ac:chgData name="Ragnhild Halvorsrud" userId="917ea340-fd63-490f-a7db-68428d24cf32" providerId="ADAL" clId="{9B6050A4-F178-4018-9F62-4FCCA28DA093}" dt="2021-03-19T13:53:12.643" v="25785" actId="478"/>
          <ac:spMkLst>
            <pc:docMk/>
            <pc:sldMk cId="3219094029" sldId="816"/>
            <ac:spMk id="18" creationId="{FC90F1A2-15E2-4F4E-9A3B-47F86CB70A3E}"/>
          </ac:spMkLst>
        </pc:spChg>
        <pc:spChg chg="add del mod">
          <ac:chgData name="Ragnhild Halvorsrud" userId="917ea340-fd63-490f-a7db-68428d24cf32" providerId="ADAL" clId="{9B6050A4-F178-4018-9F62-4FCCA28DA093}" dt="2021-03-24T14:59:57.642" v="36702"/>
          <ac:spMkLst>
            <pc:docMk/>
            <pc:sldMk cId="3219094029" sldId="816"/>
            <ac:spMk id="20" creationId="{DFE4500E-4A53-48ED-9327-9C86E9113AAA}"/>
          </ac:spMkLst>
        </pc:spChg>
        <pc:spChg chg="mod">
          <ac:chgData name="Ragnhild Halvorsrud" userId="917ea340-fd63-490f-a7db-68428d24cf32" providerId="ADAL" clId="{9B6050A4-F178-4018-9F62-4FCCA28DA093}" dt="2021-03-26T15:38:14.734" v="40737" actId="1076"/>
          <ac:spMkLst>
            <pc:docMk/>
            <pc:sldMk cId="3219094029" sldId="816"/>
            <ac:spMk id="21" creationId="{C15FE0B6-DC88-4973-B6DF-B0E42959B66B}"/>
          </ac:spMkLst>
        </pc:spChg>
        <pc:spChg chg="add del mod">
          <ac:chgData name="Ragnhild Halvorsrud" userId="917ea340-fd63-490f-a7db-68428d24cf32" providerId="ADAL" clId="{9B6050A4-F178-4018-9F62-4FCCA28DA093}" dt="2021-03-19T13:57:48.729" v="25804" actId="478"/>
          <ac:spMkLst>
            <pc:docMk/>
            <pc:sldMk cId="3219094029" sldId="816"/>
            <ac:spMk id="23" creationId="{263D6E51-B2FB-4F29-96F9-4213CCA1C79F}"/>
          </ac:spMkLst>
        </pc:spChg>
        <pc:spChg chg="add mod">
          <ac:chgData name="Ragnhild Halvorsrud" userId="917ea340-fd63-490f-a7db-68428d24cf32" providerId="ADAL" clId="{9B6050A4-F178-4018-9F62-4FCCA28DA093}" dt="2021-03-26T14:54:55.837" v="40547"/>
          <ac:spMkLst>
            <pc:docMk/>
            <pc:sldMk cId="3219094029" sldId="816"/>
            <ac:spMk id="23" creationId="{6595B4B8-4718-4443-A635-A13343EE0988}"/>
          </ac:spMkLst>
        </pc:spChg>
        <pc:spChg chg="add del mod">
          <ac:chgData name="Ragnhild Halvorsrud" userId="917ea340-fd63-490f-a7db-68428d24cf32" providerId="ADAL" clId="{9B6050A4-F178-4018-9F62-4FCCA28DA093}" dt="2021-03-26T15:30:35.572" v="40551"/>
          <ac:spMkLst>
            <pc:docMk/>
            <pc:sldMk cId="3219094029" sldId="816"/>
            <ac:spMk id="24" creationId="{29C40B54-BB98-406E-8308-44D6636C2900}"/>
          </ac:spMkLst>
        </pc:spChg>
        <pc:spChg chg="add del mod">
          <ac:chgData name="Ragnhild Halvorsrud" userId="917ea340-fd63-490f-a7db-68428d24cf32" providerId="ADAL" clId="{9B6050A4-F178-4018-9F62-4FCCA28DA093}" dt="2021-03-19T13:57:45.189" v="25803" actId="478"/>
          <ac:spMkLst>
            <pc:docMk/>
            <pc:sldMk cId="3219094029" sldId="816"/>
            <ac:spMk id="24" creationId="{7609B85F-2E67-4A7E-B64F-862A8BE02694}"/>
          </ac:spMkLst>
        </pc:spChg>
        <pc:spChg chg="add del mod">
          <ac:chgData name="Ragnhild Halvorsrud" userId="917ea340-fd63-490f-a7db-68428d24cf32" providerId="ADAL" clId="{9B6050A4-F178-4018-9F62-4FCCA28DA093}" dt="2021-03-24T14:59:57.642" v="36702"/>
          <ac:spMkLst>
            <pc:docMk/>
            <pc:sldMk cId="3219094029" sldId="816"/>
            <ac:spMk id="24" creationId="{852630D5-295E-431C-81C8-28D5CD135899}"/>
          </ac:spMkLst>
        </pc:spChg>
        <pc:spChg chg="add del mod">
          <ac:chgData name="Ragnhild Halvorsrud" userId="917ea340-fd63-490f-a7db-68428d24cf32" providerId="ADAL" clId="{9B6050A4-F178-4018-9F62-4FCCA28DA093}" dt="2021-03-19T13:57:45.189" v="25803" actId="478"/>
          <ac:spMkLst>
            <pc:docMk/>
            <pc:sldMk cId="3219094029" sldId="816"/>
            <ac:spMk id="25" creationId="{3B3C5FA1-FD66-473D-9B3D-B38AD7589222}"/>
          </ac:spMkLst>
        </pc:spChg>
        <pc:spChg chg="add del mod">
          <ac:chgData name="Ragnhild Halvorsrud" userId="917ea340-fd63-490f-a7db-68428d24cf32" providerId="ADAL" clId="{9B6050A4-F178-4018-9F62-4FCCA28DA093}" dt="2021-03-26T15:30:35.572" v="40551"/>
          <ac:spMkLst>
            <pc:docMk/>
            <pc:sldMk cId="3219094029" sldId="816"/>
            <ac:spMk id="25" creationId="{64533CC2-1A2A-48B7-AA5F-7A4E69E3ED07}"/>
          </ac:spMkLst>
        </pc:spChg>
        <pc:spChg chg="add del mod">
          <ac:chgData name="Ragnhild Halvorsrud" userId="917ea340-fd63-490f-a7db-68428d24cf32" providerId="ADAL" clId="{9B6050A4-F178-4018-9F62-4FCCA28DA093}" dt="2021-03-26T15:30:35.572" v="40551"/>
          <ac:spMkLst>
            <pc:docMk/>
            <pc:sldMk cId="3219094029" sldId="816"/>
            <ac:spMk id="26" creationId="{530C4EC3-F3D0-433C-80DE-0C48499B4B04}"/>
          </ac:spMkLst>
        </pc:spChg>
        <pc:spChg chg="add del mod">
          <ac:chgData name="Ragnhild Halvorsrud" userId="917ea340-fd63-490f-a7db-68428d24cf32" providerId="ADAL" clId="{9B6050A4-F178-4018-9F62-4FCCA28DA093}" dt="2021-03-19T13:57:45.189" v="25803" actId="478"/>
          <ac:spMkLst>
            <pc:docMk/>
            <pc:sldMk cId="3219094029" sldId="816"/>
            <ac:spMk id="26" creationId="{A4719CCA-5C4A-404D-A3A9-D5BE3F400B1F}"/>
          </ac:spMkLst>
        </pc:spChg>
        <pc:spChg chg="add del mod">
          <ac:chgData name="Ragnhild Halvorsrud" userId="917ea340-fd63-490f-a7db-68428d24cf32" providerId="ADAL" clId="{9B6050A4-F178-4018-9F62-4FCCA28DA093}" dt="2021-03-24T16:29:44.703" v="36710"/>
          <ac:spMkLst>
            <pc:docMk/>
            <pc:sldMk cId="3219094029" sldId="816"/>
            <ac:spMk id="26" creationId="{E5878F6C-44E6-4FEC-B655-DB4E9E9C9C4A}"/>
          </ac:spMkLst>
        </pc:spChg>
        <pc:spChg chg="add del mod">
          <ac:chgData name="Ragnhild Halvorsrud" userId="917ea340-fd63-490f-a7db-68428d24cf32" providerId="ADAL" clId="{9B6050A4-F178-4018-9F62-4FCCA28DA093}" dt="2021-03-24T16:29:44.703" v="36710"/>
          <ac:spMkLst>
            <pc:docMk/>
            <pc:sldMk cId="3219094029" sldId="816"/>
            <ac:spMk id="27" creationId="{58E2DECC-0A90-4A17-B0B2-EB6DC443E991}"/>
          </ac:spMkLst>
        </pc:spChg>
        <pc:spChg chg="add del mod">
          <ac:chgData name="Ragnhild Halvorsrud" userId="917ea340-fd63-490f-a7db-68428d24cf32" providerId="ADAL" clId="{9B6050A4-F178-4018-9F62-4FCCA28DA093}" dt="2021-03-19T13:57:45.189" v="25803" actId="478"/>
          <ac:spMkLst>
            <pc:docMk/>
            <pc:sldMk cId="3219094029" sldId="816"/>
            <ac:spMk id="28" creationId="{4FAF20C5-4593-4683-A652-6E3F75B54BC4}"/>
          </ac:spMkLst>
        </pc:spChg>
        <pc:spChg chg="add del mod">
          <ac:chgData name="Ragnhild Halvorsrud" userId="917ea340-fd63-490f-a7db-68428d24cf32" providerId="ADAL" clId="{9B6050A4-F178-4018-9F62-4FCCA28DA093}" dt="2021-03-26T15:30:35.572" v="40551"/>
          <ac:spMkLst>
            <pc:docMk/>
            <pc:sldMk cId="3219094029" sldId="816"/>
            <ac:spMk id="29" creationId="{F6118B3C-9F13-4755-9302-E3EB4F0C1419}"/>
          </ac:spMkLst>
        </pc:spChg>
        <pc:spChg chg="add del mod">
          <ac:chgData name="Ragnhild Halvorsrud" userId="917ea340-fd63-490f-a7db-68428d24cf32" providerId="ADAL" clId="{9B6050A4-F178-4018-9F62-4FCCA28DA093}" dt="2021-03-19T13:57:45.189" v="25803" actId="478"/>
          <ac:spMkLst>
            <pc:docMk/>
            <pc:sldMk cId="3219094029" sldId="816"/>
            <ac:spMk id="30" creationId="{86814ECC-7918-44D8-8290-1BDF532C5949}"/>
          </ac:spMkLst>
        </pc:spChg>
        <pc:spChg chg="mod">
          <ac:chgData name="Ragnhild Halvorsrud" userId="917ea340-fd63-490f-a7db-68428d24cf32" providerId="ADAL" clId="{9B6050A4-F178-4018-9F62-4FCCA28DA093}" dt="2021-03-24T16:29:41.183" v="36709"/>
          <ac:spMkLst>
            <pc:docMk/>
            <pc:sldMk cId="3219094029" sldId="816"/>
            <ac:spMk id="30" creationId="{B7CE5976-1D68-45AC-9D0F-D6497B39DAAF}"/>
          </ac:spMkLst>
        </pc:spChg>
        <pc:spChg chg="add del mod">
          <ac:chgData name="Ragnhild Halvorsrud" userId="917ea340-fd63-490f-a7db-68428d24cf32" providerId="ADAL" clId="{9B6050A4-F178-4018-9F62-4FCCA28DA093}" dt="2021-03-26T15:30:35.572" v="40551"/>
          <ac:spMkLst>
            <pc:docMk/>
            <pc:sldMk cId="3219094029" sldId="816"/>
            <ac:spMk id="31" creationId="{D80473B2-0365-4345-BD58-633B08BD1A2E}"/>
          </ac:spMkLst>
        </pc:spChg>
        <pc:spChg chg="mod">
          <ac:chgData name="Ragnhild Halvorsrud" userId="917ea340-fd63-490f-a7db-68428d24cf32" providerId="ADAL" clId="{9B6050A4-F178-4018-9F62-4FCCA28DA093}" dt="2021-03-24T16:29:41.183" v="36709"/>
          <ac:spMkLst>
            <pc:docMk/>
            <pc:sldMk cId="3219094029" sldId="816"/>
            <ac:spMk id="33" creationId="{A7CB9DE5-FAEF-4373-8A44-9C70632C95D1}"/>
          </ac:spMkLst>
        </pc:spChg>
        <pc:spChg chg="mod">
          <ac:chgData name="Ragnhild Halvorsrud" userId="917ea340-fd63-490f-a7db-68428d24cf32" providerId="ADAL" clId="{9B6050A4-F178-4018-9F62-4FCCA28DA093}" dt="2021-03-24T16:29:41.183" v="36709"/>
          <ac:spMkLst>
            <pc:docMk/>
            <pc:sldMk cId="3219094029" sldId="816"/>
            <ac:spMk id="35" creationId="{CB378A27-A27A-4D27-81CA-B67E19237E1B}"/>
          </ac:spMkLst>
        </pc:spChg>
        <pc:spChg chg="add del mod">
          <ac:chgData name="Ragnhild Halvorsrud" userId="917ea340-fd63-490f-a7db-68428d24cf32" providerId="ADAL" clId="{9B6050A4-F178-4018-9F62-4FCCA28DA093}" dt="2021-03-26T15:30:35.572" v="40551"/>
          <ac:spMkLst>
            <pc:docMk/>
            <pc:sldMk cId="3219094029" sldId="816"/>
            <ac:spMk id="36" creationId="{5A9429FB-C5DD-471A-A6B2-E4BEA6CB8CA5}"/>
          </ac:spMkLst>
        </pc:spChg>
        <pc:spChg chg="mod">
          <ac:chgData name="Ragnhild Halvorsrud" userId="917ea340-fd63-490f-a7db-68428d24cf32" providerId="ADAL" clId="{9B6050A4-F178-4018-9F62-4FCCA28DA093}" dt="2021-03-24T16:29:41.183" v="36709"/>
          <ac:spMkLst>
            <pc:docMk/>
            <pc:sldMk cId="3219094029" sldId="816"/>
            <ac:spMk id="37" creationId="{4F2DB8D7-1318-4858-883C-9BFAF5B4D6AB}"/>
          </ac:spMkLst>
        </pc:spChg>
        <pc:spChg chg="add del mod">
          <ac:chgData name="Ragnhild Halvorsrud" userId="917ea340-fd63-490f-a7db-68428d24cf32" providerId="ADAL" clId="{9B6050A4-F178-4018-9F62-4FCCA28DA093}" dt="2021-03-26T15:30:35.572" v="40551"/>
          <ac:spMkLst>
            <pc:docMk/>
            <pc:sldMk cId="3219094029" sldId="816"/>
            <ac:spMk id="37" creationId="{97E7AE1B-87EA-4813-B3C0-ECA53FB543CF}"/>
          </ac:spMkLst>
        </pc:spChg>
        <pc:spChg chg="mod">
          <ac:chgData name="Ragnhild Halvorsrud" userId="917ea340-fd63-490f-a7db-68428d24cf32" providerId="ADAL" clId="{9B6050A4-F178-4018-9F62-4FCCA28DA093}" dt="2021-03-24T16:29:41.183" v="36709"/>
          <ac:spMkLst>
            <pc:docMk/>
            <pc:sldMk cId="3219094029" sldId="816"/>
            <ac:spMk id="40" creationId="{41B659EF-012C-4B3F-9B26-A0592EF189C0}"/>
          </ac:spMkLst>
        </pc:spChg>
        <pc:spChg chg="mod">
          <ac:chgData name="Ragnhild Halvorsrud" userId="917ea340-fd63-490f-a7db-68428d24cf32" providerId="ADAL" clId="{9B6050A4-F178-4018-9F62-4FCCA28DA093}" dt="2021-03-26T15:30:30.253" v="40550"/>
          <ac:spMkLst>
            <pc:docMk/>
            <pc:sldMk cId="3219094029" sldId="816"/>
            <ac:spMk id="40" creationId="{F112A528-9568-4696-B8DB-774457FDC219}"/>
          </ac:spMkLst>
        </pc:spChg>
        <pc:spChg chg="mod">
          <ac:chgData name="Ragnhild Halvorsrud" userId="917ea340-fd63-490f-a7db-68428d24cf32" providerId="ADAL" clId="{9B6050A4-F178-4018-9F62-4FCCA28DA093}" dt="2021-03-26T15:30:30.253" v="40550"/>
          <ac:spMkLst>
            <pc:docMk/>
            <pc:sldMk cId="3219094029" sldId="816"/>
            <ac:spMk id="41" creationId="{5F547C0D-B12F-4857-88E7-9FE5E6E5EE76}"/>
          </ac:spMkLst>
        </pc:spChg>
        <pc:spChg chg="mod">
          <ac:chgData name="Ragnhild Halvorsrud" userId="917ea340-fd63-490f-a7db-68428d24cf32" providerId="ADAL" clId="{9B6050A4-F178-4018-9F62-4FCCA28DA093}" dt="2021-03-26T15:30:30.253" v="40550"/>
          <ac:spMkLst>
            <pc:docMk/>
            <pc:sldMk cId="3219094029" sldId="816"/>
            <ac:spMk id="42" creationId="{7FB182FA-B0FC-4F56-A092-2B2F24037423}"/>
          </ac:spMkLst>
        </pc:spChg>
        <pc:spChg chg="mod">
          <ac:chgData name="Ragnhild Halvorsrud" userId="917ea340-fd63-490f-a7db-68428d24cf32" providerId="ADAL" clId="{9B6050A4-F178-4018-9F62-4FCCA28DA093}" dt="2021-03-24T16:29:41.183" v="36709"/>
          <ac:spMkLst>
            <pc:docMk/>
            <pc:sldMk cId="3219094029" sldId="816"/>
            <ac:spMk id="42" creationId="{D0B354BB-5550-423F-8F8A-49E57A92E9C4}"/>
          </ac:spMkLst>
        </pc:spChg>
        <pc:spChg chg="add mod">
          <ac:chgData name="Ragnhild Halvorsrud" userId="917ea340-fd63-490f-a7db-68428d24cf32" providerId="ADAL" clId="{9B6050A4-F178-4018-9F62-4FCCA28DA093}" dt="2021-03-26T15:43:20.583" v="40860" actId="1037"/>
          <ac:spMkLst>
            <pc:docMk/>
            <pc:sldMk cId="3219094029" sldId="816"/>
            <ac:spMk id="43" creationId="{59CED5AB-B47B-4BAA-B98F-418921BBFC81}"/>
          </ac:spMkLst>
        </pc:spChg>
        <pc:spChg chg="add mod">
          <ac:chgData name="Ragnhild Halvorsrud" userId="917ea340-fd63-490f-a7db-68428d24cf32" providerId="ADAL" clId="{9B6050A4-F178-4018-9F62-4FCCA28DA093}" dt="2021-03-26T15:43:20.583" v="40860" actId="1037"/>
          <ac:spMkLst>
            <pc:docMk/>
            <pc:sldMk cId="3219094029" sldId="816"/>
            <ac:spMk id="45" creationId="{5468BCB8-51C1-4455-AD72-956B8154C444}"/>
          </ac:spMkLst>
        </pc:spChg>
        <pc:spChg chg="mod">
          <ac:chgData name="Ragnhild Halvorsrud" userId="917ea340-fd63-490f-a7db-68428d24cf32" providerId="ADAL" clId="{9B6050A4-F178-4018-9F62-4FCCA28DA093}" dt="2021-03-26T15:30:30.253" v="40550"/>
          <ac:spMkLst>
            <pc:docMk/>
            <pc:sldMk cId="3219094029" sldId="816"/>
            <ac:spMk id="47" creationId="{A44F6307-8E40-46A8-9DB7-E1831E8A9C4F}"/>
          </ac:spMkLst>
        </pc:spChg>
        <pc:spChg chg="mod">
          <ac:chgData name="Ragnhild Halvorsrud" userId="917ea340-fd63-490f-a7db-68428d24cf32" providerId="ADAL" clId="{9B6050A4-F178-4018-9F62-4FCCA28DA093}" dt="2021-03-26T15:30:30.253" v="40550"/>
          <ac:spMkLst>
            <pc:docMk/>
            <pc:sldMk cId="3219094029" sldId="816"/>
            <ac:spMk id="49" creationId="{D0B75644-7D75-4614-9C87-F0FDAA170EBA}"/>
          </ac:spMkLst>
        </pc:spChg>
        <pc:spChg chg="add mod">
          <ac:chgData name="Ragnhild Halvorsrud" userId="917ea340-fd63-490f-a7db-68428d24cf32" providerId="ADAL" clId="{9B6050A4-F178-4018-9F62-4FCCA28DA093}" dt="2021-03-26T15:43:20.583" v="40860" actId="1037"/>
          <ac:spMkLst>
            <pc:docMk/>
            <pc:sldMk cId="3219094029" sldId="816"/>
            <ac:spMk id="50" creationId="{13B4FEB3-2BB0-4F48-9C65-C0FF48F2A6E5}"/>
          </ac:spMkLst>
        </pc:spChg>
        <pc:spChg chg="add mod">
          <ac:chgData name="Ragnhild Halvorsrud" userId="917ea340-fd63-490f-a7db-68428d24cf32" providerId="ADAL" clId="{9B6050A4-F178-4018-9F62-4FCCA28DA093}" dt="2021-03-26T15:43:32.961" v="40875" actId="1035"/>
          <ac:spMkLst>
            <pc:docMk/>
            <pc:sldMk cId="3219094029" sldId="816"/>
            <ac:spMk id="51" creationId="{C6EE03F8-DE15-4CB4-9B84-3E29147D4379}"/>
          </ac:spMkLst>
        </pc:spChg>
        <pc:spChg chg="mod">
          <ac:chgData name="Ragnhild Halvorsrud" userId="917ea340-fd63-490f-a7db-68428d24cf32" providerId="ADAL" clId="{9B6050A4-F178-4018-9F62-4FCCA28DA093}" dt="2021-03-25T14:24:49.511" v="38956"/>
          <ac:spMkLst>
            <pc:docMk/>
            <pc:sldMk cId="3219094029" sldId="816"/>
            <ac:spMk id="53" creationId="{609E2086-471C-4F1F-BFE7-42D9735985CD}"/>
          </ac:spMkLst>
        </pc:spChg>
        <pc:spChg chg="mod">
          <ac:chgData name="Ragnhild Halvorsrud" userId="917ea340-fd63-490f-a7db-68428d24cf32" providerId="ADAL" clId="{9B6050A4-F178-4018-9F62-4FCCA28DA093}" dt="2021-03-25T14:24:49.511" v="38956"/>
          <ac:spMkLst>
            <pc:docMk/>
            <pc:sldMk cId="3219094029" sldId="816"/>
            <ac:spMk id="54" creationId="{278D3729-8EBC-4D67-9F14-4303818D993E}"/>
          </ac:spMkLst>
        </pc:spChg>
        <pc:spChg chg="mod">
          <ac:chgData name="Ragnhild Halvorsrud" userId="917ea340-fd63-490f-a7db-68428d24cf32" providerId="ADAL" clId="{9B6050A4-F178-4018-9F62-4FCCA28DA093}" dt="2021-03-25T14:24:49.511" v="38956"/>
          <ac:spMkLst>
            <pc:docMk/>
            <pc:sldMk cId="3219094029" sldId="816"/>
            <ac:spMk id="55" creationId="{4064DBB3-0A34-4227-BA40-CE4066BF36FE}"/>
          </ac:spMkLst>
        </pc:spChg>
        <pc:spChg chg="mod">
          <ac:chgData name="Ragnhild Halvorsrud" userId="917ea340-fd63-490f-a7db-68428d24cf32" providerId="ADAL" clId="{9B6050A4-F178-4018-9F62-4FCCA28DA093}" dt="2021-03-25T14:24:49.511" v="38956"/>
          <ac:spMkLst>
            <pc:docMk/>
            <pc:sldMk cId="3219094029" sldId="816"/>
            <ac:spMk id="56" creationId="{041A0E82-5C31-4735-A8FD-15703B24DD65}"/>
          </ac:spMkLst>
        </pc:spChg>
        <pc:spChg chg="mod">
          <ac:chgData name="Ragnhild Halvorsrud" userId="917ea340-fd63-490f-a7db-68428d24cf32" providerId="ADAL" clId="{9B6050A4-F178-4018-9F62-4FCCA28DA093}" dt="2021-03-26T15:30:30.253" v="40550"/>
          <ac:spMkLst>
            <pc:docMk/>
            <pc:sldMk cId="3219094029" sldId="816"/>
            <ac:spMk id="57" creationId="{31E578DF-DBE5-42D2-BE19-97B32E7CC48E}"/>
          </ac:spMkLst>
        </pc:spChg>
        <pc:spChg chg="mod">
          <ac:chgData name="Ragnhild Halvorsrud" userId="917ea340-fd63-490f-a7db-68428d24cf32" providerId="ADAL" clId="{9B6050A4-F178-4018-9F62-4FCCA28DA093}" dt="2021-03-26T15:30:30.253" v="40550"/>
          <ac:spMkLst>
            <pc:docMk/>
            <pc:sldMk cId="3219094029" sldId="816"/>
            <ac:spMk id="58" creationId="{B2ABA77E-99C7-4002-9BED-467EA036B44E}"/>
          </ac:spMkLst>
        </pc:spChg>
        <pc:spChg chg="mod">
          <ac:chgData name="Ragnhild Halvorsrud" userId="917ea340-fd63-490f-a7db-68428d24cf32" providerId="ADAL" clId="{9B6050A4-F178-4018-9F62-4FCCA28DA093}" dt="2021-03-26T15:30:30.253" v="40550"/>
          <ac:spMkLst>
            <pc:docMk/>
            <pc:sldMk cId="3219094029" sldId="816"/>
            <ac:spMk id="59" creationId="{6D945614-AD69-4B2B-8045-61D10D33BCC9}"/>
          </ac:spMkLst>
        </pc:spChg>
        <pc:spChg chg="add mod">
          <ac:chgData name="Ragnhild Halvorsrud" userId="917ea340-fd63-490f-a7db-68428d24cf32" providerId="ADAL" clId="{9B6050A4-F178-4018-9F62-4FCCA28DA093}" dt="2021-03-26T15:43:32.961" v="40875" actId="1035"/>
          <ac:spMkLst>
            <pc:docMk/>
            <pc:sldMk cId="3219094029" sldId="816"/>
            <ac:spMk id="63" creationId="{B77BADDC-F72D-4F0C-BABF-C45E08215EA9}"/>
          </ac:spMkLst>
        </pc:spChg>
        <pc:spChg chg="add mod">
          <ac:chgData name="Ragnhild Halvorsrud" userId="917ea340-fd63-490f-a7db-68428d24cf32" providerId="ADAL" clId="{9B6050A4-F178-4018-9F62-4FCCA28DA093}" dt="2021-03-26T15:43:32.961" v="40875" actId="1035"/>
          <ac:spMkLst>
            <pc:docMk/>
            <pc:sldMk cId="3219094029" sldId="816"/>
            <ac:spMk id="66" creationId="{D6E442C2-2D56-4863-A67B-FA5D09FA962E}"/>
          </ac:spMkLst>
        </pc:spChg>
        <pc:grpChg chg="add del mod">
          <ac:chgData name="Ragnhild Halvorsrud" userId="917ea340-fd63-490f-a7db-68428d24cf32" providerId="ADAL" clId="{9B6050A4-F178-4018-9F62-4FCCA28DA093}" dt="2021-03-24T16:29:44.703" v="36710"/>
          <ac:grpSpMkLst>
            <pc:docMk/>
            <pc:sldMk cId="3219094029" sldId="816"/>
            <ac:grpSpMk id="29" creationId="{FB83DD41-10F2-4D5B-B15A-A2D47A9643AA}"/>
          </ac:grpSpMkLst>
        </pc:grpChg>
        <pc:grpChg chg="add del mod">
          <ac:chgData name="Ragnhild Halvorsrud" userId="917ea340-fd63-490f-a7db-68428d24cf32" providerId="ADAL" clId="{9B6050A4-F178-4018-9F62-4FCCA28DA093}" dt="2021-03-24T16:29:44.703" v="36710"/>
          <ac:grpSpMkLst>
            <pc:docMk/>
            <pc:sldMk cId="3219094029" sldId="816"/>
            <ac:grpSpMk id="34" creationId="{C3F1C8CB-915C-4EEC-9C42-DD5E084A31B0}"/>
          </ac:grpSpMkLst>
        </pc:grpChg>
        <pc:grpChg chg="add del mod">
          <ac:chgData name="Ragnhild Halvorsrud" userId="917ea340-fd63-490f-a7db-68428d24cf32" providerId="ADAL" clId="{9B6050A4-F178-4018-9F62-4FCCA28DA093}" dt="2021-03-24T16:29:44.703" v="36710"/>
          <ac:grpSpMkLst>
            <pc:docMk/>
            <pc:sldMk cId="3219094029" sldId="816"/>
            <ac:grpSpMk id="39" creationId="{2268392D-30C7-4A6A-A140-710FAD28F171}"/>
          </ac:grpSpMkLst>
        </pc:grpChg>
        <pc:grpChg chg="add del mod">
          <ac:chgData name="Ragnhild Halvorsrud" userId="917ea340-fd63-490f-a7db-68428d24cf32" providerId="ADAL" clId="{9B6050A4-F178-4018-9F62-4FCCA28DA093}" dt="2021-03-26T15:30:35.572" v="40551"/>
          <ac:grpSpMkLst>
            <pc:docMk/>
            <pc:sldMk cId="3219094029" sldId="816"/>
            <ac:grpSpMk id="39" creationId="{A6BC22B9-0307-4697-A6F8-3670F83C048F}"/>
          </ac:grpSpMkLst>
        </pc:grpChg>
        <pc:grpChg chg="add del mod">
          <ac:chgData name="Ragnhild Halvorsrud" userId="917ea340-fd63-490f-a7db-68428d24cf32" providerId="ADAL" clId="{9B6050A4-F178-4018-9F62-4FCCA28DA093}" dt="2021-03-26T15:30:35.572" v="40551"/>
          <ac:grpSpMkLst>
            <pc:docMk/>
            <pc:sldMk cId="3219094029" sldId="816"/>
            <ac:grpSpMk id="48" creationId="{F507696F-7E1C-4B4E-A324-A72052611594}"/>
          </ac:grpSpMkLst>
        </pc:grpChg>
        <pc:grpChg chg="add mod">
          <ac:chgData name="Ragnhild Halvorsrud" userId="917ea340-fd63-490f-a7db-68428d24cf32" providerId="ADAL" clId="{9B6050A4-F178-4018-9F62-4FCCA28DA093}" dt="2021-03-25T14:24:49.511" v="38956"/>
          <ac:grpSpMkLst>
            <pc:docMk/>
            <pc:sldMk cId="3219094029" sldId="816"/>
            <ac:grpSpMk id="52" creationId="{4EF8B18C-3C6C-46F6-A632-AABBFEFEB6F1}"/>
          </ac:grpSpMkLst>
        </pc:grpChg>
        <pc:picChg chg="add mod">
          <ac:chgData name="Ragnhild Halvorsrud" userId="917ea340-fd63-490f-a7db-68428d24cf32" providerId="ADAL" clId="{9B6050A4-F178-4018-9F62-4FCCA28DA093}" dt="2021-03-26T15:43:20.583" v="40860" actId="1037"/>
          <ac:picMkLst>
            <pc:docMk/>
            <pc:sldMk cId="3219094029" sldId="816"/>
            <ac:picMk id="2" creationId="{D1CAD63C-3DDE-4A54-8652-2E81A766353C}"/>
          </ac:picMkLst>
        </pc:picChg>
        <pc:picChg chg="add del mod">
          <ac:chgData name="Ragnhild Halvorsrud" userId="917ea340-fd63-490f-a7db-68428d24cf32" providerId="ADAL" clId="{9B6050A4-F178-4018-9F62-4FCCA28DA093}" dt="2021-03-26T15:31:44.453" v="40556" actId="478"/>
          <ac:picMkLst>
            <pc:docMk/>
            <pc:sldMk cId="3219094029" sldId="816"/>
            <ac:picMk id="6" creationId="{FD4DE257-179F-44CC-9183-CD96C3705310}"/>
          </ac:picMkLst>
        </pc:picChg>
        <pc:picChg chg="add mod">
          <ac:chgData name="Ragnhild Halvorsrud" userId="917ea340-fd63-490f-a7db-68428d24cf32" providerId="ADAL" clId="{9B6050A4-F178-4018-9F62-4FCCA28DA093}" dt="2021-03-26T15:43:32.961" v="40875" actId="1035"/>
          <ac:picMkLst>
            <pc:docMk/>
            <pc:sldMk cId="3219094029" sldId="816"/>
            <ac:picMk id="7" creationId="{4DB82968-1A5A-47B2-B623-F1673404A90D}"/>
          </ac:picMkLst>
        </pc:picChg>
        <pc:picChg chg="add del mod">
          <ac:chgData name="Ragnhild Halvorsrud" userId="917ea340-fd63-490f-a7db-68428d24cf32" providerId="ADAL" clId="{9B6050A4-F178-4018-9F62-4FCCA28DA093}" dt="2021-03-26T15:30:51.117" v="40553" actId="478"/>
          <ac:picMkLst>
            <pc:docMk/>
            <pc:sldMk cId="3219094029" sldId="816"/>
            <ac:picMk id="9" creationId="{74CAEC98-765C-4274-A1D2-6BF142D2F47A}"/>
          </ac:picMkLst>
        </pc:picChg>
        <pc:picChg chg="add del mod">
          <ac:chgData name="Ragnhild Halvorsrud" userId="917ea340-fd63-490f-a7db-68428d24cf32" providerId="ADAL" clId="{9B6050A4-F178-4018-9F62-4FCCA28DA093}" dt="2021-03-25T15:57:34.803" v="39424" actId="478"/>
          <ac:picMkLst>
            <pc:docMk/>
            <pc:sldMk cId="3219094029" sldId="816"/>
            <ac:picMk id="10" creationId="{00416F65-2B77-4833-A67B-8664F0A76D98}"/>
          </ac:picMkLst>
        </pc:picChg>
        <pc:picChg chg="add del mod">
          <ac:chgData name="Ragnhild Halvorsrud" userId="917ea340-fd63-490f-a7db-68428d24cf32" providerId="ADAL" clId="{9B6050A4-F178-4018-9F62-4FCCA28DA093}" dt="2021-03-19T13:53:07.354" v="25784" actId="478"/>
          <ac:picMkLst>
            <pc:docMk/>
            <pc:sldMk cId="3219094029" sldId="816"/>
            <ac:picMk id="12" creationId="{7A1F4781-13C2-4EEC-BA03-6B8724D36683}"/>
          </ac:picMkLst>
        </pc:picChg>
        <pc:picChg chg="add del mod">
          <ac:chgData name="Ragnhild Halvorsrud" userId="917ea340-fd63-490f-a7db-68428d24cf32" providerId="ADAL" clId="{9B6050A4-F178-4018-9F62-4FCCA28DA093}" dt="2021-03-19T13:53:12.643" v="25785" actId="478"/>
          <ac:picMkLst>
            <pc:docMk/>
            <pc:sldMk cId="3219094029" sldId="816"/>
            <ac:picMk id="13" creationId="{DFEA13C4-B462-4FE3-9002-3F83237619E1}"/>
          </ac:picMkLst>
        </pc:picChg>
        <pc:picChg chg="add del mod">
          <ac:chgData name="Ragnhild Halvorsrud" userId="917ea340-fd63-490f-a7db-68428d24cf32" providerId="ADAL" clId="{9B6050A4-F178-4018-9F62-4FCCA28DA093}" dt="2021-03-19T13:54:37.758" v="25797" actId="478"/>
          <ac:picMkLst>
            <pc:docMk/>
            <pc:sldMk cId="3219094029" sldId="816"/>
            <ac:picMk id="14" creationId="{9A111C48-371E-45BC-B49D-A42FA6B3A2FC}"/>
          </ac:picMkLst>
        </pc:picChg>
        <pc:picChg chg="add del mod">
          <ac:chgData name="Ragnhild Halvorsrud" userId="917ea340-fd63-490f-a7db-68428d24cf32" providerId="ADAL" clId="{9B6050A4-F178-4018-9F62-4FCCA28DA093}" dt="2021-03-24T14:59:57.642" v="36702"/>
          <ac:picMkLst>
            <pc:docMk/>
            <pc:sldMk cId="3219094029" sldId="816"/>
            <ac:picMk id="17" creationId="{CDC6B4D7-F35C-4A38-A2D7-B10DEBA12865}"/>
          </ac:picMkLst>
        </pc:picChg>
        <pc:picChg chg="add del mod">
          <ac:chgData name="Ragnhild Halvorsrud" userId="917ea340-fd63-490f-a7db-68428d24cf32" providerId="ADAL" clId="{9B6050A4-F178-4018-9F62-4FCCA28DA093}" dt="2021-03-24T14:59:57.642" v="36702"/>
          <ac:picMkLst>
            <pc:docMk/>
            <pc:sldMk cId="3219094029" sldId="816"/>
            <ac:picMk id="18" creationId="{EE077816-A698-4559-8701-B32FE18AB11A}"/>
          </ac:picMkLst>
        </pc:picChg>
        <pc:picChg chg="add del mod">
          <ac:chgData name="Ragnhild Halvorsrud" userId="917ea340-fd63-490f-a7db-68428d24cf32" providerId="ADAL" clId="{9B6050A4-F178-4018-9F62-4FCCA28DA093}" dt="2021-03-24T14:59:57.642" v="36702"/>
          <ac:picMkLst>
            <pc:docMk/>
            <pc:sldMk cId="3219094029" sldId="816"/>
            <ac:picMk id="19" creationId="{23C5E31F-F4DB-498A-9DA8-C03C43C0AC41}"/>
          </ac:picMkLst>
        </pc:picChg>
        <pc:picChg chg="add del mod">
          <ac:chgData name="Ragnhild Halvorsrud" userId="917ea340-fd63-490f-a7db-68428d24cf32" providerId="ADAL" clId="{9B6050A4-F178-4018-9F62-4FCCA28DA093}" dt="2021-03-19T13:57:45.189" v="25803" actId="478"/>
          <ac:picMkLst>
            <pc:docMk/>
            <pc:sldMk cId="3219094029" sldId="816"/>
            <ac:picMk id="20" creationId="{35F3877A-85EF-425A-9A5E-B357C517698A}"/>
          </ac:picMkLst>
        </pc:picChg>
        <pc:picChg chg="mod">
          <ac:chgData name="Ragnhild Halvorsrud" userId="917ea340-fd63-490f-a7db-68428d24cf32" providerId="ADAL" clId="{9B6050A4-F178-4018-9F62-4FCCA28DA093}" dt="2021-03-26T15:38:14.734" v="40737" actId="1076"/>
          <ac:picMkLst>
            <pc:docMk/>
            <pc:sldMk cId="3219094029" sldId="816"/>
            <ac:picMk id="22" creationId="{73473192-F6A7-4810-B7FC-EFFFADBDF1CD}"/>
          </ac:picMkLst>
        </pc:picChg>
        <pc:picChg chg="add del mod">
          <ac:chgData name="Ragnhild Halvorsrud" userId="917ea340-fd63-490f-a7db-68428d24cf32" providerId="ADAL" clId="{9B6050A4-F178-4018-9F62-4FCCA28DA093}" dt="2021-03-24T14:59:57.642" v="36702"/>
          <ac:picMkLst>
            <pc:docMk/>
            <pc:sldMk cId="3219094029" sldId="816"/>
            <ac:picMk id="23" creationId="{6D536FC0-66CB-413B-9AEA-00085D4231D0}"/>
          </ac:picMkLst>
        </pc:picChg>
        <pc:picChg chg="add del mod">
          <ac:chgData name="Ragnhild Halvorsrud" userId="917ea340-fd63-490f-a7db-68428d24cf32" providerId="ADAL" clId="{9B6050A4-F178-4018-9F62-4FCCA28DA093}" dt="2021-03-24T14:59:57.642" v="36702"/>
          <ac:picMkLst>
            <pc:docMk/>
            <pc:sldMk cId="3219094029" sldId="816"/>
            <ac:picMk id="25" creationId="{433A363E-3A9D-421A-BA49-3F4D2BF0FC51}"/>
          </ac:picMkLst>
        </pc:picChg>
        <pc:picChg chg="add del mod">
          <ac:chgData name="Ragnhild Halvorsrud" userId="917ea340-fd63-490f-a7db-68428d24cf32" providerId="ADAL" clId="{9B6050A4-F178-4018-9F62-4FCCA28DA093}" dt="2021-03-24T16:29:44.703" v="36710"/>
          <ac:picMkLst>
            <pc:docMk/>
            <pc:sldMk cId="3219094029" sldId="816"/>
            <ac:picMk id="28" creationId="{E676A776-C2F0-4DAC-9EA3-70D3B0939C6F}"/>
          </ac:picMkLst>
        </pc:picChg>
        <pc:picChg chg="mod">
          <ac:chgData name="Ragnhild Halvorsrud" userId="917ea340-fd63-490f-a7db-68428d24cf32" providerId="ADAL" clId="{9B6050A4-F178-4018-9F62-4FCCA28DA093}" dt="2021-03-24T16:29:41.183" v="36709"/>
          <ac:picMkLst>
            <pc:docMk/>
            <pc:sldMk cId="3219094029" sldId="816"/>
            <ac:picMk id="31" creationId="{63BFDBAD-A834-4191-9F4C-396D1F66C0A2}"/>
          </ac:picMkLst>
        </pc:picChg>
        <pc:picChg chg="add del mod">
          <ac:chgData name="Ragnhild Halvorsrud" userId="917ea340-fd63-490f-a7db-68428d24cf32" providerId="ADAL" clId="{9B6050A4-F178-4018-9F62-4FCCA28DA093}" dt="2021-03-26T15:30:51.117" v="40553" actId="478"/>
          <ac:picMkLst>
            <pc:docMk/>
            <pc:sldMk cId="3219094029" sldId="816"/>
            <ac:picMk id="32" creationId="{AB94B0BD-5F24-4CC1-AE11-C1DAF8C2DA17}"/>
          </ac:picMkLst>
        </pc:picChg>
        <pc:picChg chg="mod">
          <ac:chgData name="Ragnhild Halvorsrud" userId="917ea340-fd63-490f-a7db-68428d24cf32" providerId="ADAL" clId="{9B6050A4-F178-4018-9F62-4FCCA28DA093}" dt="2021-03-24T16:29:41.183" v="36709"/>
          <ac:picMkLst>
            <pc:docMk/>
            <pc:sldMk cId="3219094029" sldId="816"/>
            <ac:picMk id="36" creationId="{C88253DA-0A0D-4F59-82D7-13DFA31A0E63}"/>
          </ac:picMkLst>
        </pc:picChg>
        <pc:picChg chg="add del mod">
          <ac:chgData name="Ragnhild Halvorsrud" userId="917ea340-fd63-490f-a7db-68428d24cf32" providerId="ADAL" clId="{9B6050A4-F178-4018-9F62-4FCCA28DA093}" dt="2021-03-26T15:30:35.572" v="40551"/>
          <ac:picMkLst>
            <pc:docMk/>
            <pc:sldMk cId="3219094029" sldId="816"/>
            <ac:picMk id="38" creationId="{0B85880F-28C7-4870-92F0-3585579582DA}"/>
          </ac:picMkLst>
        </pc:picChg>
        <pc:picChg chg="del mod">
          <ac:chgData name="Ragnhild Halvorsrud" userId="917ea340-fd63-490f-a7db-68428d24cf32" providerId="ADAL" clId="{9B6050A4-F178-4018-9F62-4FCCA28DA093}" dt="2021-03-24T14:58:21.541" v="36696" actId="478"/>
          <ac:picMkLst>
            <pc:docMk/>
            <pc:sldMk cId="3219094029" sldId="816"/>
            <ac:picMk id="38" creationId="{BA2D4461-576D-49EC-9279-E098FDD99193}"/>
          </ac:picMkLst>
        </pc:picChg>
        <pc:picChg chg="mod">
          <ac:chgData name="Ragnhild Halvorsrud" userId="917ea340-fd63-490f-a7db-68428d24cf32" providerId="ADAL" clId="{9B6050A4-F178-4018-9F62-4FCCA28DA093}" dt="2021-03-24T16:29:41.183" v="36709"/>
          <ac:picMkLst>
            <pc:docMk/>
            <pc:sldMk cId="3219094029" sldId="816"/>
            <ac:picMk id="41" creationId="{11D577CC-4FEF-4A2F-A695-323BB38E147F}"/>
          </ac:picMkLst>
        </pc:picChg>
        <pc:cxnChg chg="add del mod">
          <ac:chgData name="Ragnhild Halvorsrud" userId="917ea340-fd63-490f-a7db-68428d24cf32" providerId="ADAL" clId="{9B6050A4-F178-4018-9F62-4FCCA28DA093}" dt="2021-03-19T13:57:45.189" v="25803" actId="478"/>
          <ac:cxnSpMkLst>
            <pc:docMk/>
            <pc:sldMk cId="3219094029" sldId="816"/>
            <ac:cxnSpMk id="27" creationId="{48F4EFEA-5855-40EE-8CFF-BA66A9C014D8}"/>
          </ac:cxnSpMkLst>
        </pc:cxnChg>
        <pc:cxnChg chg="add del mod">
          <ac:chgData name="Ragnhild Halvorsrud" userId="917ea340-fd63-490f-a7db-68428d24cf32" providerId="ADAL" clId="{9B6050A4-F178-4018-9F62-4FCCA28DA093}" dt="2021-03-26T15:30:35.572" v="40551"/>
          <ac:cxnSpMkLst>
            <pc:docMk/>
            <pc:sldMk cId="3219094029" sldId="816"/>
            <ac:cxnSpMk id="27" creationId="{99D4C5C6-FD7A-41DC-97AA-19C4025B3340}"/>
          </ac:cxnSpMkLst>
        </pc:cxnChg>
        <pc:cxnChg chg="add del mod">
          <ac:chgData name="Ragnhild Halvorsrud" userId="917ea340-fd63-490f-a7db-68428d24cf32" providerId="ADAL" clId="{9B6050A4-F178-4018-9F62-4FCCA28DA093}" dt="2021-03-26T15:30:35.572" v="40551"/>
          <ac:cxnSpMkLst>
            <pc:docMk/>
            <pc:sldMk cId="3219094029" sldId="816"/>
            <ac:cxnSpMk id="28" creationId="{2325992B-47DA-401E-8D81-D690D8F0B8C4}"/>
          </ac:cxnSpMkLst>
        </pc:cxnChg>
        <pc:cxnChg chg="add del mod">
          <ac:chgData name="Ragnhild Halvorsrud" userId="917ea340-fd63-490f-a7db-68428d24cf32" providerId="ADAL" clId="{9B6050A4-F178-4018-9F62-4FCCA28DA093}" dt="2021-03-19T13:57:45.189" v="25803" actId="478"/>
          <ac:cxnSpMkLst>
            <pc:docMk/>
            <pc:sldMk cId="3219094029" sldId="816"/>
            <ac:cxnSpMk id="29" creationId="{0294EBB3-9361-4970-940C-C2010E763B62}"/>
          </ac:cxnSpMkLst>
        </pc:cxnChg>
        <pc:cxnChg chg="add del mod">
          <ac:chgData name="Ragnhild Halvorsrud" userId="917ea340-fd63-490f-a7db-68428d24cf32" providerId="ADAL" clId="{9B6050A4-F178-4018-9F62-4FCCA28DA093}" dt="2021-03-26T15:30:35.572" v="40551"/>
          <ac:cxnSpMkLst>
            <pc:docMk/>
            <pc:sldMk cId="3219094029" sldId="816"/>
            <ac:cxnSpMk id="30" creationId="{281699CE-E0E1-49CF-8BD3-91BD4050B4E1}"/>
          </ac:cxnSpMkLst>
        </pc:cxnChg>
        <pc:cxnChg chg="add del mod">
          <ac:chgData name="Ragnhild Halvorsrud" userId="917ea340-fd63-490f-a7db-68428d24cf32" providerId="ADAL" clId="{9B6050A4-F178-4018-9F62-4FCCA28DA093}" dt="2021-03-19T13:57:45.189" v="25803" actId="478"/>
          <ac:cxnSpMkLst>
            <pc:docMk/>
            <pc:sldMk cId="3219094029" sldId="816"/>
            <ac:cxnSpMk id="31" creationId="{5F29F1A6-DFE7-4EA8-BDA1-8C953FD7676A}"/>
          </ac:cxnSpMkLst>
        </pc:cxnChg>
        <pc:cxnChg chg="add del mod">
          <ac:chgData name="Ragnhild Halvorsrud" userId="917ea340-fd63-490f-a7db-68428d24cf32" providerId="ADAL" clId="{9B6050A4-F178-4018-9F62-4FCCA28DA093}" dt="2021-03-26T15:30:35.572" v="40551"/>
          <ac:cxnSpMkLst>
            <pc:docMk/>
            <pc:sldMk cId="3219094029" sldId="816"/>
            <ac:cxnSpMk id="33" creationId="{3D80AF1C-15D8-4D0B-82C8-18CC9D06B678}"/>
          </ac:cxnSpMkLst>
        </pc:cxnChg>
        <pc:cxnChg chg="add del mod">
          <ac:chgData name="Ragnhild Halvorsrud" userId="917ea340-fd63-490f-a7db-68428d24cf32" providerId="ADAL" clId="{9B6050A4-F178-4018-9F62-4FCCA28DA093}" dt="2021-03-26T15:30:35.572" v="40551"/>
          <ac:cxnSpMkLst>
            <pc:docMk/>
            <pc:sldMk cId="3219094029" sldId="816"/>
            <ac:cxnSpMk id="34" creationId="{29FE8029-3574-43DC-80A9-056DED6F4611}"/>
          </ac:cxnSpMkLst>
        </pc:cxnChg>
        <pc:cxnChg chg="add del mod">
          <ac:chgData name="Ragnhild Halvorsrud" userId="917ea340-fd63-490f-a7db-68428d24cf32" providerId="ADAL" clId="{9B6050A4-F178-4018-9F62-4FCCA28DA093}" dt="2021-03-26T15:30:35.572" v="40551"/>
          <ac:cxnSpMkLst>
            <pc:docMk/>
            <pc:sldMk cId="3219094029" sldId="816"/>
            <ac:cxnSpMk id="35" creationId="{6384E889-9EB6-4D1F-BB92-A44C537D5D26}"/>
          </ac:cxnSpMkLst>
        </pc:cxnChg>
        <pc:cxnChg chg="add mod">
          <ac:chgData name="Ragnhild Halvorsrud" userId="917ea340-fd63-490f-a7db-68428d24cf32" providerId="ADAL" clId="{9B6050A4-F178-4018-9F62-4FCCA28DA093}" dt="2021-03-26T15:43:20.583" v="40860" actId="1037"/>
          <ac:cxnSpMkLst>
            <pc:docMk/>
            <pc:sldMk cId="3219094029" sldId="816"/>
            <ac:cxnSpMk id="44" creationId="{759D51DF-E02E-4572-9C3E-9E0637546A9F}"/>
          </ac:cxnSpMkLst>
        </pc:cxnChg>
        <pc:cxnChg chg="add mod">
          <ac:chgData name="Ragnhild Halvorsrud" userId="917ea340-fd63-490f-a7db-68428d24cf32" providerId="ADAL" clId="{9B6050A4-F178-4018-9F62-4FCCA28DA093}" dt="2021-03-26T15:43:20.583" v="40860" actId="1037"/>
          <ac:cxnSpMkLst>
            <pc:docMk/>
            <pc:sldMk cId="3219094029" sldId="816"/>
            <ac:cxnSpMk id="46" creationId="{36DA7BA1-B186-44A9-AC3A-D9BCAD17A2DE}"/>
          </ac:cxnSpMkLst>
        </pc:cxnChg>
        <pc:cxnChg chg="add mod">
          <ac:chgData name="Ragnhild Halvorsrud" userId="917ea340-fd63-490f-a7db-68428d24cf32" providerId="ADAL" clId="{9B6050A4-F178-4018-9F62-4FCCA28DA093}" dt="2021-03-26T15:43:32.961" v="40875" actId="1035"/>
          <ac:cxnSpMkLst>
            <pc:docMk/>
            <pc:sldMk cId="3219094029" sldId="816"/>
            <ac:cxnSpMk id="64" creationId="{24D69E2B-3452-4C80-93B6-887531DCC328}"/>
          </ac:cxnSpMkLst>
        </pc:cxnChg>
        <pc:cxnChg chg="add mod">
          <ac:chgData name="Ragnhild Halvorsrud" userId="917ea340-fd63-490f-a7db-68428d24cf32" providerId="ADAL" clId="{9B6050A4-F178-4018-9F62-4FCCA28DA093}" dt="2021-03-26T15:43:32.961" v="40875" actId="1035"/>
          <ac:cxnSpMkLst>
            <pc:docMk/>
            <pc:sldMk cId="3219094029" sldId="816"/>
            <ac:cxnSpMk id="67" creationId="{62122773-5DEB-4DD5-9141-BD3CEED26048}"/>
          </ac:cxnSpMkLst>
        </pc:cxnChg>
      </pc:sldChg>
      <pc:sldChg chg="modSp del mod modNotes">
        <pc:chgData name="Ragnhild Halvorsrud" userId="917ea340-fd63-490f-a7db-68428d24cf32" providerId="ADAL" clId="{9B6050A4-F178-4018-9F62-4FCCA28DA093}" dt="2021-03-19T16:44:00.146" v="27960" actId="2696"/>
        <pc:sldMkLst>
          <pc:docMk/>
          <pc:sldMk cId="2291341939" sldId="818"/>
        </pc:sldMkLst>
        <pc:spChg chg="mod">
          <ac:chgData name="Ragnhild Halvorsrud" userId="917ea340-fd63-490f-a7db-68428d24cf32" providerId="ADAL" clId="{9B6050A4-F178-4018-9F62-4FCCA28DA093}" dt="2021-03-19T15:11:40.391" v="27492" actId="790"/>
          <ac:spMkLst>
            <pc:docMk/>
            <pc:sldMk cId="2291341939" sldId="818"/>
            <ac:spMk id="2" creationId="{00000000-0000-0000-0000-000000000000}"/>
          </ac:spMkLst>
        </pc:spChg>
        <pc:spChg chg="mod">
          <ac:chgData name="Ragnhild Halvorsrud" userId="917ea340-fd63-490f-a7db-68428d24cf32" providerId="ADAL" clId="{9B6050A4-F178-4018-9F62-4FCCA28DA093}" dt="2021-03-19T15:11:40.395" v="27494" actId="790"/>
          <ac:spMkLst>
            <pc:docMk/>
            <pc:sldMk cId="2291341939" sldId="818"/>
            <ac:spMk id="3" creationId="{00000000-0000-0000-0000-000000000000}"/>
          </ac:spMkLst>
        </pc:spChg>
        <pc:spChg chg="mod">
          <ac:chgData name="Ragnhild Halvorsrud" userId="917ea340-fd63-490f-a7db-68428d24cf32" providerId="ADAL" clId="{9B6050A4-F178-4018-9F62-4FCCA28DA093}" dt="2021-03-19T15:11:40.395" v="27495" actId="790"/>
          <ac:spMkLst>
            <pc:docMk/>
            <pc:sldMk cId="2291341939" sldId="818"/>
            <ac:spMk id="4" creationId="{00000000-0000-0000-0000-000000000000}"/>
          </ac:spMkLst>
        </pc:spChg>
        <pc:spChg chg="mod">
          <ac:chgData name="Ragnhild Halvorsrud" userId="917ea340-fd63-490f-a7db-68428d24cf32" providerId="ADAL" clId="{9B6050A4-F178-4018-9F62-4FCCA28DA093}" dt="2021-03-19T15:11:40.396" v="27496" actId="790"/>
          <ac:spMkLst>
            <pc:docMk/>
            <pc:sldMk cId="2291341939" sldId="818"/>
            <ac:spMk id="5" creationId="{00000000-0000-0000-0000-000000000000}"/>
          </ac:spMkLst>
        </pc:spChg>
        <pc:spChg chg="mod">
          <ac:chgData name="Ragnhild Halvorsrud" userId="917ea340-fd63-490f-a7db-68428d24cf32" providerId="ADAL" clId="{9B6050A4-F178-4018-9F62-4FCCA28DA093}" dt="2021-03-19T15:11:40.397" v="27497" actId="790"/>
          <ac:spMkLst>
            <pc:docMk/>
            <pc:sldMk cId="2291341939" sldId="818"/>
            <ac:spMk id="11" creationId="{00000000-0000-0000-0000-000000000000}"/>
          </ac:spMkLst>
        </pc:spChg>
        <pc:spChg chg="mod">
          <ac:chgData name="Ragnhild Halvorsrud" userId="917ea340-fd63-490f-a7db-68428d24cf32" providerId="ADAL" clId="{9B6050A4-F178-4018-9F62-4FCCA28DA093}" dt="2021-03-19T15:11:40.398" v="27498" actId="790"/>
          <ac:spMkLst>
            <pc:docMk/>
            <pc:sldMk cId="2291341939" sldId="818"/>
            <ac:spMk id="14" creationId="{00000000-0000-0000-0000-000000000000}"/>
          </ac:spMkLst>
        </pc:spChg>
        <pc:spChg chg="mod">
          <ac:chgData name="Ragnhild Halvorsrud" userId="917ea340-fd63-490f-a7db-68428d24cf32" providerId="ADAL" clId="{9B6050A4-F178-4018-9F62-4FCCA28DA093}" dt="2021-03-19T15:11:40.392" v="27493" actId="790"/>
          <ac:spMkLst>
            <pc:docMk/>
            <pc:sldMk cId="2291341939" sldId="818"/>
            <ac:spMk id="29" creationId="{00000000-0000-0000-0000-000000000000}"/>
          </ac:spMkLst>
        </pc:spChg>
        <pc:spChg chg="mod">
          <ac:chgData name="Ragnhild Halvorsrud" userId="917ea340-fd63-490f-a7db-68428d24cf32" providerId="ADAL" clId="{9B6050A4-F178-4018-9F62-4FCCA28DA093}" dt="2021-03-19T15:11:40.399" v="27499" actId="790"/>
          <ac:spMkLst>
            <pc:docMk/>
            <pc:sldMk cId="2291341939" sldId="818"/>
            <ac:spMk id="90" creationId="{9BBE918A-F742-4E3D-B8B4-7F9B8F60F0D6}"/>
          </ac:spMkLst>
        </pc:spChg>
        <pc:spChg chg="mod">
          <ac:chgData name="Ragnhild Halvorsrud" userId="917ea340-fd63-490f-a7db-68428d24cf32" providerId="ADAL" clId="{9B6050A4-F178-4018-9F62-4FCCA28DA093}" dt="2021-03-19T15:11:40.399" v="27500" actId="790"/>
          <ac:spMkLst>
            <pc:docMk/>
            <pc:sldMk cId="2291341939" sldId="818"/>
            <ac:spMk id="91" creationId="{F92D4C85-E4C7-44A7-B067-E37F5B86CDC6}"/>
          </ac:spMkLst>
        </pc:spChg>
        <pc:spChg chg="mod">
          <ac:chgData name="Ragnhild Halvorsrud" userId="917ea340-fd63-490f-a7db-68428d24cf32" providerId="ADAL" clId="{9B6050A4-F178-4018-9F62-4FCCA28DA093}" dt="2021-03-19T15:11:40.400" v="27501" actId="790"/>
          <ac:spMkLst>
            <pc:docMk/>
            <pc:sldMk cId="2291341939" sldId="818"/>
            <ac:spMk id="92" creationId="{B6CA42B7-8CE2-4238-970D-350937A48198}"/>
          </ac:spMkLst>
        </pc:spChg>
        <pc:spChg chg="mod">
          <ac:chgData name="Ragnhild Halvorsrud" userId="917ea340-fd63-490f-a7db-68428d24cf32" providerId="ADAL" clId="{9B6050A4-F178-4018-9F62-4FCCA28DA093}" dt="2021-03-19T15:11:40.400" v="27502" actId="790"/>
          <ac:spMkLst>
            <pc:docMk/>
            <pc:sldMk cId="2291341939" sldId="818"/>
            <ac:spMk id="93" creationId="{532D1E97-15C4-4A7D-B9F2-6C84DFC36AB6}"/>
          </ac:spMkLst>
        </pc:spChg>
        <pc:spChg chg="mod">
          <ac:chgData name="Ragnhild Halvorsrud" userId="917ea340-fd63-490f-a7db-68428d24cf32" providerId="ADAL" clId="{9B6050A4-F178-4018-9F62-4FCCA28DA093}" dt="2021-03-19T15:11:40.401" v="27503" actId="790"/>
          <ac:spMkLst>
            <pc:docMk/>
            <pc:sldMk cId="2291341939" sldId="818"/>
            <ac:spMk id="94" creationId="{32D02293-D6CB-4D79-9FA4-BA13FCFEB9E4}"/>
          </ac:spMkLst>
        </pc:spChg>
        <pc:spChg chg="mod">
          <ac:chgData name="Ragnhild Halvorsrud" userId="917ea340-fd63-490f-a7db-68428d24cf32" providerId="ADAL" clId="{9B6050A4-F178-4018-9F62-4FCCA28DA093}" dt="2021-03-19T15:11:40.402" v="27504" actId="790"/>
          <ac:spMkLst>
            <pc:docMk/>
            <pc:sldMk cId="2291341939" sldId="818"/>
            <ac:spMk id="97" creationId="{419C616A-2079-44FC-9E59-B4FEB9DD69B9}"/>
          </ac:spMkLst>
        </pc:spChg>
        <pc:spChg chg="mod">
          <ac:chgData name="Ragnhild Halvorsrud" userId="917ea340-fd63-490f-a7db-68428d24cf32" providerId="ADAL" clId="{9B6050A4-F178-4018-9F62-4FCCA28DA093}" dt="2021-03-19T15:11:40.403" v="27505" actId="790"/>
          <ac:spMkLst>
            <pc:docMk/>
            <pc:sldMk cId="2291341939" sldId="818"/>
            <ac:spMk id="98" creationId="{E58FB0D8-6372-43FA-927D-1BE2C37DDD78}"/>
          </ac:spMkLst>
        </pc:spChg>
        <pc:spChg chg="mod">
          <ac:chgData name="Ragnhild Halvorsrud" userId="917ea340-fd63-490f-a7db-68428d24cf32" providerId="ADAL" clId="{9B6050A4-F178-4018-9F62-4FCCA28DA093}" dt="2021-03-19T15:11:40.403" v="27506" actId="790"/>
          <ac:spMkLst>
            <pc:docMk/>
            <pc:sldMk cId="2291341939" sldId="818"/>
            <ac:spMk id="99" creationId="{8BD57449-FC75-4F20-874E-91BE532EB4A1}"/>
          </ac:spMkLst>
        </pc:spChg>
        <pc:spChg chg="mod">
          <ac:chgData name="Ragnhild Halvorsrud" userId="917ea340-fd63-490f-a7db-68428d24cf32" providerId="ADAL" clId="{9B6050A4-F178-4018-9F62-4FCCA28DA093}" dt="2021-03-19T15:11:40.404" v="27507" actId="790"/>
          <ac:spMkLst>
            <pc:docMk/>
            <pc:sldMk cId="2291341939" sldId="818"/>
            <ac:spMk id="100" creationId="{CC22BC16-9699-4560-B436-E234392CFF83}"/>
          </ac:spMkLst>
        </pc:spChg>
        <pc:spChg chg="mod">
          <ac:chgData name="Ragnhild Halvorsrud" userId="917ea340-fd63-490f-a7db-68428d24cf32" providerId="ADAL" clId="{9B6050A4-F178-4018-9F62-4FCCA28DA093}" dt="2021-03-19T15:11:40.405" v="27508" actId="790"/>
          <ac:spMkLst>
            <pc:docMk/>
            <pc:sldMk cId="2291341939" sldId="818"/>
            <ac:spMk id="101" creationId="{7BAF3697-5D42-46DB-A0FE-21E19123B063}"/>
          </ac:spMkLst>
        </pc:spChg>
        <pc:spChg chg="mod">
          <ac:chgData name="Ragnhild Halvorsrud" userId="917ea340-fd63-490f-a7db-68428d24cf32" providerId="ADAL" clId="{9B6050A4-F178-4018-9F62-4FCCA28DA093}" dt="2021-03-19T15:11:40.406" v="27509" actId="790"/>
          <ac:spMkLst>
            <pc:docMk/>
            <pc:sldMk cId="2291341939" sldId="818"/>
            <ac:spMk id="102" creationId="{011A290A-8D8D-4EA0-8036-10D21FD412F3}"/>
          </ac:spMkLst>
        </pc:spChg>
        <pc:spChg chg="mod">
          <ac:chgData name="Ragnhild Halvorsrud" userId="917ea340-fd63-490f-a7db-68428d24cf32" providerId="ADAL" clId="{9B6050A4-F178-4018-9F62-4FCCA28DA093}" dt="2021-03-19T15:11:40.407" v="27510" actId="790"/>
          <ac:spMkLst>
            <pc:docMk/>
            <pc:sldMk cId="2291341939" sldId="818"/>
            <ac:spMk id="103" creationId="{8D56C199-E7EC-44BF-80D4-B6330E587412}"/>
          </ac:spMkLst>
        </pc:spChg>
        <pc:spChg chg="mod">
          <ac:chgData name="Ragnhild Halvorsrud" userId="917ea340-fd63-490f-a7db-68428d24cf32" providerId="ADAL" clId="{9B6050A4-F178-4018-9F62-4FCCA28DA093}" dt="2021-03-19T15:11:40.408" v="27511" actId="790"/>
          <ac:spMkLst>
            <pc:docMk/>
            <pc:sldMk cId="2291341939" sldId="818"/>
            <ac:spMk id="104" creationId="{CABC45D6-B85D-4DD6-A75F-2BBEF4B3BF1B}"/>
          </ac:spMkLst>
        </pc:spChg>
        <pc:spChg chg="mod">
          <ac:chgData name="Ragnhild Halvorsrud" userId="917ea340-fd63-490f-a7db-68428d24cf32" providerId="ADAL" clId="{9B6050A4-F178-4018-9F62-4FCCA28DA093}" dt="2021-03-19T15:11:40.409" v="27512" actId="790"/>
          <ac:spMkLst>
            <pc:docMk/>
            <pc:sldMk cId="2291341939" sldId="818"/>
            <ac:spMk id="105" creationId="{F0E71C75-D213-4265-898B-0CD785A61535}"/>
          </ac:spMkLst>
        </pc:spChg>
        <pc:spChg chg="mod">
          <ac:chgData name="Ragnhild Halvorsrud" userId="917ea340-fd63-490f-a7db-68428d24cf32" providerId="ADAL" clId="{9B6050A4-F178-4018-9F62-4FCCA28DA093}" dt="2021-03-19T15:11:40.411" v="27513" actId="790"/>
          <ac:spMkLst>
            <pc:docMk/>
            <pc:sldMk cId="2291341939" sldId="818"/>
            <ac:spMk id="106" creationId="{5AEA5C9E-F013-4F27-9BF9-B9D5A3BC3E8B}"/>
          </ac:spMkLst>
        </pc:spChg>
        <pc:spChg chg="mod">
          <ac:chgData name="Ragnhild Halvorsrud" userId="917ea340-fd63-490f-a7db-68428d24cf32" providerId="ADAL" clId="{9B6050A4-F178-4018-9F62-4FCCA28DA093}" dt="2021-03-19T15:11:40.414" v="27514" actId="790"/>
          <ac:spMkLst>
            <pc:docMk/>
            <pc:sldMk cId="2291341939" sldId="818"/>
            <ac:spMk id="107" creationId="{F785B5CD-F25F-4C69-A338-57C7591FB96C}"/>
          </ac:spMkLst>
        </pc:spChg>
        <pc:spChg chg="mod">
          <ac:chgData name="Ragnhild Halvorsrud" userId="917ea340-fd63-490f-a7db-68428d24cf32" providerId="ADAL" clId="{9B6050A4-F178-4018-9F62-4FCCA28DA093}" dt="2021-03-19T15:11:40.415" v="27515" actId="790"/>
          <ac:spMkLst>
            <pc:docMk/>
            <pc:sldMk cId="2291341939" sldId="818"/>
            <ac:spMk id="108" creationId="{B4B1FC13-4A90-432E-95F8-2DFDDE662788}"/>
          </ac:spMkLst>
        </pc:spChg>
        <pc:spChg chg="mod">
          <ac:chgData name="Ragnhild Halvorsrud" userId="917ea340-fd63-490f-a7db-68428d24cf32" providerId="ADAL" clId="{9B6050A4-F178-4018-9F62-4FCCA28DA093}" dt="2021-03-19T15:11:40.415" v="27516" actId="790"/>
          <ac:spMkLst>
            <pc:docMk/>
            <pc:sldMk cId="2291341939" sldId="818"/>
            <ac:spMk id="110" creationId="{5EA381CE-A539-4125-B34B-B9E6775BDE8C}"/>
          </ac:spMkLst>
        </pc:spChg>
        <pc:spChg chg="mod">
          <ac:chgData name="Ragnhild Halvorsrud" userId="917ea340-fd63-490f-a7db-68428d24cf32" providerId="ADAL" clId="{9B6050A4-F178-4018-9F62-4FCCA28DA093}" dt="2021-03-19T15:11:40.416" v="27517" actId="790"/>
          <ac:spMkLst>
            <pc:docMk/>
            <pc:sldMk cId="2291341939" sldId="818"/>
            <ac:spMk id="112" creationId="{E2A58BA7-CFBA-4BB3-B9B7-8161FC07EEE9}"/>
          </ac:spMkLst>
        </pc:spChg>
        <pc:spChg chg="mod">
          <ac:chgData name="Ragnhild Halvorsrud" userId="917ea340-fd63-490f-a7db-68428d24cf32" providerId="ADAL" clId="{9B6050A4-F178-4018-9F62-4FCCA28DA093}" dt="2021-03-19T15:11:40.417" v="27518" actId="790"/>
          <ac:spMkLst>
            <pc:docMk/>
            <pc:sldMk cId="2291341939" sldId="818"/>
            <ac:spMk id="117" creationId="{4B475DDC-BB7E-40A6-8FD7-9B1B7E46F019}"/>
          </ac:spMkLst>
        </pc:spChg>
        <pc:spChg chg="mod">
          <ac:chgData name="Ragnhild Halvorsrud" userId="917ea340-fd63-490f-a7db-68428d24cf32" providerId="ADAL" clId="{9B6050A4-F178-4018-9F62-4FCCA28DA093}" dt="2021-03-19T15:11:40.418" v="27519" actId="790"/>
          <ac:spMkLst>
            <pc:docMk/>
            <pc:sldMk cId="2291341939" sldId="818"/>
            <ac:spMk id="119" creationId="{DFF8A689-D35B-4578-95C1-0A667238B71D}"/>
          </ac:spMkLst>
        </pc:spChg>
        <pc:spChg chg="mod">
          <ac:chgData name="Ragnhild Halvorsrud" userId="917ea340-fd63-490f-a7db-68428d24cf32" providerId="ADAL" clId="{9B6050A4-F178-4018-9F62-4FCCA28DA093}" dt="2021-03-19T15:11:40.419" v="27520" actId="790"/>
          <ac:spMkLst>
            <pc:docMk/>
            <pc:sldMk cId="2291341939" sldId="818"/>
            <ac:spMk id="120" creationId="{DC4BEF73-8C68-4210-A130-7EEB782E30FB}"/>
          </ac:spMkLst>
        </pc:spChg>
      </pc:sldChg>
      <pc:sldChg chg="addSp delSp modSp mod chgLayout modNotes">
        <pc:chgData name="Ragnhild Halvorsrud" userId="917ea340-fd63-490f-a7db-68428d24cf32" providerId="ADAL" clId="{9B6050A4-F178-4018-9F62-4FCCA28DA093}" dt="2021-03-25T13:12:43.157" v="38630" actId="790"/>
        <pc:sldMkLst>
          <pc:docMk/>
          <pc:sldMk cId="1360155283" sldId="819"/>
        </pc:sldMkLst>
        <pc:spChg chg="mod ord">
          <ac:chgData name="Ragnhild Halvorsrud" userId="917ea340-fd63-490f-a7db-68428d24cf32" providerId="ADAL" clId="{9B6050A4-F178-4018-9F62-4FCCA28DA093}" dt="2021-03-25T13:12:43.154" v="38627" actId="790"/>
          <ac:spMkLst>
            <pc:docMk/>
            <pc:sldMk cId="1360155283" sldId="819"/>
            <ac:spMk id="2" creationId="{DCB348A2-7F13-47EA-ADE4-1AFBBFF42C28}"/>
          </ac:spMkLst>
        </pc:spChg>
        <pc:spChg chg="del mod">
          <ac:chgData name="Ragnhild Halvorsrud" userId="917ea340-fd63-490f-a7db-68428d24cf32" providerId="ADAL" clId="{9B6050A4-F178-4018-9F62-4FCCA28DA093}" dt="2021-03-20T18:03:42.553" v="29965" actId="6264"/>
          <ac:spMkLst>
            <pc:docMk/>
            <pc:sldMk cId="1360155283" sldId="819"/>
            <ac:spMk id="3" creationId="{A2F883B5-F66B-403A-9B45-6B582E356FA4}"/>
          </ac:spMkLst>
        </pc:spChg>
        <pc:spChg chg="add del mod">
          <ac:chgData name="Ragnhild Halvorsrud" userId="917ea340-fd63-490f-a7db-68428d24cf32" providerId="ADAL" clId="{9B6050A4-F178-4018-9F62-4FCCA28DA093}" dt="2021-03-20T18:03:42.553" v="29965" actId="6264"/>
          <ac:spMkLst>
            <pc:docMk/>
            <pc:sldMk cId="1360155283" sldId="819"/>
            <ac:spMk id="4" creationId="{A731B30E-FFCD-4FE9-9D37-C1C076F0E2AC}"/>
          </ac:spMkLst>
        </pc:spChg>
        <pc:spChg chg="add mod ord">
          <ac:chgData name="Ragnhild Halvorsrud" userId="917ea340-fd63-490f-a7db-68428d24cf32" providerId="ADAL" clId="{9B6050A4-F178-4018-9F62-4FCCA28DA093}" dt="2021-03-25T13:12:43.156" v="38628" actId="790"/>
          <ac:spMkLst>
            <pc:docMk/>
            <pc:sldMk cId="1360155283" sldId="819"/>
            <ac:spMk id="5" creationId="{0966E19A-30A0-4F91-9FE0-6D9C5647B956}"/>
          </ac:spMkLst>
        </pc:spChg>
      </pc:sldChg>
      <pc:sldChg chg="modSp del mod modNotes">
        <pc:chgData name="Ragnhild Halvorsrud" userId="917ea340-fd63-490f-a7db-68428d24cf32" providerId="ADAL" clId="{9B6050A4-F178-4018-9F62-4FCCA28DA093}" dt="2021-03-16T17:05:44.970" v="15394" actId="47"/>
        <pc:sldMkLst>
          <pc:docMk/>
          <pc:sldMk cId="1156441030" sldId="821"/>
        </pc:sldMkLst>
        <pc:spChg chg="mod">
          <ac:chgData name="Ragnhild Halvorsrud" userId="917ea340-fd63-490f-a7db-68428d24cf32" providerId="ADAL" clId="{9B6050A4-F178-4018-9F62-4FCCA28DA093}" dt="2021-03-16T17:01:11.706" v="15078" actId="790"/>
          <ac:spMkLst>
            <pc:docMk/>
            <pc:sldMk cId="1156441030" sldId="821"/>
            <ac:spMk id="2" creationId="{9236E612-BBE1-4598-9D6F-B6CA31D904A3}"/>
          </ac:spMkLst>
        </pc:spChg>
        <pc:spChg chg="mod">
          <ac:chgData name="Ragnhild Halvorsrud" userId="917ea340-fd63-490f-a7db-68428d24cf32" providerId="ADAL" clId="{9B6050A4-F178-4018-9F62-4FCCA28DA093}" dt="2021-03-16T17:01:11.707" v="15079" actId="790"/>
          <ac:spMkLst>
            <pc:docMk/>
            <pc:sldMk cId="1156441030" sldId="821"/>
            <ac:spMk id="3" creationId="{14772DF9-338E-4753-BBD2-B8B36C92116D}"/>
          </ac:spMkLst>
        </pc:spChg>
        <pc:spChg chg="mod">
          <ac:chgData name="Ragnhild Halvorsrud" userId="917ea340-fd63-490f-a7db-68428d24cf32" providerId="ADAL" clId="{9B6050A4-F178-4018-9F62-4FCCA28DA093}" dt="2021-03-16T17:01:11.708" v="15080" actId="790"/>
          <ac:spMkLst>
            <pc:docMk/>
            <pc:sldMk cId="1156441030" sldId="821"/>
            <ac:spMk id="4" creationId="{24FD878C-3E6A-4809-9107-65F89F99CD39}"/>
          </ac:spMkLst>
        </pc:spChg>
        <pc:spChg chg="mod">
          <ac:chgData name="Ragnhild Halvorsrud" userId="917ea340-fd63-490f-a7db-68428d24cf32" providerId="ADAL" clId="{9B6050A4-F178-4018-9F62-4FCCA28DA093}" dt="2021-03-16T17:01:11.709" v="15081" actId="790"/>
          <ac:spMkLst>
            <pc:docMk/>
            <pc:sldMk cId="1156441030" sldId="821"/>
            <ac:spMk id="5" creationId="{9D29B016-9884-4B7B-B277-56FC0ADD8782}"/>
          </ac:spMkLst>
        </pc:spChg>
        <pc:spChg chg="mod">
          <ac:chgData name="Ragnhild Halvorsrud" userId="917ea340-fd63-490f-a7db-68428d24cf32" providerId="ADAL" clId="{9B6050A4-F178-4018-9F62-4FCCA28DA093}" dt="2021-03-16T17:01:11.710" v="15082" actId="790"/>
          <ac:spMkLst>
            <pc:docMk/>
            <pc:sldMk cId="1156441030" sldId="821"/>
            <ac:spMk id="6" creationId="{EB3BFAD0-24F9-42CE-8AD3-DCF5C0481196}"/>
          </ac:spMkLst>
        </pc:spChg>
        <pc:spChg chg="mod">
          <ac:chgData name="Ragnhild Halvorsrud" userId="917ea340-fd63-490f-a7db-68428d24cf32" providerId="ADAL" clId="{9B6050A4-F178-4018-9F62-4FCCA28DA093}" dt="2021-03-16T17:01:11.711" v="15083" actId="790"/>
          <ac:spMkLst>
            <pc:docMk/>
            <pc:sldMk cId="1156441030" sldId="821"/>
            <ac:spMk id="7" creationId="{E5313F3F-2496-403D-B4EB-EB44689C8078}"/>
          </ac:spMkLst>
        </pc:spChg>
        <pc:spChg chg="mod">
          <ac:chgData name="Ragnhild Halvorsrud" userId="917ea340-fd63-490f-a7db-68428d24cf32" providerId="ADAL" clId="{9B6050A4-F178-4018-9F62-4FCCA28DA093}" dt="2021-03-16T17:01:11.711" v="15084"/>
          <ac:spMkLst>
            <pc:docMk/>
            <pc:sldMk cId="1156441030" sldId="821"/>
            <ac:spMk id="8" creationId="{68C1A199-9FB7-4418-8F27-6E87B33B5642}"/>
          </ac:spMkLst>
        </pc:spChg>
        <pc:spChg chg="mod">
          <ac:chgData name="Ragnhild Halvorsrud" userId="917ea340-fd63-490f-a7db-68428d24cf32" providerId="ADAL" clId="{9B6050A4-F178-4018-9F62-4FCCA28DA093}" dt="2021-03-16T17:01:11.712" v="15085"/>
          <ac:spMkLst>
            <pc:docMk/>
            <pc:sldMk cId="1156441030" sldId="821"/>
            <ac:spMk id="9" creationId="{6CD19EA1-3116-4185-A25A-C2910D099034}"/>
          </ac:spMkLst>
        </pc:spChg>
        <pc:spChg chg="mod">
          <ac:chgData name="Ragnhild Halvorsrud" userId="917ea340-fd63-490f-a7db-68428d24cf32" providerId="ADAL" clId="{9B6050A4-F178-4018-9F62-4FCCA28DA093}" dt="2021-03-16T17:01:11.713" v="15086"/>
          <ac:spMkLst>
            <pc:docMk/>
            <pc:sldMk cId="1156441030" sldId="821"/>
            <ac:spMk id="11" creationId="{DFD56B44-572E-4840-9CCF-9AD31ED20994}"/>
          </ac:spMkLst>
        </pc:spChg>
        <pc:spChg chg="mod">
          <ac:chgData name="Ragnhild Halvorsrud" userId="917ea340-fd63-490f-a7db-68428d24cf32" providerId="ADAL" clId="{9B6050A4-F178-4018-9F62-4FCCA28DA093}" dt="2021-03-16T17:01:11.714" v="15087" actId="790"/>
          <ac:spMkLst>
            <pc:docMk/>
            <pc:sldMk cId="1156441030" sldId="821"/>
            <ac:spMk id="12" creationId="{B953DBC1-AD47-441E-BABD-C9E81527A58B}"/>
          </ac:spMkLst>
        </pc:spChg>
        <pc:spChg chg="mod">
          <ac:chgData name="Ragnhild Halvorsrud" userId="917ea340-fd63-490f-a7db-68428d24cf32" providerId="ADAL" clId="{9B6050A4-F178-4018-9F62-4FCCA28DA093}" dt="2021-03-16T17:01:11.714" v="15088" actId="790"/>
          <ac:spMkLst>
            <pc:docMk/>
            <pc:sldMk cId="1156441030" sldId="821"/>
            <ac:spMk id="13" creationId="{9A9EA639-E3CB-463D-BB6F-DFBB30807C4A}"/>
          </ac:spMkLst>
        </pc:spChg>
        <pc:spChg chg="mod">
          <ac:chgData name="Ragnhild Halvorsrud" userId="917ea340-fd63-490f-a7db-68428d24cf32" providerId="ADAL" clId="{9B6050A4-F178-4018-9F62-4FCCA28DA093}" dt="2021-03-16T17:01:11.715" v="15089" actId="790"/>
          <ac:spMkLst>
            <pc:docMk/>
            <pc:sldMk cId="1156441030" sldId="821"/>
            <ac:spMk id="14" creationId="{4C22B3F0-F565-4A24-BB3A-7C09F463F15E}"/>
          </ac:spMkLst>
        </pc:spChg>
        <pc:spChg chg="mod">
          <ac:chgData name="Ragnhild Halvorsrud" userId="917ea340-fd63-490f-a7db-68428d24cf32" providerId="ADAL" clId="{9B6050A4-F178-4018-9F62-4FCCA28DA093}" dt="2021-03-16T17:01:11.716" v="15090" actId="790"/>
          <ac:spMkLst>
            <pc:docMk/>
            <pc:sldMk cId="1156441030" sldId="821"/>
            <ac:spMk id="18" creationId="{7A148063-001A-4D41-9577-A285449F0BDD}"/>
          </ac:spMkLst>
        </pc:spChg>
        <pc:spChg chg="mod">
          <ac:chgData name="Ragnhild Halvorsrud" userId="917ea340-fd63-490f-a7db-68428d24cf32" providerId="ADAL" clId="{9B6050A4-F178-4018-9F62-4FCCA28DA093}" dt="2021-03-16T17:01:11.717" v="15091" actId="790"/>
          <ac:spMkLst>
            <pc:docMk/>
            <pc:sldMk cId="1156441030" sldId="821"/>
            <ac:spMk id="19" creationId="{A33A2407-ADE6-4C51-9323-7688FC252082}"/>
          </ac:spMkLst>
        </pc:spChg>
        <pc:spChg chg="mod">
          <ac:chgData name="Ragnhild Halvorsrud" userId="917ea340-fd63-490f-a7db-68428d24cf32" providerId="ADAL" clId="{9B6050A4-F178-4018-9F62-4FCCA28DA093}" dt="2021-03-16T17:01:11.717" v="15092" actId="790"/>
          <ac:spMkLst>
            <pc:docMk/>
            <pc:sldMk cId="1156441030" sldId="821"/>
            <ac:spMk id="20" creationId="{07F576A3-AE63-4C67-9241-D03423D5BD80}"/>
          </ac:spMkLst>
        </pc:spChg>
        <pc:spChg chg="mod">
          <ac:chgData name="Ragnhild Halvorsrud" userId="917ea340-fd63-490f-a7db-68428d24cf32" providerId="ADAL" clId="{9B6050A4-F178-4018-9F62-4FCCA28DA093}" dt="2021-03-16T17:01:11.718" v="15093" actId="790"/>
          <ac:spMkLst>
            <pc:docMk/>
            <pc:sldMk cId="1156441030" sldId="821"/>
            <ac:spMk id="27" creationId="{3A8588A6-8324-4EB8-9347-98588F5E33C3}"/>
          </ac:spMkLst>
        </pc:spChg>
        <pc:spChg chg="mod">
          <ac:chgData name="Ragnhild Halvorsrud" userId="917ea340-fd63-490f-a7db-68428d24cf32" providerId="ADAL" clId="{9B6050A4-F178-4018-9F62-4FCCA28DA093}" dt="2021-03-16T17:01:11.719" v="15094" actId="790"/>
          <ac:spMkLst>
            <pc:docMk/>
            <pc:sldMk cId="1156441030" sldId="821"/>
            <ac:spMk id="28" creationId="{B5C0023E-16A7-45AA-A1FD-453FBCA6BCF7}"/>
          </ac:spMkLst>
        </pc:spChg>
        <pc:spChg chg="mod">
          <ac:chgData name="Ragnhild Halvorsrud" userId="917ea340-fd63-490f-a7db-68428d24cf32" providerId="ADAL" clId="{9B6050A4-F178-4018-9F62-4FCCA28DA093}" dt="2021-03-16T17:01:11.720" v="15095"/>
          <ac:spMkLst>
            <pc:docMk/>
            <pc:sldMk cId="1156441030" sldId="821"/>
            <ac:spMk id="32" creationId="{F276C807-890C-4B2A-AAC4-5CB390332ABA}"/>
          </ac:spMkLst>
        </pc:spChg>
        <pc:spChg chg="mod">
          <ac:chgData name="Ragnhild Halvorsrud" userId="917ea340-fd63-490f-a7db-68428d24cf32" providerId="ADAL" clId="{9B6050A4-F178-4018-9F62-4FCCA28DA093}" dt="2021-03-16T17:01:11.720" v="15096" actId="790"/>
          <ac:spMkLst>
            <pc:docMk/>
            <pc:sldMk cId="1156441030" sldId="821"/>
            <ac:spMk id="35" creationId="{0E88ACDD-32C7-4D49-AC9B-9C44F9F89CFC}"/>
          </ac:spMkLst>
        </pc:spChg>
        <pc:spChg chg="mod">
          <ac:chgData name="Ragnhild Halvorsrud" userId="917ea340-fd63-490f-a7db-68428d24cf32" providerId="ADAL" clId="{9B6050A4-F178-4018-9F62-4FCCA28DA093}" dt="2021-03-16T17:01:11.721" v="15097" actId="790"/>
          <ac:spMkLst>
            <pc:docMk/>
            <pc:sldMk cId="1156441030" sldId="821"/>
            <ac:spMk id="36" creationId="{FAF9ED93-560E-4F99-ADA3-33CAC41A9DDE}"/>
          </ac:spMkLst>
        </pc:spChg>
        <pc:spChg chg="mod">
          <ac:chgData name="Ragnhild Halvorsrud" userId="917ea340-fd63-490f-a7db-68428d24cf32" providerId="ADAL" clId="{9B6050A4-F178-4018-9F62-4FCCA28DA093}" dt="2021-03-16T17:01:11.722" v="15098" actId="790"/>
          <ac:spMkLst>
            <pc:docMk/>
            <pc:sldMk cId="1156441030" sldId="821"/>
            <ac:spMk id="40" creationId="{D03D4DD4-38DF-4551-A232-49DDA12BE89F}"/>
          </ac:spMkLst>
        </pc:spChg>
      </pc:sldChg>
      <pc:sldChg chg="addSp delSp modSp add del mod modNotes">
        <pc:chgData name="Ragnhild Halvorsrud" userId="917ea340-fd63-490f-a7db-68428d24cf32" providerId="ADAL" clId="{9B6050A4-F178-4018-9F62-4FCCA28DA093}" dt="2021-03-26T14:24:03.405" v="39915" actId="47"/>
        <pc:sldMkLst>
          <pc:docMk/>
          <pc:sldMk cId="1074803643" sldId="823"/>
        </pc:sldMkLst>
        <pc:spChg chg="mod">
          <ac:chgData name="Ragnhild Halvorsrud" userId="917ea340-fd63-490f-a7db-68428d24cf32" providerId="ADAL" clId="{9B6050A4-F178-4018-9F62-4FCCA28DA093}" dt="2021-03-25T13:12:43.056" v="38531" actId="790"/>
          <ac:spMkLst>
            <pc:docMk/>
            <pc:sldMk cId="1074803643" sldId="823"/>
            <ac:spMk id="2" creationId="{00000000-0000-0000-0000-000000000000}"/>
          </ac:spMkLst>
        </pc:spChg>
        <pc:spChg chg="add del mod">
          <ac:chgData name="Ragnhild Halvorsrud" userId="917ea340-fd63-490f-a7db-68428d24cf32" providerId="ADAL" clId="{9B6050A4-F178-4018-9F62-4FCCA28DA093}" dt="2021-03-25T13:12:43.056" v="38530" actId="790"/>
          <ac:spMkLst>
            <pc:docMk/>
            <pc:sldMk cId="1074803643" sldId="823"/>
            <ac:spMk id="3" creationId="{453ACBE8-823D-41F9-AB3E-355A051FA475}"/>
          </ac:spMkLst>
        </pc:spChg>
        <pc:spChg chg="del mod">
          <ac:chgData name="Ragnhild Halvorsrud" userId="917ea340-fd63-490f-a7db-68428d24cf32" providerId="ADAL" clId="{9B6050A4-F178-4018-9F62-4FCCA28DA093}" dt="2021-03-25T11:23:47.756" v="37187" actId="478"/>
          <ac:spMkLst>
            <pc:docMk/>
            <pc:sldMk cId="1074803643" sldId="823"/>
            <ac:spMk id="9" creationId="{20DA8136-B82E-44E4-AB75-BE1F27594A95}"/>
          </ac:spMkLst>
        </pc:spChg>
        <pc:spChg chg="add mod">
          <ac:chgData name="Ragnhild Halvorsrud" userId="917ea340-fd63-490f-a7db-68428d24cf32" providerId="ADAL" clId="{9B6050A4-F178-4018-9F62-4FCCA28DA093}" dt="2021-03-19T16:22:07.264" v="27909" actId="1076"/>
          <ac:spMkLst>
            <pc:docMk/>
            <pc:sldMk cId="1074803643" sldId="823"/>
            <ac:spMk id="9" creationId="{C64408C3-465D-4C6B-B9A3-788F27741992}"/>
          </ac:spMkLst>
        </pc:spChg>
        <pc:spChg chg="del">
          <ac:chgData name="Ragnhild Halvorsrud" userId="917ea340-fd63-490f-a7db-68428d24cf32" providerId="ADAL" clId="{9B6050A4-F178-4018-9F62-4FCCA28DA093}" dt="2021-03-23T16:17:02.692" v="34359" actId="478"/>
          <ac:spMkLst>
            <pc:docMk/>
            <pc:sldMk cId="1074803643" sldId="823"/>
            <ac:spMk id="11" creationId="{3382C54D-1DCE-402C-A6F9-526AA42B23EC}"/>
          </ac:spMkLst>
        </pc:spChg>
        <pc:spChg chg="add mod">
          <ac:chgData name="Ragnhild Halvorsrud" userId="917ea340-fd63-490f-a7db-68428d24cf32" providerId="ADAL" clId="{9B6050A4-F178-4018-9F62-4FCCA28DA093}" dt="2021-03-25T13:12:43.062" v="38534" actId="790"/>
          <ac:spMkLst>
            <pc:docMk/>
            <pc:sldMk cId="1074803643" sldId="823"/>
            <ac:spMk id="12" creationId="{32BA8A6F-6EF1-4511-81E4-1720140085ED}"/>
          </ac:spMkLst>
        </pc:spChg>
        <pc:spChg chg="add del mod">
          <ac:chgData name="Ragnhild Halvorsrud" userId="917ea340-fd63-490f-a7db-68428d24cf32" providerId="ADAL" clId="{9B6050A4-F178-4018-9F62-4FCCA28DA093}" dt="2021-03-25T11:16:55.157" v="36994"/>
          <ac:spMkLst>
            <pc:docMk/>
            <pc:sldMk cId="1074803643" sldId="823"/>
            <ac:spMk id="13" creationId="{2F1600E7-00ED-41EC-BFB5-DE9490ABADDF}"/>
          </ac:spMkLst>
        </pc:spChg>
        <pc:spChg chg="mod">
          <ac:chgData name="Ragnhild Halvorsrud" userId="917ea340-fd63-490f-a7db-68428d24cf32" providerId="ADAL" clId="{9B6050A4-F178-4018-9F62-4FCCA28DA093}" dt="2021-03-25T13:12:43.054" v="38529" actId="790"/>
          <ac:spMkLst>
            <pc:docMk/>
            <pc:sldMk cId="1074803643" sldId="823"/>
            <ac:spMk id="15" creationId="{39CD7E99-6C69-4AEE-A4F2-7E08FE90ADC3}"/>
          </ac:spMkLst>
        </pc:spChg>
        <pc:spChg chg="add del mod">
          <ac:chgData name="Ragnhild Halvorsrud" userId="917ea340-fd63-490f-a7db-68428d24cf32" providerId="ADAL" clId="{9B6050A4-F178-4018-9F62-4FCCA28DA093}" dt="2021-03-25T11:16:55.157" v="36994"/>
          <ac:spMkLst>
            <pc:docMk/>
            <pc:sldMk cId="1074803643" sldId="823"/>
            <ac:spMk id="18" creationId="{9E043F34-5276-4A72-B29F-498E04F4822D}"/>
          </ac:spMkLst>
        </pc:spChg>
        <pc:spChg chg="add del mod">
          <ac:chgData name="Ragnhild Halvorsrud" userId="917ea340-fd63-490f-a7db-68428d24cf32" providerId="ADAL" clId="{9B6050A4-F178-4018-9F62-4FCCA28DA093}" dt="2021-03-25T11:23:59.082" v="37190" actId="478"/>
          <ac:spMkLst>
            <pc:docMk/>
            <pc:sldMk cId="1074803643" sldId="823"/>
            <ac:spMk id="20" creationId="{3FD153FD-A8D1-475C-BDC9-6C750A55CEED}"/>
          </ac:spMkLst>
        </pc:spChg>
        <pc:spChg chg="add del mod">
          <ac:chgData name="Ragnhild Halvorsrud" userId="917ea340-fd63-490f-a7db-68428d24cf32" providerId="ADAL" clId="{9B6050A4-F178-4018-9F62-4FCCA28DA093}" dt="2021-03-25T11:24:00.805" v="37191" actId="478"/>
          <ac:spMkLst>
            <pc:docMk/>
            <pc:sldMk cId="1074803643" sldId="823"/>
            <ac:spMk id="21" creationId="{EB82FA5B-B184-4A29-BE35-F193677CB514}"/>
          </ac:spMkLst>
        </pc:spChg>
        <pc:spChg chg="mod">
          <ac:chgData name="Ragnhild Halvorsrud" userId="917ea340-fd63-490f-a7db-68428d24cf32" providerId="ADAL" clId="{9B6050A4-F178-4018-9F62-4FCCA28DA093}" dt="2021-03-25T13:12:43.059" v="38532" actId="790"/>
          <ac:spMkLst>
            <pc:docMk/>
            <pc:sldMk cId="1074803643" sldId="823"/>
            <ac:spMk id="32" creationId="{B9ABE375-8729-492C-94B7-D6B27ABF776A}"/>
          </ac:spMkLst>
        </pc:spChg>
        <pc:spChg chg="mod">
          <ac:chgData name="Ragnhild Halvorsrud" userId="917ea340-fd63-490f-a7db-68428d24cf32" providerId="ADAL" clId="{9B6050A4-F178-4018-9F62-4FCCA28DA093}" dt="2021-03-25T13:12:43.061" v="38533" actId="790"/>
          <ac:spMkLst>
            <pc:docMk/>
            <pc:sldMk cId="1074803643" sldId="823"/>
            <ac:spMk id="33" creationId="{98D6F79C-3C8E-4119-8F87-4C0FFEC74FF5}"/>
          </ac:spMkLst>
        </pc:spChg>
        <pc:spChg chg="add mod">
          <ac:chgData name="Ragnhild Halvorsrud" userId="917ea340-fd63-490f-a7db-68428d24cf32" providerId="ADAL" clId="{9B6050A4-F178-4018-9F62-4FCCA28DA093}" dt="2021-03-25T13:13:05.227" v="38658" actId="14100"/>
          <ac:spMkLst>
            <pc:docMk/>
            <pc:sldMk cId="1074803643" sldId="823"/>
            <ac:spMk id="35" creationId="{5EADBE05-8D15-47B4-B1DB-F758E88376F7}"/>
          </ac:spMkLst>
        </pc:spChg>
        <pc:spChg chg="add mod">
          <ac:chgData name="Ragnhild Halvorsrud" userId="917ea340-fd63-490f-a7db-68428d24cf32" providerId="ADAL" clId="{9B6050A4-F178-4018-9F62-4FCCA28DA093}" dt="2021-03-25T13:13:15.622" v="38659" actId="20577"/>
          <ac:spMkLst>
            <pc:docMk/>
            <pc:sldMk cId="1074803643" sldId="823"/>
            <ac:spMk id="36" creationId="{75829A7A-3961-4B1D-BA5F-C3FEB24A594D}"/>
          </ac:spMkLst>
        </pc:spChg>
        <pc:spChg chg="add del mod">
          <ac:chgData name="Ragnhild Halvorsrud" userId="917ea340-fd63-490f-a7db-68428d24cf32" providerId="ADAL" clId="{9B6050A4-F178-4018-9F62-4FCCA28DA093}" dt="2021-03-25T13:13:20.806" v="38660" actId="478"/>
          <ac:spMkLst>
            <pc:docMk/>
            <pc:sldMk cId="1074803643" sldId="823"/>
            <ac:spMk id="38" creationId="{A544608C-6955-403D-B4CC-CD2244F8BE52}"/>
          </ac:spMkLst>
        </pc:spChg>
        <pc:spChg chg="mod topLvl">
          <ac:chgData name="Ragnhild Halvorsrud" userId="917ea340-fd63-490f-a7db-68428d24cf32" providerId="ADAL" clId="{9B6050A4-F178-4018-9F62-4FCCA28DA093}" dt="2021-03-25T14:24:34.044" v="38952" actId="164"/>
          <ac:spMkLst>
            <pc:docMk/>
            <pc:sldMk cId="1074803643" sldId="823"/>
            <ac:spMk id="41" creationId="{7A218A44-A747-41DB-A6B5-38B10A4D6D75}"/>
          </ac:spMkLst>
        </pc:spChg>
        <pc:spChg chg="mod topLvl">
          <ac:chgData name="Ragnhild Halvorsrud" userId="917ea340-fd63-490f-a7db-68428d24cf32" providerId="ADAL" clId="{9B6050A4-F178-4018-9F62-4FCCA28DA093}" dt="2021-03-25T14:24:34.044" v="38952" actId="164"/>
          <ac:spMkLst>
            <pc:docMk/>
            <pc:sldMk cId="1074803643" sldId="823"/>
            <ac:spMk id="42" creationId="{6913F67F-44EA-4FA1-A697-68DA5429FC77}"/>
          </ac:spMkLst>
        </pc:spChg>
        <pc:spChg chg="mod topLvl">
          <ac:chgData name="Ragnhild Halvorsrud" userId="917ea340-fd63-490f-a7db-68428d24cf32" providerId="ADAL" clId="{9B6050A4-F178-4018-9F62-4FCCA28DA093}" dt="2021-03-25T14:24:34.044" v="38952" actId="164"/>
          <ac:spMkLst>
            <pc:docMk/>
            <pc:sldMk cId="1074803643" sldId="823"/>
            <ac:spMk id="43" creationId="{36A114A3-F67E-49B0-83EA-50A524D58C2B}"/>
          </ac:spMkLst>
        </pc:spChg>
        <pc:spChg chg="mod topLvl">
          <ac:chgData name="Ragnhild Halvorsrud" userId="917ea340-fd63-490f-a7db-68428d24cf32" providerId="ADAL" clId="{9B6050A4-F178-4018-9F62-4FCCA28DA093}" dt="2021-03-25T14:24:34.044" v="38952" actId="164"/>
          <ac:spMkLst>
            <pc:docMk/>
            <pc:sldMk cId="1074803643" sldId="823"/>
            <ac:spMk id="44" creationId="{38537C95-6171-4A85-A739-20EE6D6AE0B9}"/>
          </ac:spMkLst>
        </pc:spChg>
        <pc:grpChg chg="add mod">
          <ac:chgData name="Ragnhild Halvorsrud" userId="917ea340-fd63-490f-a7db-68428d24cf32" providerId="ADAL" clId="{9B6050A4-F178-4018-9F62-4FCCA28DA093}" dt="2021-03-19T16:21:35.835" v="27906" actId="1076"/>
          <ac:grpSpMkLst>
            <pc:docMk/>
            <pc:sldMk cId="1074803643" sldId="823"/>
            <ac:grpSpMk id="4" creationId="{A3BCB493-B42A-4C70-87ED-16C089D59C0B}"/>
          </ac:grpSpMkLst>
        </pc:grpChg>
        <pc:grpChg chg="add del mod">
          <ac:chgData name="Ragnhild Halvorsrud" userId="917ea340-fd63-490f-a7db-68428d24cf32" providerId="ADAL" clId="{9B6050A4-F178-4018-9F62-4FCCA28DA093}" dt="2021-03-25T14:24:18.210" v="38949" actId="165"/>
          <ac:grpSpMkLst>
            <pc:docMk/>
            <pc:sldMk cId="1074803643" sldId="823"/>
            <ac:grpSpMk id="40" creationId="{68BF47D6-EE36-4365-A14E-4A2074287278}"/>
          </ac:grpSpMkLst>
        </pc:grpChg>
        <pc:grpChg chg="add mod">
          <ac:chgData name="Ragnhild Halvorsrud" userId="917ea340-fd63-490f-a7db-68428d24cf32" providerId="ADAL" clId="{9B6050A4-F178-4018-9F62-4FCCA28DA093}" dt="2021-03-25T14:24:34.044" v="38952" actId="164"/>
          <ac:grpSpMkLst>
            <pc:docMk/>
            <pc:sldMk cId="1074803643" sldId="823"/>
            <ac:grpSpMk id="45" creationId="{28A90129-6D03-448B-8EB8-9140E35D79E1}"/>
          </ac:grpSpMkLst>
        </pc:grpChg>
        <pc:picChg chg="mod">
          <ac:chgData name="Ragnhild Halvorsrud" userId="917ea340-fd63-490f-a7db-68428d24cf32" providerId="ADAL" clId="{9B6050A4-F178-4018-9F62-4FCCA28DA093}" dt="2021-03-25T11:20:18.942" v="37168" actId="1036"/>
          <ac:picMkLst>
            <pc:docMk/>
            <pc:sldMk cId="1074803643" sldId="823"/>
            <ac:picMk id="8" creationId="{53BC47A0-B8F5-4F0E-B93F-28835C0570E0}"/>
          </ac:picMkLst>
        </pc:picChg>
        <pc:picChg chg="del mod">
          <ac:chgData name="Ragnhild Halvorsrud" userId="917ea340-fd63-490f-a7db-68428d24cf32" providerId="ADAL" clId="{9B6050A4-F178-4018-9F62-4FCCA28DA093}" dt="2021-03-25T11:23:47.756" v="37187" actId="478"/>
          <ac:picMkLst>
            <pc:docMk/>
            <pc:sldMk cId="1074803643" sldId="823"/>
            <ac:picMk id="10" creationId="{259648D9-DF2E-48A3-A498-57B195CB8CDD}"/>
          </ac:picMkLst>
        </pc:picChg>
        <pc:picChg chg="add mod">
          <ac:chgData name="Ragnhild Halvorsrud" userId="917ea340-fd63-490f-a7db-68428d24cf32" providerId="ADAL" clId="{9B6050A4-F178-4018-9F62-4FCCA28DA093}" dt="2021-03-19T16:22:07.264" v="27909" actId="1076"/>
          <ac:picMkLst>
            <pc:docMk/>
            <pc:sldMk cId="1074803643" sldId="823"/>
            <ac:picMk id="10" creationId="{5E8821AE-BC6E-4883-966F-6F167C753961}"/>
          </ac:picMkLst>
        </pc:picChg>
        <pc:picChg chg="add mod">
          <ac:chgData name="Ragnhild Halvorsrud" userId="917ea340-fd63-490f-a7db-68428d24cf32" providerId="ADAL" clId="{9B6050A4-F178-4018-9F62-4FCCA28DA093}" dt="2021-03-19T16:20:43.985" v="27903"/>
          <ac:picMkLst>
            <pc:docMk/>
            <pc:sldMk cId="1074803643" sldId="823"/>
            <ac:picMk id="11" creationId="{44B3F2B5-9F76-4E32-B413-ACD2DBBFAEFE}"/>
          </ac:picMkLst>
        </pc:picChg>
        <pc:picChg chg="mod">
          <ac:chgData name="Ragnhild Halvorsrud" userId="917ea340-fd63-490f-a7db-68428d24cf32" providerId="ADAL" clId="{9B6050A4-F178-4018-9F62-4FCCA28DA093}" dt="2021-03-19T16:21:20.972" v="27904" actId="164"/>
          <ac:picMkLst>
            <pc:docMk/>
            <pc:sldMk cId="1074803643" sldId="823"/>
            <ac:picMk id="16" creationId="{815913A9-99A5-4828-97A8-A992EB54EEAD}"/>
          </ac:picMkLst>
        </pc:picChg>
        <pc:picChg chg="add del mod">
          <ac:chgData name="Ragnhild Halvorsrud" userId="917ea340-fd63-490f-a7db-68428d24cf32" providerId="ADAL" clId="{9B6050A4-F178-4018-9F62-4FCCA28DA093}" dt="2021-03-25T11:16:55.157" v="36994"/>
          <ac:picMkLst>
            <pc:docMk/>
            <pc:sldMk cId="1074803643" sldId="823"/>
            <ac:picMk id="17" creationId="{170C9AB9-1A92-498F-BA58-125ABAB0D9D4}"/>
          </ac:picMkLst>
        </pc:picChg>
        <pc:picChg chg="add mod">
          <ac:chgData name="Ragnhild Halvorsrud" userId="917ea340-fd63-490f-a7db-68428d24cf32" providerId="ADAL" clId="{9B6050A4-F178-4018-9F62-4FCCA28DA093}" dt="2021-03-25T13:10:42.382" v="37532" actId="1076"/>
          <ac:picMkLst>
            <pc:docMk/>
            <pc:sldMk cId="1074803643" sldId="823"/>
            <ac:picMk id="37" creationId="{5E70CCB8-3C11-47EA-B8CC-014260CF90D6}"/>
          </ac:picMkLst>
        </pc:picChg>
        <pc:picChg chg="add del mod">
          <ac:chgData name="Ragnhild Halvorsrud" userId="917ea340-fd63-490f-a7db-68428d24cf32" providerId="ADAL" clId="{9B6050A4-F178-4018-9F62-4FCCA28DA093}" dt="2021-03-25T13:13:20.806" v="38660" actId="478"/>
          <ac:picMkLst>
            <pc:docMk/>
            <pc:sldMk cId="1074803643" sldId="823"/>
            <ac:picMk id="39" creationId="{F95B63E0-E45A-4266-8DB9-73459F050A4E}"/>
          </ac:picMkLst>
        </pc:picChg>
        <pc:cxnChg chg="add del mod">
          <ac:chgData name="Ragnhild Halvorsrud" userId="917ea340-fd63-490f-a7db-68428d24cf32" providerId="ADAL" clId="{9B6050A4-F178-4018-9F62-4FCCA28DA093}" dt="2021-03-25T11:16:55.157" v="36994"/>
          <ac:cxnSpMkLst>
            <pc:docMk/>
            <pc:sldMk cId="1074803643" sldId="823"/>
            <ac:cxnSpMk id="14" creationId="{76FA5E8A-0BDB-418F-AA20-3A4EFA18278A}"/>
          </ac:cxnSpMkLst>
        </pc:cxnChg>
        <pc:cxnChg chg="add del mod">
          <ac:chgData name="Ragnhild Halvorsrud" userId="917ea340-fd63-490f-a7db-68428d24cf32" providerId="ADAL" clId="{9B6050A4-F178-4018-9F62-4FCCA28DA093}" dt="2021-03-25T11:23:47.756" v="37187" actId="478"/>
          <ac:cxnSpMkLst>
            <pc:docMk/>
            <pc:sldMk cId="1074803643" sldId="823"/>
            <ac:cxnSpMk id="19" creationId="{DB7C8224-42B2-4686-9527-88187DCE3C13}"/>
          </ac:cxnSpMkLst>
        </pc:cxnChg>
        <pc:cxnChg chg="add del mod">
          <ac:chgData name="Ragnhild Halvorsrud" userId="917ea340-fd63-490f-a7db-68428d24cf32" providerId="ADAL" clId="{9B6050A4-F178-4018-9F62-4FCCA28DA093}" dt="2021-03-25T11:23:47.756" v="37187" actId="478"/>
          <ac:cxnSpMkLst>
            <pc:docMk/>
            <pc:sldMk cId="1074803643" sldId="823"/>
            <ac:cxnSpMk id="22" creationId="{DD052B61-BB83-4848-81C2-9B03F5B7274A}"/>
          </ac:cxnSpMkLst>
        </pc:cxnChg>
      </pc:sldChg>
      <pc:sldChg chg="addSp modSp add del mod modNotes">
        <pc:chgData name="Ragnhild Halvorsrud" userId="917ea340-fd63-490f-a7db-68428d24cf32" providerId="ADAL" clId="{9B6050A4-F178-4018-9F62-4FCCA28DA093}" dt="2021-03-19T17:03:52.771" v="28054" actId="2696"/>
        <pc:sldMkLst>
          <pc:docMk/>
          <pc:sldMk cId="3784897966" sldId="825"/>
        </pc:sldMkLst>
        <pc:spChg chg="mod">
          <ac:chgData name="Ragnhild Halvorsrud" userId="917ea340-fd63-490f-a7db-68428d24cf32" providerId="ADAL" clId="{9B6050A4-F178-4018-9F62-4FCCA28DA093}" dt="2021-03-19T16:21:58.076" v="27908" actId="6549"/>
          <ac:spMkLst>
            <pc:docMk/>
            <pc:sldMk cId="3784897966" sldId="825"/>
            <ac:spMk id="2" creationId="{00000000-0000-0000-0000-000000000000}"/>
          </ac:spMkLst>
        </pc:spChg>
        <pc:spChg chg="mod">
          <ac:chgData name="Ragnhild Halvorsrud" userId="917ea340-fd63-490f-a7db-68428d24cf32" providerId="ADAL" clId="{9B6050A4-F178-4018-9F62-4FCCA28DA093}" dt="2021-03-19T16:21:41.474" v="27907" actId="1076"/>
          <ac:spMkLst>
            <pc:docMk/>
            <pc:sldMk cId="3784897966" sldId="825"/>
            <ac:spMk id="3" creationId="{453ACBE8-823D-41F9-AB3E-355A051FA475}"/>
          </ac:spMkLst>
        </pc:spChg>
        <pc:spChg chg="mod">
          <ac:chgData name="Ragnhild Halvorsrud" userId="917ea340-fd63-490f-a7db-68428d24cf32" providerId="ADAL" clId="{9B6050A4-F178-4018-9F62-4FCCA28DA093}" dt="2021-03-19T16:21:41.474" v="27907" actId="1076"/>
          <ac:spMkLst>
            <pc:docMk/>
            <pc:sldMk cId="3784897966" sldId="825"/>
            <ac:spMk id="15" creationId="{39CD7E99-6C69-4AEE-A4F2-7E08FE90ADC3}"/>
          </ac:spMkLst>
        </pc:spChg>
        <pc:spChg chg="mod">
          <ac:chgData name="Ragnhild Halvorsrud" userId="917ea340-fd63-490f-a7db-68428d24cf32" providerId="ADAL" clId="{9B6050A4-F178-4018-9F62-4FCCA28DA093}" dt="2021-03-19T16:21:41.474" v="27907" actId="1076"/>
          <ac:spMkLst>
            <pc:docMk/>
            <pc:sldMk cId="3784897966" sldId="825"/>
            <ac:spMk id="32" creationId="{B9ABE375-8729-492C-94B7-D6B27ABF776A}"/>
          </ac:spMkLst>
        </pc:spChg>
        <pc:spChg chg="mod">
          <ac:chgData name="Ragnhild Halvorsrud" userId="917ea340-fd63-490f-a7db-68428d24cf32" providerId="ADAL" clId="{9B6050A4-F178-4018-9F62-4FCCA28DA093}" dt="2021-03-19T16:21:41.474" v="27907" actId="1076"/>
          <ac:spMkLst>
            <pc:docMk/>
            <pc:sldMk cId="3784897966" sldId="825"/>
            <ac:spMk id="33" creationId="{98D6F79C-3C8E-4119-8F87-4C0FFEC74FF5}"/>
          </ac:spMkLst>
        </pc:spChg>
        <pc:spChg chg="mod">
          <ac:chgData name="Ragnhild Halvorsrud" userId="917ea340-fd63-490f-a7db-68428d24cf32" providerId="ADAL" clId="{9B6050A4-F178-4018-9F62-4FCCA28DA093}" dt="2021-03-19T16:21:41.474" v="27907" actId="1076"/>
          <ac:spMkLst>
            <pc:docMk/>
            <pc:sldMk cId="3784897966" sldId="825"/>
            <ac:spMk id="34" creationId="{C3B9448D-E2C7-41EC-AB6D-37A0B54892CE}"/>
          </ac:spMkLst>
        </pc:spChg>
        <pc:spChg chg="mod">
          <ac:chgData name="Ragnhild Halvorsrud" userId="917ea340-fd63-490f-a7db-68428d24cf32" providerId="ADAL" clId="{9B6050A4-F178-4018-9F62-4FCCA28DA093}" dt="2021-03-19T16:21:41.474" v="27907" actId="1076"/>
          <ac:spMkLst>
            <pc:docMk/>
            <pc:sldMk cId="3784897966" sldId="825"/>
            <ac:spMk id="35" creationId="{32BD4AA9-CF39-476E-A689-6CA8D01E6D07}"/>
          </ac:spMkLst>
        </pc:spChg>
        <pc:spChg chg="mod">
          <ac:chgData name="Ragnhild Halvorsrud" userId="917ea340-fd63-490f-a7db-68428d24cf32" providerId="ADAL" clId="{9B6050A4-F178-4018-9F62-4FCCA28DA093}" dt="2021-03-19T16:21:41.474" v="27907" actId="1076"/>
          <ac:spMkLst>
            <pc:docMk/>
            <pc:sldMk cId="3784897966" sldId="825"/>
            <ac:spMk id="39" creationId="{EE2ABEDD-07D7-4A61-8A5C-06311693ADDB}"/>
          </ac:spMkLst>
        </pc:spChg>
        <pc:spChg chg="mod">
          <ac:chgData name="Ragnhild Halvorsrud" userId="917ea340-fd63-490f-a7db-68428d24cf32" providerId="ADAL" clId="{9B6050A4-F178-4018-9F62-4FCCA28DA093}" dt="2021-03-19T16:22:33.056" v="27913" actId="1076"/>
          <ac:spMkLst>
            <pc:docMk/>
            <pc:sldMk cId="3784897966" sldId="825"/>
            <ac:spMk id="40" creationId="{3D6F36A9-FC94-46FC-B7D0-4001F5900F55}"/>
          </ac:spMkLst>
        </pc:spChg>
        <pc:grpChg chg="add mod">
          <ac:chgData name="Ragnhild Halvorsrud" userId="917ea340-fd63-490f-a7db-68428d24cf32" providerId="ADAL" clId="{9B6050A4-F178-4018-9F62-4FCCA28DA093}" dt="2021-03-19T16:21:41.474" v="27907" actId="1076"/>
          <ac:grpSpMkLst>
            <pc:docMk/>
            <pc:sldMk cId="3784897966" sldId="825"/>
            <ac:grpSpMk id="7" creationId="{906112D8-C611-41D6-A64B-39D3BAFA228D}"/>
          </ac:grpSpMkLst>
        </pc:grpChg>
        <pc:picChg chg="mod">
          <ac:chgData name="Ragnhild Halvorsrud" userId="917ea340-fd63-490f-a7db-68428d24cf32" providerId="ADAL" clId="{9B6050A4-F178-4018-9F62-4FCCA28DA093}" dt="2021-03-19T16:21:41.474" v="27907" actId="1076"/>
          <ac:picMkLst>
            <pc:docMk/>
            <pc:sldMk cId="3784897966" sldId="825"/>
            <ac:picMk id="4" creationId="{31D705C4-10C3-4746-A431-745791C2F82F}"/>
          </ac:picMkLst>
        </pc:picChg>
        <pc:picChg chg="mod">
          <ac:chgData name="Ragnhild Halvorsrud" userId="917ea340-fd63-490f-a7db-68428d24cf32" providerId="ADAL" clId="{9B6050A4-F178-4018-9F62-4FCCA28DA093}" dt="2021-03-19T16:21:41.474" v="27907" actId="1076"/>
          <ac:picMkLst>
            <pc:docMk/>
            <pc:sldMk cId="3784897966" sldId="825"/>
            <ac:picMk id="5" creationId="{66941CF8-196C-49F2-8340-46D97E11F368}"/>
          </ac:picMkLst>
        </pc:picChg>
        <pc:picChg chg="mod">
          <ac:chgData name="Ragnhild Halvorsrud" userId="917ea340-fd63-490f-a7db-68428d24cf32" providerId="ADAL" clId="{9B6050A4-F178-4018-9F62-4FCCA28DA093}" dt="2021-03-19T16:21:41.474" v="27907" actId="1076"/>
          <ac:picMkLst>
            <pc:docMk/>
            <pc:sldMk cId="3784897966" sldId="825"/>
            <ac:picMk id="6" creationId="{9C948DA0-3668-4BE6-BE88-C3C9F6500739}"/>
          </ac:picMkLst>
        </pc:picChg>
        <pc:picChg chg="mod">
          <ac:chgData name="Ragnhild Halvorsrud" userId="917ea340-fd63-490f-a7db-68428d24cf32" providerId="ADAL" clId="{9B6050A4-F178-4018-9F62-4FCCA28DA093}" dt="2021-03-19T16:21:41.474" v="27907" actId="1076"/>
          <ac:picMkLst>
            <pc:docMk/>
            <pc:sldMk cId="3784897966" sldId="825"/>
            <ac:picMk id="125" creationId="{6711E994-5820-4BDB-9C87-026DA6514BE4}"/>
          </ac:picMkLst>
        </pc:picChg>
        <pc:cxnChg chg="mod">
          <ac:chgData name="Ragnhild Halvorsrud" userId="917ea340-fd63-490f-a7db-68428d24cf32" providerId="ADAL" clId="{9B6050A4-F178-4018-9F62-4FCCA28DA093}" dt="2021-03-19T16:22:35.405" v="27914" actId="14100"/>
          <ac:cxnSpMkLst>
            <pc:docMk/>
            <pc:sldMk cId="3784897966" sldId="825"/>
            <ac:cxnSpMk id="41" creationId="{39B99E0B-3891-49A0-9D88-F7B603E373F0}"/>
          </ac:cxnSpMkLst>
        </pc:cxnChg>
      </pc:sldChg>
      <pc:sldChg chg="modSp add del mod modAnim modShow modNotes">
        <pc:chgData name="Ragnhild Halvorsrud" userId="917ea340-fd63-490f-a7db-68428d24cf32" providerId="ADAL" clId="{9B6050A4-F178-4018-9F62-4FCCA28DA093}" dt="2021-03-16T16:46:52.176" v="12934" actId="2696"/>
        <pc:sldMkLst>
          <pc:docMk/>
          <pc:sldMk cId="1241180502" sldId="3790"/>
        </pc:sldMkLst>
        <pc:spChg chg="mod">
          <ac:chgData name="Ragnhild Halvorsrud" userId="917ea340-fd63-490f-a7db-68428d24cf32" providerId="ADAL" clId="{9B6050A4-F178-4018-9F62-4FCCA28DA093}" dt="2021-03-16T12:52:16.360" v="10688" actId="790"/>
          <ac:spMkLst>
            <pc:docMk/>
            <pc:sldMk cId="1241180502" sldId="3790"/>
            <ac:spMk id="11" creationId="{826124AC-6A60-4955-AFCF-6FCA9B62C4D6}"/>
          </ac:spMkLst>
        </pc:spChg>
        <pc:spChg chg="mod">
          <ac:chgData name="Ragnhild Halvorsrud" userId="917ea340-fd63-490f-a7db-68428d24cf32" providerId="ADAL" clId="{9B6050A4-F178-4018-9F62-4FCCA28DA093}" dt="2021-03-16T12:52:16.360" v="10686" actId="790"/>
          <ac:spMkLst>
            <pc:docMk/>
            <pc:sldMk cId="1241180502" sldId="3790"/>
            <ac:spMk id="50" creationId="{5E20E35A-8B67-4906-885D-ACCAF47A0A48}"/>
          </ac:spMkLst>
        </pc:spChg>
        <pc:spChg chg="mod">
          <ac:chgData name="Ragnhild Halvorsrud" userId="917ea340-fd63-490f-a7db-68428d24cf32" providerId="ADAL" clId="{9B6050A4-F178-4018-9F62-4FCCA28DA093}" dt="2021-03-16T12:52:16.376" v="10698" actId="790"/>
          <ac:spMkLst>
            <pc:docMk/>
            <pc:sldMk cId="1241180502" sldId="3790"/>
            <ac:spMk id="68" creationId="{B50ABE2F-AC05-46B7-8E63-3CD4939F7FC3}"/>
          </ac:spMkLst>
        </pc:spChg>
        <pc:spChg chg="mod">
          <ac:chgData name="Ragnhild Halvorsrud" userId="917ea340-fd63-490f-a7db-68428d24cf32" providerId="ADAL" clId="{9B6050A4-F178-4018-9F62-4FCCA28DA093}" dt="2021-03-16T12:52:16.360" v="10684" actId="790"/>
          <ac:spMkLst>
            <pc:docMk/>
            <pc:sldMk cId="1241180502" sldId="3790"/>
            <ac:spMk id="69" creationId="{97EE4B1F-D704-43E2-BADC-22E25F20F09C}"/>
          </ac:spMkLst>
        </pc:spChg>
        <pc:spChg chg="mod">
          <ac:chgData name="Ragnhild Halvorsrud" userId="917ea340-fd63-490f-a7db-68428d24cf32" providerId="ADAL" clId="{9B6050A4-F178-4018-9F62-4FCCA28DA093}" dt="2021-03-16T12:52:16.376" v="10699" actId="790"/>
          <ac:spMkLst>
            <pc:docMk/>
            <pc:sldMk cId="1241180502" sldId="3790"/>
            <ac:spMk id="79" creationId="{AB2A211D-58A8-49DB-A326-683D0F50F9AC}"/>
          </ac:spMkLst>
        </pc:spChg>
        <pc:spChg chg="mod">
          <ac:chgData name="Ragnhild Halvorsrud" userId="917ea340-fd63-490f-a7db-68428d24cf32" providerId="ADAL" clId="{9B6050A4-F178-4018-9F62-4FCCA28DA093}" dt="2021-03-16T12:52:16.360" v="10687" actId="790"/>
          <ac:spMkLst>
            <pc:docMk/>
            <pc:sldMk cId="1241180502" sldId="3790"/>
            <ac:spMk id="82" creationId="{8B1EA486-F51C-4F3A-8CD5-AAF52242404A}"/>
          </ac:spMkLst>
        </pc:spChg>
        <pc:spChg chg="mod">
          <ac:chgData name="Ragnhild Halvorsrud" userId="917ea340-fd63-490f-a7db-68428d24cf32" providerId="ADAL" clId="{9B6050A4-F178-4018-9F62-4FCCA28DA093}" dt="2021-03-16T12:52:16.376" v="10700" actId="790"/>
          <ac:spMkLst>
            <pc:docMk/>
            <pc:sldMk cId="1241180502" sldId="3790"/>
            <ac:spMk id="83" creationId="{D417D289-AF7F-4455-BC3F-8C015A96ED9E}"/>
          </ac:spMkLst>
        </pc:spChg>
        <pc:spChg chg="mod">
          <ac:chgData name="Ragnhild Halvorsrud" userId="917ea340-fd63-490f-a7db-68428d24cf32" providerId="ADAL" clId="{9B6050A4-F178-4018-9F62-4FCCA28DA093}" dt="2021-03-16T12:52:16.376" v="10701" actId="790"/>
          <ac:spMkLst>
            <pc:docMk/>
            <pc:sldMk cId="1241180502" sldId="3790"/>
            <ac:spMk id="84" creationId="{4F50521A-B3AB-4590-9C41-DED0A7C908E6}"/>
          </ac:spMkLst>
        </pc:spChg>
        <pc:spChg chg="mod">
          <ac:chgData name="Ragnhild Halvorsrud" userId="917ea340-fd63-490f-a7db-68428d24cf32" providerId="ADAL" clId="{9B6050A4-F178-4018-9F62-4FCCA28DA093}" dt="2021-03-16T12:52:16.376" v="10702" actId="790"/>
          <ac:spMkLst>
            <pc:docMk/>
            <pc:sldMk cId="1241180502" sldId="3790"/>
            <ac:spMk id="87" creationId="{C7AA58F2-3AEB-4326-AD19-E0ECA80B5E53}"/>
          </ac:spMkLst>
        </pc:spChg>
        <pc:spChg chg="mod">
          <ac:chgData name="Ragnhild Halvorsrud" userId="917ea340-fd63-490f-a7db-68428d24cf32" providerId="ADAL" clId="{9B6050A4-F178-4018-9F62-4FCCA28DA093}" dt="2021-03-16T12:52:16.392" v="10729" actId="790"/>
          <ac:spMkLst>
            <pc:docMk/>
            <pc:sldMk cId="1241180502" sldId="3790"/>
            <ac:spMk id="90" creationId="{CC2EF0F1-DBD5-493E-93B9-4B42208F59FF}"/>
          </ac:spMkLst>
        </pc:spChg>
        <pc:spChg chg="mod">
          <ac:chgData name="Ragnhild Halvorsrud" userId="917ea340-fd63-490f-a7db-68428d24cf32" providerId="ADAL" clId="{9B6050A4-F178-4018-9F62-4FCCA28DA093}" dt="2021-03-16T12:52:16.392" v="10730" actId="790"/>
          <ac:spMkLst>
            <pc:docMk/>
            <pc:sldMk cId="1241180502" sldId="3790"/>
            <ac:spMk id="92" creationId="{363B169A-79A3-43E3-A889-B71F4F00CE62}"/>
          </ac:spMkLst>
        </pc:spChg>
        <pc:spChg chg="mod">
          <ac:chgData name="Ragnhild Halvorsrud" userId="917ea340-fd63-490f-a7db-68428d24cf32" providerId="ADAL" clId="{9B6050A4-F178-4018-9F62-4FCCA28DA093}" dt="2021-03-16T12:52:16.392" v="10731" actId="790"/>
          <ac:spMkLst>
            <pc:docMk/>
            <pc:sldMk cId="1241180502" sldId="3790"/>
            <ac:spMk id="98" creationId="{4688A535-4F2A-40A2-8B74-35D364FE3ED7}"/>
          </ac:spMkLst>
        </pc:spChg>
        <pc:spChg chg="mod">
          <ac:chgData name="Ragnhild Halvorsrud" userId="917ea340-fd63-490f-a7db-68428d24cf32" providerId="ADAL" clId="{9B6050A4-F178-4018-9F62-4FCCA28DA093}" dt="2021-03-16T12:52:16.376" v="10703" actId="790"/>
          <ac:spMkLst>
            <pc:docMk/>
            <pc:sldMk cId="1241180502" sldId="3790"/>
            <ac:spMk id="99" creationId="{5831BBBE-F253-4150-B7C1-D83C4C9BCD69}"/>
          </ac:spMkLst>
        </pc:spChg>
        <pc:spChg chg="mod">
          <ac:chgData name="Ragnhild Halvorsrud" userId="917ea340-fd63-490f-a7db-68428d24cf32" providerId="ADAL" clId="{9B6050A4-F178-4018-9F62-4FCCA28DA093}" dt="2021-03-16T12:52:16.392" v="10732" actId="790"/>
          <ac:spMkLst>
            <pc:docMk/>
            <pc:sldMk cId="1241180502" sldId="3790"/>
            <ac:spMk id="101" creationId="{0E7AFD6D-9941-449F-BAA5-EA76A6C5B013}"/>
          </ac:spMkLst>
        </pc:spChg>
        <pc:spChg chg="mod">
          <ac:chgData name="Ragnhild Halvorsrud" userId="917ea340-fd63-490f-a7db-68428d24cf32" providerId="ADAL" clId="{9B6050A4-F178-4018-9F62-4FCCA28DA093}" dt="2021-03-16T12:52:16.376" v="10704" actId="790"/>
          <ac:spMkLst>
            <pc:docMk/>
            <pc:sldMk cId="1241180502" sldId="3790"/>
            <ac:spMk id="106" creationId="{627C5FB9-9F36-4EFA-B8ED-BEF5329B8BDC}"/>
          </ac:spMkLst>
        </pc:spChg>
        <pc:spChg chg="mod">
          <ac:chgData name="Ragnhild Halvorsrud" userId="917ea340-fd63-490f-a7db-68428d24cf32" providerId="ADAL" clId="{9B6050A4-F178-4018-9F62-4FCCA28DA093}" dt="2021-03-16T12:52:16.376" v="10705" actId="790"/>
          <ac:spMkLst>
            <pc:docMk/>
            <pc:sldMk cId="1241180502" sldId="3790"/>
            <ac:spMk id="111" creationId="{0D80B2B4-E582-4D24-B4EE-32A19312A51C}"/>
          </ac:spMkLst>
        </pc:spChg>
        <pc:spChg chg="mod">
          <ac:chgData name="Ragnhild Halvorsrud" userId="917ea340-fd63-490f-a7db-68428d24cf32" providerId="ADAL" clId="{9B6050A4-F178-4018-9F62-4FCCA28DA093}" dt="2021-03-16T12:52:16.360" v="10685" actId="790"/>
          <ac:spMkLst>
            <pc:docMk/>
            <pc:sldMk cId="1241180502" sldId="3790"/>
            <ac:spMk id="113" creationId="{69FCD9D6-1E40-47AB-82E8-5C771273B4CB}"/>
          </ac:spMkLst>
        </pc:spChg>
        <pc:spChg chg="mod">
          <ac:chgData name="Ragnhild Halvorsrud" userId="917ea340-fd63-490f-a7db-68428d24cf32" providerId="ADAL" clId="{9B6050A4-F178-4018-9F62-4FCCA28DA093}" dt="2021-03-16T12:52:16.376" v="10706" actId="790"/>
          <ac:spMkLst>
            <pc:docMk/>
            <pc:sldMk cId="1241180502" sldId="3790"/>
            <ac:spMk id="114" creationId="{439CE571-23AE-4E46-93CA-6BB8658599E0}"/>
          </ac:spMkLst>
        </pc:spChg>
        <pc:spChg chg="mod">
          <ac:chgData name="Ragnhild Halvorsrud" userId="917ea340-fd63-490f-a7db-68428d24cf32" providerId="ADAL" clId="{9B6050A4-F178-4018-9F62-4FCCA28DA093}" dt="2021-03-16T12:52:16.376" v="10707" actId="790"/>
          <ac:spMkLst>
            <pc:docMk/>
            <pc:sldMk cId="1241180502" sldId="3790"/>
            <ac:spMk id="115" creationId="{A7525AE8-4BFD-4773-9B70-6A77FA648E2C}"/>
          </ac:spMkLst>
        </pc:spChg>
        <pc:spChg chg="mod">
          <ac:chgData name="Ragnhild Halvorsrud" userId="917ea340-fd63-490f-a7db-68428d24cf32" providerId="ADAL" clId="{9B6050A4-F178-4018-9F62-4FCCA28DA093}" dt="2021-03-16T12:52:16.376" v="10708" actId="790"/>
          <ac:spMkLst>
            <pc:docMk/>
            <pc:sldMk cId="1241180502" sldId="3790"/>
            <ac:spMk id="116" creationId="{575218DA-6A62-433A-BF84-251FACDDD12F}"/>
          </ac:spMkLst>
        </pc:spChg>
        <pc:spChg chg="mod">
          <ac:chgData name="Ragnhild Halvorsrud" userId="917ea340-fd63-490f-a7db-68428d24cf32" providerId="ADAL" clId="{9B6050A4-F178-4018-9F62-4FCCA28DA093}" dt="2021-03-16T12:52:16.376" v="10709" actId="790"/>
          <ac:spMkLst>
            <pc:docMk/>
            <pc:sldMk cId="1241180502" sldId="3790"/>
            <ac:spMk id="117" creationId="{F29B8FB7-8171-45DA-8496-CB7378065688}"/>
          </ac:spMkLst>
        </pc:spChg>
        <pc:spChg chg="mod">
          <ac:chgData name="Ragnhild Halvorsrud" userId="917ea340-fd63-490f-a7db-68428d24cf32" providerId="ADAL" clId="{9B6050A4-F178-4018-9F62-4FCCA28DA093}" dt="2021-03-16T12:52:16.376" v="10710" actId="790"/>
          <ac:spMkLst>
            <pc:docMk/>
            <pc:sldMk cId="1241180502" sldId="3790"/>
            <ac:spMk id="118" creationId="{FC57D8A2-AC3B-4525-867B-F1E5CC0D006B}"/>
          </ac:spMkLst>
        </pc:spChg>
        <pc:spChg chg="mod">
          <ac:chgData name="Ragnhild Halvorsrud" userId="917ea340-fd63-490f-a7db-68428d24cf32" providerId="ADAL" clId="{9B6050A4-F178-4018-9F62-4FCCA28DA093}" dt="2021-03-16T12:52:16.360" v="10689" actId="790"/>
          <ac:spMkLst>
            <pc:docMk/>
            <pc:sldMk cId="1241180502" sldId="3790"/>
            <ac:spMk id="121" creationId="{EDE313F1-3032-432F-ADBA-76A807C531ED}"/>
          </ac:spMkLst>
        </pc:spChg>
        <pc:spChg chg="mod">
          <ac:chgData name="Ragnhild Halvorsrud" userId="917ea340-fd63-490f-a7db-68428d24cf32" providerId="ADAL" clId="{9B6050A4-F178-4018-9F62-4FCCA28DA093}" dt="2021-03-16T12:52:16.360" v="10690" actId="790"/>
          <ac:spMkLst>
            <pc:docMk/>
            <pc:sldMk cId="1241180502" sldId="3790"/>
            <ac:spMk id="123" creationId="{ECF2015B-9D06-48F9-B342-752DE78B82D9}"/>
          </ac:spMkLst>
        </pc:spChg>
        <pc:spChg chg="mod">
          <ac:chgData name="Ragnhild Halvorsrud" userId="917ea340-fd63-490f-a7db-68428d24cf32" providerId="ADAL" clId="{9B6050A4-F178-4018-9F62-4FCCA28DA093}" dt="2021-03-16T12:52:16.360" v="10691" actId="790"/>
          <ac:spMkLst>
            <pc:docMk/>
            <pc:sldMk cId="1241180502" sldId="3790"/>
            <ac:spMk id="126" creationId="{BB2ABF22-D201-4DD7-9923-32B85D7A4C7E}"/>
          </ac:spMkLst>
        </pc:spChg>
        <pc:spChg chg="mod">
          <ac:chgData name="Ragnhild Halvorsrud" userId="917ea340-fd63-490f-a7db-68428d24cf32" providerId="ADAL" clId="{9B6050A4-F178-4018-9F62-4FCCA28DA093}" dt="2021-03-16T12:52:16.360" v="10692" actId="790"/>
          <ac:spMkLst>
            <pc:docMk/>
            <pc:sldMk cId="1241180502" sldId="3790"/>
            <ac:spMk id="128" creationId="{8E37139D-7B1F-4538-8C35-AE23C16E36C9}"/>
          </ac:spMkLst>
        </pc:spChg>
        <pc:spChg chg="mod">
          <ac:chgData name="Ragnhild Halvorsrud" userId="917ea340-fd63-490f-a7db-68428d24cf32" providerId="ADAL" clId="{9B6050A4-F178-4018-9F62-4FCCA28DA093}" dt="2021-03-16T12:52:16.360" v="10693" actId="790"/>
          <ac:spMkLst>
            <pc:docMk/>
            <pc:sldMk cId="1241180502" sldId="3790"/>
            <ac:spMk id="129" creationId="{50145E12-003C-46B0-927A-CA5DE119617A}"/>
          </ac:spMkLst>
        </pc:spChg>
        <pc:spChg chg="mod">
          <ac:chgData name="Ragnhild Halvorsrud" userId="917ea340-fd63-490f-a7db-68428d24cf32" providerId="ADAL" clId="{9B6050A4-F178-4018-9F62-4FCCA28DA093}" dt="2021-03-16T12:52:16.376" v="10694" actId="790"/>
          <ac:spMkLst>
            <pc:docMk/>
            <pc:sldMk cId="1241180502" sldId="3790"/>
            <ac:spMk id="130" creationId="{7F63917F-2E87-4FBE-862D-2E71B39F6073}"/>
          </ac:spMkLst>
        </pc:spChg>
        <pc:spChg chg="mod">
          <ac:chgData name="Ragnhild Halvorsrud" userId="917ea340-fd63-490f-a7db-68428d24cf32" providerId="ADAL" clId="{9B6050A4-F178-4018-9F62-4FCCA28DA093}" dt="2021-03-16T12:52:16.376" v="10695" actId="790"/>
          <ac:spMkLst>
            <pc:docMk/>
            <pc:sldMk cId="1241180502" sldId="3790"/>
            <ac:spMk id="131" creationId="{2F3F0CAC-70D3-494F-9682-007932921431}"/>
          </ac:spMkLst>
        </pc:spChg>
        <pc:spChg chg="mod">
          <ac:chgData name="Ragnhild Halvorsrud" userId="917ea340-fd63-490f-a7db-68428d24cf32" providerId="ADAL" clId="{9B6050A4-F178-4018-9F62-4FCCA28DA093}" dt="2021-03-16T12:52:16.376" v="10696" actId="790"/>
          <ac:spMkLst>
            <pc:docMk/>
            <pc:sldMk cId="1241180502" sldId="3790"/>
            <ac:spMk id="132" creationId="{B7AC13E5-C2F8-4DE4-878F-E1718AD432F0}"/>
          </ac:spMkLst>
        </pc:spChg>
        <pc:spChg chg="mod">
          <ac:chgData name="Ragnhild Halvorsrud" userId="917ea340-fd63-490f-a7db-68428d24cf32" providerId="ADAL" clId="{9B6050A4-F178-4018-9F62-4FCCA28DA093}" dt="2021-03-16T12:52:16.376" v="10697" actId="790"/>
          <ac:spMkLst>
            <pc:docMk/>
            <pc:sldMk cId="1241180502" sldId="3790"/>
            <ac:spMk id="134" creationId="{40CE4934-7FDF-4CB1-87AF-6A0A8337C07B}"/>
          </ac:spMkLst>
        </pc:spChg>
        <pc:spChg chg="mod">
          <ac:chgData name="Ragnhild Halvorsrud" userId="917ea340-fd63-490f-a7db-68428d24cf32" providerId="ADAL" clId="{9B6050A4-F178-4018-9F62-4FCCA28DA093}" dt="2021-03-16T12:52:16.376" v="10711" actId="790"/>
          <ac:spMkLst>
            <pc:docMk/>
            <pc:sldMk cId="1241180502" sldId="3790"/>
            <ac:spMk id="136" creationId="{C2065779-AB0B-4C3F-B9B4-7278ACF10251}"/>
          </ac:spMkLst>
        </pc:spChg>
        <pc:spChg chg="mod">
          <ac:chgData name="Ragnhild Halvorsrud" userId="917ea340-fd63-490f-a7db-68428d24cf32" providerId="ADAL" clId="{9B6050A4-F178-4018-9F62-4FCCA28DA093}" dt="2021-03-16T12:52:16.376" v="10712" actId="790"/>
          <ac:spMkLst>
            <pc:docMk/>
            <pc:sldMk cId="1241180502" sldId="3790"/>
            <ac:spMk id="137" creationId="{6097D16D-B2C5-4469-9172-66CD9F12737B}"/>
          </ac:spMkLst>
        </pc:spChg>
        <pc:spChg chg="mod">
          <ac:chgData name="Ragnhild Halvorsrud" userId="917ea340-fd63-490f-a7db-68428d24cf32" providerId="ADAL" clId="{9B6050A4-F178-4018-9F62-4FCCA28DA093}" dt="2021-03-16T12:52:16.376" v="10713" actId="790"/>
          <ac:spMkLst>
            <pc:docMk/>
            <pc:sldMk cId="1241180502" sldId="3790"/>
            <ac:spMk id="138" creationId="{6D52D536-C302-4C94-BA1B-0711F0BA795F}"/>
          </ac:spMkLst>
        </pc:spChg>
        <pc:spChg chg="mod">
          <ac:chgData name="Ragnhild Halvorsrud" userId="917ea340-fd63-490f-a7db-68428d24cf32" providerId="ADAL" clId="{9B6050A4-F178-4018-9F62-4FCCA28DA093}" dt="2021-03-16T12:52:16.376" v="10714" actId="790"/>
          <ac:spMkLst>
            <pc:docMk/>
            <pc:sldMk cId="1241180502" sldId="3790"/>
            <ac:spMk id="139" creationId="{251A07E9-47AB-42D4-97C5-6F682C4319B5}"/>
          </ac:spMkLst>
        </pc:spChg>
        <pc:spChg chg="mod">
          <ac:chgData name="Ragnhild Halvorsrud" userId="917ea340-fd63-490f-a7db-68428d24cf32" providerId="ADAL" clId="{9B6050A4-F178-4018-9F62-4FCCA28DA093}" dt="2021-03-16T12:52:16.376" v="10715" actId="790"/>
          <ac:spMkLst>
            <pc:docMk/>
            <pc:sldMk cId="1241180502" sldId="3790"/>
            <ac:spMk id="140" creationId="{887CCAD6-2AA0-4CB6-B8B2-A0AA65E17BBC}"/>
          </ac:spMkLst>
        </pc:spChg>
        <pc:spChg chg="mod">
          <ac:chgData name="Ragnhild Halvorsrud" userId="917ea340-fd63-490f-a7db-68428d24cf32" providerId="ADAL" clId="{9B6050A4-F178-4018-9F62-4FCCA28DA093}" dt="2021-03-16T12:52:16.376" v="10716" actId="790"/>
          <ac:spMkLst>
            <pc:docMk/>
            <pc:sldMk cId="1241180502" sldId="3790"/>
            <ac:spMk id="141" creationId="{86EB0968-1A7C-4CD3-95D0-0B8ABC3E12EC}"/>
          </ac:spMkLst>
        </pc:spChg>
        <pc:spChg chg="mod">
          <ac:chgData name="Ragnhild Halvorsrud" userId="917ea340-fd63-490f-a7db-68428d24cf32" providerId="ADAL" clId="{9B6050A4-F178-4018-9F62-4FCCA28DA093}" dt="2021-03-16T12:52:16.392" v="10717" actId="790"/>
          <ac:spMkLst>
            <pc:docMk/>
            <pc:sldMk cId="1241180502" sldId="3790"/>
            <ac:spMk id="142" creationId="{E3904E0C-BD99-45F2-8F54-82F18CEEB071}"/>
          </ac:spMkLst>
        </pc:spChg>
        <pc:spChg chg="mod">
          <ac:chgData name="Ragnhild Halvorsrud" userId="917ea340-fd63-490f-a7db-68428d24cf32" providerId="ADAL" clId="{9B6050A4-F178-4018-9F62-4FCCA28DA093}" dt="2021-03-16T12:52:16.392" v="10718" actId="790"/>
          <ac:spMkLst>
            <pc:docMk/>
            <pc:sldMk cId="1241180502" sldId="3790"/>
            <ac:spMk id="143" creationId="{C4B85D2D-562A-494D-949D-BF8E2C164D18}"/>
          </ac:spMkLst>
        </pc:spChg>
        <pc:spChg chg="mod">
          <ac:chgData name="Ragnhild Halvorsrud" userId="917ea340-fd63-490f-a7db-68428d24cf32" providerId="ADAL" clId="{9B6050A4-F178-4018-9F62-4FCCA28DA093}" dt="2021-03-16T12:52:16.392" v="10719" actId="790"/>
          <ac:spMkLst>
            <pc:docMk/>
            <pc:sldMk cId="1241180502" sldId="3790"/>
            <ac:spMk id="144" creationId="{B66BF5DA-AC61-48B7-8A77-BC1A0147E57B}"/>
          </ac:spMkLst>
        </pc:spChg>
        <pc:spChg chg="mod">
          <ac:chgData name="Ragnhild Halvorsrud" userId="917ea340-fd63-490f-a7db-68428d24cf32" providerId="ADAL" clId="{9B6050A4-F178-4018-9F62-4FCCA28DA093}" dt="2021-03-16T12:52:16.392" v="10720" actId="790"/>
          <ac:spMkLst>
            <pc:docMk/>
            <pc:sldMk cId="1241180502" sldId="3790"/>
            <ac:spMk id="145" creationId="{D5410782-FA2D-43FD-B764-5F3DC50449AA}"/>
          </ac:spMkLst>
        </pc:spChg>
        <pc:spChg chg="mod">
          <ac:chgData name="Ragnhild Halvorsrud" userId="917ea340-fd63-490f-a7db-68428d24cf32" providerId="ADAL" clId="{9B6050A4-F178-4018-9F62-4FCCA28DA093}" dt="2021-03-16T12:52:16.392" v="10721" actId="790"/>
          <ac:spMkLst>
            <pc:docMk/>
            <pc:sldMk cId="1241180502" sldId="3790"/>
            <ac:spMk id="146" creationId="{EC6BEAC4-531E-497E-82A9-11D8D4F6F63D}"/>
          </ac:spMkLst>
        </pc:spChg>
        <pc:spChg chg="mod">
          <ac:chgData name="Ragnhild Halvorsrud" userId="917ea340-fd63-490f-a7db-68428d24cf32" providerId="ADAL" clId="{9B6050A4-F178-4018-9F62-4FCCA28DA093}" dt="2021-03-16T12:52:16.392" v="10722" actId="790"/>
          <ac:spMkLst>
            <pc:docMk/>
            <pc:sldMk cId="1241180502" sldId="3790"/>
            <ac:spMk id="148" creationId="{16980EE2-E139-460E-81D9-2ABD20145245}"/>
          </ac:spMkLst>
        </pc:spChg>
        <pc:spChg chg="mod">
          <ac:chgData name="Ragnhild Halvorsrud" userId="917ea340-fd63-490f-a7db-68428d24cf32" providerId="ADAL" clId="{9B6050A4-F178-4018-9F62-4FCCA28DA093}" dt="2021-03-16T12:52:16.392" v="10723" actId="790"/>
          <ac:spMkLst>
            <pc:docMk/>
            <pc:sldMk cId="1241180502" sldId="3790"/>
            <ac:spMk id="150" creationId="{0413EFAB-B4D7-40B4-868A-500167A60585}"/>
          </ac:spMkLst>
        </pc:spChg>
        <pc:spChg chg="mod">
          <ac:chgData name="Ragnhild Halvorsrud" userId="917ea340-fd63-490f-a7db-68428d24cf32" providerId="ADAL" clId="{9B6050A4-F178-4018-9F62-4FCCA28DA093}" dt="2021-03-16T12:52:16.392" v="10724" actId="790"/>
          <ac:spMkLst>
            <pc:docMk/>
            <pc:sldMk cId="1241180502" sldId="3790"/>
            <ac:spMk id="158" creationId="{100EB87F-280D-423C-8EE1-84D57145BF31}"/>
          </ac:spMkLst>
        </pc:spChg>
        <pc:spChg chg="mod">
          <ac:chgData name="Ragnhild Halvorsrud" userId="917ea340-fd63-490f-a7db-68428d24cf32" providerId="ADAL" clId="{9B6050A4-F178-4018-9F62-4FCCA28DA093}" dt="2021-03-16T12:52:16.392" v="10725" actId="790"/>
          <ac:spMkLst>
            <pc:docMk/>
            <pc:sldMk cId="1241180502" sldId="3790"/>
            <ac:spMk id="159" creationId="{C908C4F3-983B-43C2-8C86-3FE5E576F675}"/>
          </ac:spMkLst>
        </pc:spChg>
        <pc:spChg chg="mod">
          <ac:chgData name="Ragnhild Halvorsrud" userId="917ea340-fd63-490f-a7db-68428d24cf32" providerId="ADAL" clId="{9B6050A4-F178-4018-9F62-4FCCA28DA093}" dt="2021-03-16T12:52:16.392" v="10726" actId="790"/>
          <ac:spMkLst>
            <pc:docMk/>
            <pc:sldMk cId="1241180502" sldId="3790"/>
            <ac:spMk id="160" creationId="{8C560B90-B053-47AF-B058-EFEA9850FA94}"/>
          </ac:spMkLst>
        </pc:spChg>
        <pc:spChg chg="mod">
          <ac:chgData name="Ragnhild Halvorsrud" userId="917ea340-fd63-490f-a7db-68428d24cf32" providerId="ADAL" clId="{9B6050A4-F178-4018-9F62-4FCCA28DA093}" dt="2021-03-16T12:52:16.392" v="10727" actId="790"/>
          <ac:spMkLst>
            <pc:docMk/>
            <pc:sldMk cId="1241180502" sldId="3790"/>
            <ac:spMk id="161" creationId="{FAC806D7-77BB-4E90-835A-5FAB93E39ADA}"/>
          </ac:spMkLst>
        </pc:spChg>
        <pc:spChg chg="mod">
          <ac:chgData name="Ragnhild Halvorsrud" userId="917ea340-fd63-490f-a7db-68428d24cf32" providerId="ADAL" clId="{9B6050A4-F178-4018-9F62-4FCCA28DA093}" dt="2021-03-16T12:52:16.392" v="10728" actId="790"/>
          <ac:spMkLst>
            <pc:docMk/>
            <pc:sldMk cId="1241180502" sldId="3790"/>
            <ac:spMk id="162" creationId="{D2856E08-D167-44C4-AC35-5A7A0F5D4517}"/>
          </ac:spMkLst>
        </pc:spChg>
        <pc:cxnChg chg="mod">
          <ac:chgData name="Ragnhild Halvorsrud" userId="917ea340-fd63-490f-a7db-68428d24cf32" providerId="ADAL" clId="{9B6050A4-F178-4018-9F62-4FCCA28DA093}" dt="2021-03-08T16:07:45.617" v="182" actId="14100"/>
          <ac:cxnSpMkLst>
            <pc:docMk/>
            <pc:sldMk cId="1241180502" sldId="3790"/>
            <ac:cxnSpMk id="72" creationId="{76E8A58C-249F-4A5E-80CA-7503BFCC9738}"/>
          </ac:cxnSpMkLst>
        </pc:cxnChg>
      </pc:sldChg>
      <pc:sldChg chg="addSp delSp modSp add del mod">
        <pc:chgData name="Ragnhild Halvorsrud" userId="917ea340-fd63-490f-a7db-68428d24cf32" providerId="ADAL" clId="{9B6050A4-F178-4018-9F62-4FCCA28DA093}" dt="2021-03-15T11:33:11.640" v="253" actId="47"/>
        <pc:sldMkLst>
          <pc:docMk/>
          <pc:sldMk cId="1513294256" sldId="3791"/>
        </pc:sldMkLst>
        <pc:spChg chg="mod">
          <ac:chgData name="Ragnhild Halvorsrud" userId="917ea340-fd63-490f-a7db-68428d24cf32" providerId="ADAL" clId="{9B6050A4-F178-4018-9F62-4FCCA28DA093}" dt="2021-03-09T10:29:23.868" v="238" actId="14100"/>
          <ac:spMkLst>
            <pc:docMk/>
            <pc:sldMk cId="1513294256" sldId="3791"/>
            <ac:spMk id="6" creationId="{00000000-0000-0000-0000-000000000000}"/>
          </ac:spMkLst>
        </pc:spChg>
        <pc:spChg chg="mod">
          <ac:chgData name="Ragnhild Halvorsrud" userId="917ea340-fd63-490f-a7db-68428d24cf32" providerId="ADAL" clId="{9B6050A4-F178-4018-9F62-4FCCA28DA093}" dt="2021-03-09T10:29:33.824" v="240" actId="14100"/>
          <ac:spMkLst>
            <pc:docMk/>
            <pc:sldMk cId="1513294256" sldId="3791"/>
            <ac:spMk id="8" creationId="{00000000-0000-0000-0000-000000000000}"/>
          </ac:spMkLst>
        </pc:spChg>
        <pc:spChg chg="add del mod">
          <ac:chgData name="Ragnhild Halvorsrud" userId="917ea340-fd63-490f-a7db-68428d24cf32" providerId="ADAL" clId="{9B6050A4-F178-4018-9F62-4FCCA28DA093}" dt="2021-03-09T10:24:59.519" v="227" actId="478"/>
          <ac:spMkLst>
            <pc:docMk/>
            <pc:sldMk cId="1513294256" sldId="3791"/>
            <ac:spMk id="14" creationId="{B937B129-6CDD-4D2F-9F02-A435880F1F9A}"/>
          </ac:spMkLst>
        </pc:spChg>
        <pc:spChg chg="add del mod">
          <ac:chgData name="Ragnhild Halvorsrud" userId="917ea340-fd63-490f-a7db-68428d24cf32" providerId="ADAL" clId="{9B6050A4-F178-4018-9F62-4FCCA28DA093}" dt="2021-03-09T10:24:59.519" v="227" actId="478"/>
          <ac:spMkLst>
            <pc:docMk/>
            <pc:sldMk cId="1513294256" sldId="3791"/>
            <ac:spMk id="15" creationId="{9CE554FF-F1F7-4B3B-A120-6AFDDCEE9000}"/>
          </ac:spMkLst>
        </pc:spChg>
        <pc:spChg chg="add del mod">
          <ac:chgData name="Ragnhild Halvorsrud" userId="917ea340-fd63-490f-a7db-68428d24cf32" providerId="ADAL" clId="{9B6050A4-F178-4018-9F62-4FCCA28DA093}" dt="2021-03-09T10:24:59.519" v="227" actId="478"/>
          <ac:spMkLst>
            <pc:docMk/>
            <pc:sldMk cId="1513294256" sldId="3791"/>
            <ac:spMk id="16" creationId="{7FD0FEEF-F8D3-4B10-A2F9-3CC885403B11}"/>
          </ac:spMkLst>
        </pc:spChg>
        <pc:spChg chg="add del mod">
          <ac:chgData name="Ragnhild Halvorsrud" userId="917ea340-fd63-490f-a7db-68428d24cf32" providerId="ADAL" clId="{9B6050A4-F178-4018-9F62-4FCCA28DA093}" dt="2021-03-09T10:24:59.519" v="227" actId="478"/>
          <ac:spMkLst>
            <pc:docMk/>
            <pc:sldMk cId="1513294256" sldId="3791"/>
            <ac:spMk id="17" creationId="{483B3250-626D-42A4-BED8-82926CE66BCA}"/>
          </ac:spMkLst>
        </pc:spChg>
        <pc:spChg chg="add del mod">
          <ac:chgData name="Ragnhild Halvorsrud" userId="917ea340-fd63-490f-a7db-68428d24cf32" providerId="ADAL" clId="{9B6050A4-F178-4018-9F62-4FCCA28DA093}" dt="2021-03-09T10:24:59.519" v="227" actId="478"/>
          <ac:spMkLst>
            <pc:docMk/>
            <pc:sldMk cId="1513294256" sldId="3791"/>
            <ac:spMk id="18" creationId="{F9279DFC-7C3E-408D-AE32-3D0130BD6B3D}"/>
          </ac:spMkLst>
        </pc:spChg>
        <pc:spChg chg="add mod">
          <ac:chgData name="Ragnhild Halvorsrud" userId="917ea340-fd63-490f-a7db-68428d24cf32" providerId="ADAL" clId="{9B6050A4-F178-4018-9F62-4FCCA28DA093}" dt="2021-03-09T10:29:03.522" v="236" actId="1076"/>
          <ac:spMkLst>
            <pc:docMk/>
            <pc:sldMk cId="1513294256" sldId="3791"/>
            <ac:spMk id="19" creationId="{D3737C6C-8159-4B7E-A711-6958531729CF}"/>
          </ac:spMkLst>
        </pc:spChg>
        <pc:spChg chg="add mod">
          <ac:chgData name="Ragnhild Halvorsrud" userId="917ea340-fd63-490f-a7db-68428d24cf32" providerId="ADAL" clId="{9B6050A4-F178-4018-9F62-4FCCA28DA093}" dt="2021-03-09T10:25:02.241" v="228" actId="164"/>
          <ac:spMkLst>
            <pc:docMk/>
            <pc:sldMk cId="1513294256" sldId="3791"/>
            <ac:spMk id="25" creationId="{D57102CA-695D-499D-8904-67A0AD48B717}"/>
          </ac:spMkLst>
        </pc:spChg>
        <pc:spChg chg="add mod">
          <ac:chgData name="Ragnhild Halvorsrud" userId="917ea340-fd63-490f-a7db-68428d24cf32" providerId="ADAL" clId="{9B6050A4-F178-4018-9F62-4FCCA28DA093}" dt="2021-03-09T10:25:02.241" v="228" actId="164"/>
          <ac:spMkLst>
            <pc:docMk/>
            <pc:sldMk cId="1513294256" sldId="3791"/>
            <ac:spMk id="26" creationId="{29CF4A8E-96B3-4E36-B887-AD96A80CA046}"/>
          </ac:spMkLst>
        </pc:spChg>
        <pc:spChg chg="add mod">
          <ac:chgData name="Ragnhild Halvorsrud" userId="917ea340-fd63-490f-a7db-68428d24cf32" providerId="ADAL" clId="{9B6050A4-F178-4018-9F62-4FCCA28DA093}" dt="2021-03-09T10:25:02.241" v="228" actId="164"/>
          <ac:spMkLst>
            <pc:docMk/>
            <pc:sldMk cId="1513294256" sldId="3791"/>
            <ac:spMk id="27" creationId="{A53C7307-471E-4058-B0D3-AB83FCDD7B6C}"/>
          </ac:spMkLst>
        </pc:spChg>
        <pc:spChg chg="add mod">
          <ac:chgData name="Ragnhild Halvorsrud" userId="917ea340-fd63-490f-a7db-68428d24cf32" providerId="ADAL" clId="{9B6050A4-F178-4018-9F62-4FCCA28DA093}" dt="2021-03-09T10:25:02.241" v="228" actId="164"/>
          <ac:spMkLst>
            <pc:docMk/>
            <pc:sldMk cId="1513294256" sldId="3791"/>
            <ac:spMk id="28" creationId="{3D820AA0-B0DC-498E-AABF-9342A658BB1D}"/>
          </ac:spMkLst>
        </pc:spChg>
        <pc:spChg chg="add mod">
          <ac:chgData name="Ragnhild Halvorsrud" userId="917ea340-fd63-490f-a7db-68428d24cf32" providerId="ADAL" clId="{9B6050A4-F178-4018-9F62-4FCCA28DA093}" dt="2021-03-09T10:25:02.241" v="228" actId="164"/>
          <ac:spMkLst>
            <pc:docMk/>
            <pc:sldMk cId="1513294256" sldId="3791"/>
            <ac:spMk id="29" creationId="{18A61F68-9D8C-4170-BDE1-15DBB9EF192A}"/>
          </ac:spMkLst>
        </pc:spChg>
        <pc:grpChg chg="add mod">
          <ac:chgData name="Ragnhild Halvorsrud" userId="917ea340-fd63-490f-a7db-68428d24cf32" providerId="ADAL" clId="{9B6050A4-F178-4018-9F62-4FCCA28DA093}" dt="2021-03-09T10:29:08.953" v="237" actId="1076"/>
          <ac:grpSpMkLst>
            <pc:docMk/>
            <pc:sldMk cId="1513294256" sldId="3791"/>
            <ac:grpSpMk id="2" creationId="{00DD5BA3-5DF7-40F0-AB53-13D5B6D6CD62}"/>
          </ac:grpSpMkLst>
        </pc:grpChg>
        <pc:picChg chg="add mod">
          <ac:chgData name="Ragnhild Halvorsrud" userId="917ea340-fd63-490f-a7db-68428d24cf32" providerId="ADAL" clId="{9B6050A4-F178-4018-9F62-4FCCA28DA093}" dt="2021-03-09T10:29:00.115" v="235" actId="1076"/>
          <ac:picMkLst>
            <pc:docMk/>
            <pc:sldMk cId="1513294256" sldId="3791"/>
            <ac:picMk id="7" creationId="{085F9F43-8276-4E53-AD55-6B87BF3E8E29}"/>
          </ac:picMkLst>
        </pc:picChg>
        <pc:picChg chg="add del mod">
          <ac:chgData name="Ragnhild Halvorsrud" userId="917ea340-fd63-490f-a7db-68428d24cf32" providerId="ADAL" clId="{9B6050A4-F178-4018-9F62-4FCCA28DA093}" dt="2021-03-09T09:29:33.109" v="200" actId="21"/>
          <ac:picMkLst>
            <pc:docMk/>
            <pc:sldMk cId="1513294256" sldId="3791"/>
            <ac:picMk id="7" creationId="{2F55337B-B364-4FD4-947D-46BD93197F2C}"/>
          </ac:picMkLst>
        </pc:picChg>
        <pc:picChg chg="add del mod">
          <ac:chgData name="Ragnhild Halvorsrud" userId="917ea340-fd63-490f-a7db-68428d24cf32" providerId="ADAL" clId="{9B6050A4-F178-4018-9F62-4FCCA28DA093}" dt="2021-03-09T09:29:53.447" v="202"/>
          <ac:picMkLst>
            <pc:docMk/>
            <pc:sldMk cId="1513294256" sldId="3791"/>
            <ac:picMk id="9" creationId="{99728CC2-1BEA-49CE-AB42-DB57C5D5101E}"/>
          </ac:picMkLst>
        </pc:picChg>
        <pc:picChg chg="add del mod">
          <ac:chgData name="Ragnhild Halvorsrud" userId="917ea340-fd63-490f-a7db-68428d24cf32" providerId="ADAL" clId="{9B6050A4-F178-4018-9F62-4FCCA28DA093}" dt="2021-03-09T10:24:59.519" v="227" actId="478"/>
          <ac:picMkLst>
            <pc:docMk/>
            <pc:sldMk cId="1513294256" sldId="3791"/>
            <ac:picMk id="9" creationId="{9E73332F-726F-4E9C-AE9E-ED494F667083}"/>
          </ac:picMkLst>
        </pc:picChg>
        <pc:picChg chg="add del mod">
          <ac:chgData name="Ragnhild Halvorsrud" userId="917ea340-fd63-490f-a7db-68428d24cf32" providerId="ADAL" clId="{9B6050A4-F178-4018-9F62-4FCCA28DA093}" dt="2021-03-09T10:24:59.519" v="227" actId="478"/>
          <ac:picMkLst>
            <pc:docMk/>
            <pc:sldMk cId="1513294256" sldId="3791"/>
            <ac:picMk id="10" creationId="{745F8EE6-0B8F-4F60-9F6F-9BED820AD60D}"/>
          </ac:picMkLst>
        </pc:picChg>
        <pc:picChg chg="add del mod">
          <ac:chgData name="Ragnhild Halvorsrud" userId="917ea340-fd63-490f-a7db-68428d24cf32" providerId="ADAL" clId="{9B6050A4-F178-4018-9F62-4FCCA28DA093}" dt="2021-03-09T10:24:59.519" v="227" actId="478"/>
          <ac:picMkLst>
            <pc:docMk/>
            <pc:sldMk cId="1513294256" sldId="3791"/>
            <ac:picMk id="11" creationId="{C9ECD390-1925-4750-8EAF-D1BFE3BF89AD}"/>
          </ac:picMkLst>
        </pc:picChg>
        <pc:picChg chg="add del mod">
          <ac:chgData name="Ragnhild Halvorsrud" userId="917ea340-fd63-490f-a7db-68428d24cf32" providerId="ADAL" clId="{9B6050A4-F178-4018-9F62-4FCCA28DA093}" dt="2021-03-09T10:24:59.519" v="227" actId="478"/>
          <ac:picMkLst>
            <pc:docMk/>
            <pc:sldMk cId="1513294256" sldId="3791"/>
            <ac:picMk id="12" creationId="{FF1F8713-7798-43C5-866C-80553FE568DE}"/>
          </ac:picMkLst>
        </pc:picChg>
        <pc:picChg chg="add del mod">
          <ac:chgData name="Ragnhild Halvorsrud" userId="917ea340-fd63-490f-a7db-68428d24cf32" providerId="ADAL" clId="{9B6050A4-F178-4018-9F62-4FCCA28DA093}" dt="2021-03-09T10:24:59.519" v="227" actId="478"/>
          <ac:picMkLst>
            <pc:docMk/>
            <pc:sldMk cId="1513294256" sldId="3791"/>
            <ac:picMk id="13" creationId="{B16D0896-6480-4A07-987C-995502ED6A7B}"/>
          </ac:picMkLst>
        </pc:picChg>
        <pc:picChg chg="add mod">
          <ac:chgData name="Ragnhild Halvorsrud" userId="917ea340-fd63-490f-a7db-68428d24cf32" providerId="ADAL" clId="{9B6050A4-F178-4018-9F62-4FCCA28DA093}" dt="2021-03-09T10:25:02.241" v="228" actId="164"/>
          <ac:picMkLst>
            <pc:docMk/>
            <pc:sldMk cId="1513294256" sldId="3791"/>
            <ac:picMk id="20" creationId="{F0DDB3C3-883A-43BB-8AA8-31203E6EE3A3}"/>
          </ac:picMkLst>
        </pc:picChg>
        <pc:picChg chg="add mod">
          <ac:chgData name="Ragnhild Halvorsrud" userId="917ea340-fd63-490f-a7db-68428d24cf32" providerId="ADAL" clId="{9B6050A4-F178-4018-9F62-4FCCA28DA093}" dt="2021-03-09T10:25:02.241" v="228" actId="164"/>
          <ac:picMkLst>
            <pc:docMk/>
            <pc:sldMk cId="1513294256" sldId="3791"/>
            <ac:picMk id="21" creationId="{4795B95F-2CE9-43E0-BDCB-D206054591AE}"/>
          </ac:picMkLst>
        </pc:picChg>
        <pc:picChg chg="add mod">
          <ac:chgData name="Ragnhild Halvorsrud" userId="917ea340-fd63-490f-a7db-68428d24cf32" providerId="ADAL" clId="{9B6050A4-F178-4018-9F62-4FCCA28DA093}" dt="2021-03-09T10:25:02.241" v="228" actId="164"/>
          <ac:picMkLst>
            <pc:docMk/>
            <pc:sldMk cId="1513294256" sldId="3791"/>
            <ac:picMk id="22" creationId="{B6CA4D2F-8EE8-4A69-B187-12CB930AFF69}"/>
          </ac:picMkLst>
        </pc:picChg>
        <pc:picChg chg="add mod">
          <ac:chgData name="Ragnhild Halvorsrud" userId="917ea340-fd63-490f-a7db-68428d24cf32" providerId="ADAL" clId="{9B6050A4-F178-4018-9F62-4FCCA28DA093}" dt="2021-03-09T10:25:02.241" v="228" actId="164"/>
          <ac:picMkLst>
            <pc:docMk/>
            <pc:sldMk cId="1513294256" sldId="3791"/>
            <ac:picMk id="23" creationId="{FA56CCE6-E66B-4C64-B8E1-76AB310E2B77}"/>
          </ac:picMkLst>
        </pc:picChg>
        <pc:picChg chg="add mod">
          <ac:chgData name="Ragnhild Halvorsrud" userId="917ea340-fd63-490f-a7db-68428d24cf32" providerId="ADAL" clId="{9B6050A4-F178-4018-9F62-4FCCA28DA093}" dt="2021-03-09T10:25:02.241" v="228" actId="164"/>
          <ac:picMkLst>
            <pc:docMk/>
            <pc:sldMk cId="1513294256" sldId="3791"/>
            <ac:picMk id="24" creationId="{0FA1E244-BC6B-49C7-908C-CDA676AED6CA}"/>
          </ac:picMkLst>
        </pc:picChg>
      </pc:sldChg>
      <pc:sldChg chg="addSp delSp modSp add del mod modClrScheme chgLayout modNotes">
        <pc:chgData name="Ragnhild Halvorsrud" userId="917ea340-fd63-490f-a7db-68428d24cf32" providerId="ADAL" clId="{9B6050A4-F178-4018-9F62-4FCCA28DA093}" dt="2021-03-16T16:43:32.522" v="12871" actId="2696"/>
        <pc:sldMkLst>
          <pc:docMk/>
          <pc:sldMk cId="2442393577" sldId="3791"/>
        </pc:sldMkLst>
        <pc:spChg chg="mod ord">
          <ac:chgData name="Ragnhild Halvorsrud" userId="917ea340-fd63-490f-a7db-68428d24cf32" providerId="ADAL" clId="{9B6050A4-F178-4018-9F62-4FCCA28DA093}" dt="2021-03-16T12:52:16.291" v="10609" actId="790"/>
          <ac:spMkLst>
            <pc:docMk/>
            <pc:sldMk cId="2442393577" sldId="3791"/>
            <ac:spMk id="2" creationId="{00000000-0000-0000-0000-000000000000}"/>
          </ac:spMkLst>
        </pc:spChg>
        <pc:spChg chg="del mod">
          <ac:chgData name="Ragnhild Halvorsrud" userId="917ea340-fd63-490f-a7db-68428d24cf32" providerId="ADAL" clId="{9B6050A4-F178-4018-9F62-4FCCA28DA093}" dt="2021-03-15T14:15:06.192" v="448" actId="478"/>
          <ac:spMkLst>
            <pc:docMk/>
            <pc:sldMk cId="2442393577" sldId="3791"/>
            <ac:spMk id="3" creationId="{00000000-0000-0000-0000-000000000000}"/>
          </ac:spMkLst>
        </pc:spChg>
        <pc:spChg chg="del">
          <ac:chgData name="Ragnhild Halvorsrud" userId="917ea340-fd63-490f-a7db-68428d24cf32" providerId="ADAL" clId="{9B6050A4-F178-4018-9F62-4FCCA28DA093}" dt="2021-03-15T14:13:03.344" v="436" actId="478"/>
          <ac:spMkLst>
            <pc:docMk/>
            <pc:sldMk cId="2442393577" sldId="3791"/>
            <ac:spMk id="5" creationId="{55BE7ABB-9FDF-4153-AE7F-F0C7132B0E1D}"/>
          </ac:spMkLst>
        </pc:spChg>
        <pc:spChg chg="add del mod">
          <ac:chgData name="Ragnhild Halvorsrud" userId="917ea340-fd63-490f-a7db-68428d24cf32" providerId="ADAL" clId="{9B6050A4-F178-4018-9F62-4FCCA28DA093}" dt="2021-03-15T14:15:11.279" v="449" actId="700"/>
          <ac:spMkLst>
            <pc:docMk/>
            <pc:sldMk cId="2442393577" sldId="3791"/>
            <ac:spMk id="6" creationId="{DFE38A34-35D7-443A-83F4-286B4321A742}"/>
          </ac:spMkLst>
        </pc:spChg>
        <pc:spChg chg="mod ord">
          <ac:chgData name="Ragnhild Halvorsrud" userId="917ea340-fd63-490f-a7db-68428d24cf32" providerId="ADAL" clId="{9B6050A4-F178-4018-9F62-4FCCA28DA093}" dt="2021-03-16T12:52:16.291" v="10610" actId="790"/>
          <ac:spMkLst>
            <pc:docMk/>
            <pc:sldMk cId="2442393577" sldId="3791"/>
            <ac:spMk id="8" creationId="{00000000-0000-0000-0000-000000000000}"/>
          </ac:spMkLst>
        </pc:spChg>
        <pc:spChg chg="del mod topLvl">
          <ac:chgData name="Ragnhild Halvorsrud" userId="917ea340-fd63-490f-a7db-68428d24cf32" providerId="ADAL" clId="{9B6050A4-F178-4018-9F62-4FCCA28DA093}" dt="2021-03-15T14:29:35.199" v="3027" actId="478"/>
          <ac:spMkLst>
            <pc:docMk/>
            <pc:sldMk cId="2442393577" sldId="3791"/>
            <ac:spMk id="10" creationId="{F23E09A8-DCD4-4B4F-A8A5-A5EF6442CFEA}"/>
          </ac:spMkLst>
        </pc:spChg>
        <pc:spChg chg="add del mod">
          <ac:chgData name="Ragnhild Halvorsrud" userId="917ea340-fd63-490f-a7db-68428d24cf32" providerId="ADAL" clId="{9B6050A4-F178-4018-9F62-4FCCA28DA093}" dt="2021-03-15T14:12:57.510" v="435"/>
          <ac:spMkLst>
            <pc:docMk/>
            <pc:sldMk cId="2442393577" sldId="3791"/>
            <ac:spMk id="11" creationId="{3AC0AB3F-2A27-4C4A-B725-834BCADB183E}"/>
          </ac:spMkLst>
        </pc:spChg>
        <pc:spChg chg="add del mod">
          <ac:chgData name="Ragnhild Halvorsrud" userId="917ea340-fd63-490f-a7db-68428d24cf32" providerId="ADAL" clId="{9B6050A4-F178-4018-9F62-4FCCA28DA093}" dt="2021-03-15T14:12:57.510" v="435"/>
          <ac:spMkLst>
            <pc:docMk/>
            <pc:sldMk cId="2442393577" sldId="3791"/>
            <ac:spMk id="12" creationId="{4C678DF0-3629-4E0F-8724-F4B88C2D6521}"/>
          </ac:spMkLst>
        </pc:spChg>
        <pc:spChg chg="add del mod">
          <ac:chgData name="Ragnhild Halvorsrud" userId="917ea340-fd63-490f-a7db-68428d24cf32" providerId="ADAL" clId="{9B6050A4-F178-4018-9F62-4FCCA28DA093}" dt="2021-03-15T14:12:57.510" v="435"/>
          <ac:spMkLst>
            <pc:docMk/>
            <pc:sldMk cId="2442393577" sldId="3791"/>
            <ac:spMk id="13" creationId="{0395E8E5-A861-4B4F-9AFC-20E451C30334}"/>
          </ac:spMkLst>
        </pc:spChg>
        <pc:spChg chg="add del mod">
          <ac:chgData name="Ragnhild Halvorsrud" userId="917ea340-fd63-490f-a7db-68428d24cf32" providerId="ADAL" clId="{9B6050A4-F178-4018-9F62-4FCCA28DA093}" dt="2021-03-15T14:12:57.510" v="435"/>
          <ac:spMkLst>
            <pc:docMk/>
            <pc:sldMk cId="2442393577" sldId="3791"/>
            <ac:spMk id="14" creationId="{7F96FD18-2DFE-42EB-AA84-6B4AAF74781A}"/>
          </ac:spMkLst>
        </pc:spChg>
        <pc:spChg chg="add del mod">
          <ac:chgData name="Ragnhild Halvorsrud" userId="917ea340-fd63-490f-a7db-68428d24cf32" providerId="ADAL" clId="{9B6050A4-F178-4018-9F62-4FCCA28DA093}" dt="2021-03-15T14:12:57.510" v="435"/>
          <ac:spMkLst>
            <pc:docMk/>
            <pc:sldMk cId="2442393577" sldId="3791"/>
            <ac:spMk id="15" creationId="{2446FEC9-0C4B-435C-BFA2-4EB76885080F}"/>
          </ac:spMkLst>
        </pc:spChg>
        <pc:spChg chg="add del mod">
          <ac:chgData name="Ragnhild Halvorsrud" userId="917ea340-fd63-490f-a7db-68428d24cf32" providerId="ADAL" clId="{9B6050A4-F178-4018-9F62-4FCCA28DA093}" dt="2021-03-15T14:12:57.510" v="435"/>
          <ac:spMkLst>
            <pc:docMk/>
            <pc:sldMk cId="2442393577" sldId="3791"/>
            <ac:spMk id="16" creationId="{FFFBCFCB-1181-416A-BC8F-D37AED02C918}"/>
          </ac:spMkLst>
        </pc:spChg>
        <pc:spChg chg="add del mod">
          <ac:chgData name="Ragnhild Halvorsrud" userId="917ea340-fd63-490f-a7db-68428d24cf32" providerId="ADAL" clId="{9B6050A4-F178-4018-9F62-4FCCA28DA093}" dt="2021-03-15T14:12:57.510" v="435"/>
          <ac:spMkLst>
            <pc:docMk/>
            <pc:sldMk cId="2442393577" sldId="3791"/>
            <ac:spMk id="17" creationId="{683A7F70-E6B4-4C05-82BA-A87BA4987CF3}"/>
          </ac:spMkLst>
        </pc:spChg>
        <pc:spChg chg="add del mod">
          <ac:chgData name="Ragnhild Halvorsrud" userId="917ea340-fd63-490f-a7db-68428d24cf32" providerId="ADAL" clId="{9B6050A4-F178-4018-9F62-4FCCA28DA093}" dt="2021-03-15T14:12:57.510" v="435"/>
          <ac:spMkLst>
            <pc:docMk/>
            <pc:sldMk cId="2442393577" sldId="3791"/>
            <ac:spMk id="18" creationId="{314E7730-AC4D-4A33-8012-E1CEBD7F8C12}"/>
          </ac:spMkLst>
        </pc:spChg>
        <pc:spChg chg="mod">
          <ac:chgData name="Ragnhild Halvorsrud" userId="917ea340-fd63-490f-a7db-68428d24cf32" providerId="ADAL" clId="{9B6050A4-F178-4018-9F62-4FCCA28DA093}" dt="2021-03-15T14:12:49.110" v="434"/>
          <ac:spMkLst>
            <pc:docMk/>
            <pc:sldMk cId="2442393577" sldId="3791"/>
            <ac:spMk id="25" creationId="{7E8D694D-37EF-4203-8B6F-580A785AF302}"/>
          </ac:spMkLst>
        </pc:spChg>
        <pc:spChg chg="add del mod">
          <ac:chgData name="Ragnhild Halvorsrud" userId="917ea340-fd63-490f-a7db-68428d24cf32" providerId="ADAL" clId="{9B6050A4-F178-4018-9F62-4FCCA28DA093}" dt="2021-03-15T14:12:57.510" v="435"/>
          <ac:spMkLst>
            <pc:docMk/>
            <pc:sldMk cId="2442393577" sldId="3791"/>
            <ac:spMk id="27" creationId="{280D5D35-F567-4359-B7DC-AFC492094AC6}"/>
          </ac:spMkLst>
        </pc:spChg>
        <pc:spChg chg="mod">
          <ac:chgData name="Ragnhild Halvorsrud" userId="917ea340-fd63-490f-a7db-68428d24cf32" providerId="ADAL" clId="{9B6050A4-F178-4018-9F62-4FCCA28DA093}" dt="2021-03-15T16:11:17.703" v="9081"/>
          <ac:spMkLst>
            <pc:docMk/>
            <pc:sldMk cId="2442393577" sldId="3791"/>
            <ac:spMk id="27" creationId="{CD4639E3-34ED-4403-9294-581DF980C32B}"/>
          </ac:spMkLst>
        </pc:spChg>
        <pc:spChg chg="add del mod">
          <ac:chgData name="Ragnhild Halvorsrud" userId="917ea340-fd63-490f-a7db-68428d24cf32" providerId="ADAL" clId="{9B6050A4-F178-4018-9F62-4FCCA28DA093}" dt="2021-03-15T14:12:57.510" v="435"/>
          <ac:spMkLst>
            <pc:docMk/>
            <pc:sldMk cId="2442393577" sldId="3791"/>
            <ac:spMk id="28" creationId="{BB28AFA0-4CFC-493F-ACBC-E3A9D2F999DE}"/>
          </ac:spMkLst>
        </pc:spChg>
        <pc:spChg chg="add del mod">
          <ac:chgData name="Ragnhild Halvorsrud" userId="917ea340-fd63-490f-a7db-68428d24cf32" providerId="ADAL" clId="{9B6050A4-F178-4018-9F62-4FCCA28DA093}" dt="2021-03-15T14:12:57.510" v="435"/>
          <ac:spMkLst>
            <pc:docMk/>
            <pc:sldMk cId="2442393577" sldId="3791"/>
            <ac:spMk id="29" creationId="{84521BFE-7AC5-41F6-9DD9-511BEBECEB6C}"/>
          </ac:spMkLst>
        </pc:spChg>
        <pc:spChg chg="add del mod">
          <ac:chgData name="Ragnhild Halvorsrud" userId="917ea340-fd63-490f-a7db-68428d24cf32" providerId="ADAL" clId="{9B6050A4-F178-4018-9F62-4FCCA28DA093}" dt="2021-03-15T14:12:57.510" v="435"/>
          <ac:spMkLst>
            <pc:docMk/>
            <pc:sldMk cId="2442393577" sldId="3791"/>
            <ac:spMk id="30" creationId="{8A22CB22-D8D8-46EC-AF93-B83DAA8EDA17}"/>
          </ac:spMkLst>
        </pc:spChg>
        <pc:spChg chg="mod">
          <ac:chgData name="Ragnhild Halvorsrud" userId="917ea340-fd63-490f-a7db-68428d24cf32" providerId="ADAL" clId="{9B6050A4-F178-4018-9F62-4FCCA28DA093}" dt="2021-03-15T16:11:17.703" v="9081"/>
          <ac:spMkLst>
            <pc:docMk/>
            <pc:sldMk cId="2442393577" sldId="3791"/>
            <ac:spMk id="30" creationId="{E8E16637-FE45-43F9-B4D8-DB33E942C8A7}"/>
          </ac:spMkLst>
        </pc:spChg>
        <pc:spChg chg="add del mod">
          <ac:chgData name="Ragnhild Halvorsrud" userId="917ea340-fd63-490f-a7db-68428d24cf32" providerId="ADAL" clId="{9B6050A4-F178-4018-9F62-4FCCA28DA093}" dt="2021-03-15T14:12:57.510" v="435"/>
          <ac:spMkLst>
            <pc:docMk/>
            <pc:sldMk cId="2442393577" sldId="3791"/>
            <ac:spMk id="31" creationId="{CA68D03D-7A27-4E0A-90DF-D2F52BE0D9B2}"/>
          </ac:spMkLst>
        </pc:spChg>
        <pc:spChg chg="add del mod">
          <ac:chgData name="Ragnhild Halvorsrud" userId="917ea340-fd63-490f-a7db-68428d24cf32" providerId="ADAL" clId="{9B6050A4-F178-4018-9F62-4FCCA28DA093}" dt="2021-03-15T14:12:57.510" v="435"/>
          <ac:spMkLst>
            <pc:docMk/>
            <pc:sldMk cId="2442393577" sldId="3791"/>
            <ac:spMk id="32" creationId="{E7E28F13-06C0-4153-96F9-90951A580702}"/>
          </ac:spMkLst>
        </pc:spChg>
        <pc:spChg chg="mod">
          <ac:chgData name="Ragnhild Halvorsrud" userId="917ea340-fd63-490f-a7db-68428d24cf32" providerId="ADAL" clId="{9B6050A4-F178-4018-9F62-4FCCA28DA093}" dt="2021-03-15T16:11:17.703" v="9081"/>
          <ac:spMkLst>
            <pc:docMk/>
            <pc:sldMk cId="2442393577" sldId="3791"/>
            <ac:spMk id="33" creationId="{0F2B7AED-7D77-4DEE-99F6-145C4FBB498C}"/>
          </ac:spMkLst>
        </pc:spChg>
        <pc:spChg chg="mod">
          <ac:chgData name="Ragnhild Halvorsrud" userId="917ea340-fd63-490f-a7db-68428d24cf32" providerId="ADAL" clId="{9B6050A4-F178-4018-9F62-4FCCA28DA093}" dt="2021-03-15T14:12:49.110" v="434"/>
          <ac:spMkLst>
            <pc:docMk/>
            <pc:sldMk cId="2442393577" sldId="3791"/>
            <ac:spMk id="34" creationId="{6E24B538-AB4B-4D8B-ABB2-5F5200328810}"/>
          </ac:spMkLst>
        </pc:spChg>
        <pc:spChg chg="mod">
          <ac:chgData name="Ragnhild Halvorsrud" userId="917ea340-fd63-490f-a7db-68428d24cf32" providerId="ADAL" clId="{9B6050A4-F178-4018-9F62-4FCCA28DA093}" dt="2021-03-15T16:11:17.703" v="9081"/>
          <ac:spMkLst>
            <pc:docMk/>
            <pc:sldMk cId="2442393577" sldId="3791"/>
            <ac:spMk id="36" creationId="{06AB7741-A998-4E9D-B33E-ADE14021DB10}"/>
          </ac:spMkLst>
        </pc:spChg>
        <pc:spChg chg="add del mod">
          <ac:chgData name="Ragnhild Halvorsrud" userId="917ea340-fd63-490f-a7db-68428d24cf32" providerId="ADAL" clId="{9B6050A4-F178-4018-9F62-4FCCA28DA093}" dt="2021-03-15T14:12:57.510" v="435"/>
          <ac:spMkLst>
            <pc:docMk/>
            <pc:sldMk cId="2442393577" sldId="3791"/>
            <ac:spMk id="36" creationId="{DF83098E-963D-4C9F-9EA2-88B7E5D82999}"/>
          </ac:spMkLst>
        </pc:spChg>
        <pc:spChg chg="add del mod">
          <ac:chgData name="Ragnhild Halvorsrud" userId="917ea340-fd63-490f-a7db-68428d24cf32" providerId="ADAL" clId="{9B6050A4-F178-4018-9F62-4FCCA28DA093}" dt="2021-03-15T14:12:57.510" v="435"/>
          <ac:spMkLst>
            <pc:docMk/>
            <pc:sldMk cId="2442393577" sldId="3791"/>
            <ac:spMk id="37" creationId="{1A391C56-D612-4183-80BF-9FF5A7A2F12A}"/>
          </ac:spMkLst>
        </pc:spChg>
        <pc:spChg chg="add del mod">
          <ac:chgData name="Ragnhild Halvorsrud" userId="917ea340-fd63-490f-a7db-68428d24cf32" providerId="ADAL" clId="{9B6050A4-F178-4018-9F62-4FCCA28DA093}" dt="2021-03-15T14:15:02.011" v="447" actId="478"/>
          <ac:spMkLst>
            <pc:docMk/>
            <pc:sldMk cId="2442393577" sldId="3791"/>
            <ac:spMk id="38" creationId="{58AD530D-92F7-41E3-A211-D0D447D73EBC}"/>
          </ac:spMkLst>
        </pc:spChg>
        <pc:spChg chg="mod">
          <ac:chgData name="Ragnhild Halvorsrud" userId="917ea340-fd63-490f-a7db-68428d24cf32" providerId="ADAL" clId="{9B6050A4-F178-4018-9F62-4FCCA28DA093}" dt="2021-03-15T16:11:17.703" v="9081"/>
          <ac:spMkLst>
            <pc:docMk/>
            <pc:sldMk cId="2442393577" sldId="3791"/>
            <ac:spMk id="39" creationId="{C867ED8A-C6D3-4EA1-BC63-ECEC7AB62558}"/>
          </ac:spMkLst>
        </pc:spChg>
        <pc:spChg chg="add del mod">
          <ac:chgData name="Ragnhild Halvorsrud" userId="917ea340-fd63-490f-a7db-68428d24cf32" providerId="ADAL" clId="{9B6050A4-F178-4018-9F62-4FCCA28DA093}" dt="2021-03-15T14:15:02.011" v="447" actId="478"/>
          <ac:spMkLst>
            <pc:docMk/>
            <pc:sldMk cId="2442393577" sldId="3791"/>
            <ac:spMk id="39" creationId="{D594890A-F08E-409B-B6E5-89590B6DD007}"/>
          </ac:spMkLst>
        </pc:spChg>
        <pc:spChg chg="add del mod">
          <ac:chgData name="Ragnhild Halvorsrud" userId="917ea340-fd63-490f-a7db-68428d24cf32" providerId="ADAL" clId="{9B6050A4-F178-4018-9F62-4FCCA28DA093}" dt="2021-03-15T14:15:02.011" v="447" actId="478"/>
          <ac:spMkLst>
            <pc:docMk/>
            <pc:sldMk cId="2442393577" sldId="3791"/>
            <ac:spMk id="40" creationId="{77A1E15B-336E-4B63-8163-5A1E8F1EB741}"/>
          </ac:spMkLst>
        </pc:spChg>
        <pc:spChg chg="add del mod">
          <ac:chgData name="Ragnhild Halvorsrud" userId="917ea340-fd63-490f-a7db-68428d24cf32" providerId="ADAL" clId="{9B6050A4-F178-4018-9F62-4FCCA28DA093}" dt="2021-03-15T14:15:02.011" v="447" actId="478"/>
          <ac:spMkLst>
            <pc:docMk/>
            <pc:sldMk cId="2442393577" sldId="3791"/>
            <ac:spMk id="41" creationId="{148C8F31-3185-4C1D-9C07-354C1B4A7AEA}"/>
          </ac:spMkLst>
        </pc:spChg>
        <pc:spChg chg="add del mod">
          <ac:chgData name="Ragnhild Halvorsrud" userId="917ea340-fd63-490f-a7db-68428d24cf32" providerId="ADAL" clId="{9B6050A4-F178-4018-9F62-4FCCA28DA093}" dt="2021-03-15T14:15:02.011" v="447" actId="478"/>
          <ac:spMkLst>
            <pc:docMk/>
            <pc:sldMk cId="2442393577" sldId="3791"/>
            <ac:spMk id="42" creationId="{95EA7EC0-53A4-4E19-A829-CA22FEE8AA04}"/>
          </ac:spMkLst>
        </pc:spChg>
        <pc:spChg chg="add del mod">
          <ac:chgData name="Ragnhild Halvorsrud" userId="917ea340-fd63-490f-a7db-68428d24cf32" providerId="ADAL" clId="{9B6050A4-F178-4018-9F62-4FCCA28DA093}" dt="2021-03-15T14:15:02.011" v="447" actId="478"/>
          <ac:spMkLst>
            <pc:docMk/>
            <pc:sldMk cId="2442393577" sldId="3791"/>
            <ac:spMk id="43" creationId="{995937D7-221C-4DA5-A550-5253547A24D7}"/>
          </ac:spMkLst>
        </pc:spChg>
        <pc:spChg chg="add del mod">
          <ac:chgData name="Ragnhild Halvorsrud" userId="917ea340-fd63-490f-a7db-68428d24cf32" providerId="ADAL" clId="{9B6050A4-F178-4018-9F62-4FCCA28DA093}" dt="2021-03-15T14:15:02.011" v="447" actId="478"/>
          <ac:spMkLst>
            <pc:docMk/>
            <pc:sldMk cId="2442393577" sldId="3791"/>
            <ac:spMk id="44" creationId="{1D54E0A5-71E2-46E2-B638-89B62669D24A}"/>
          </ac:spMkLst>
        </pc:spChg>
        <pc:spChg chg="add del mod">
          <ac:chgData name="Ragnhild Halvorsrud" userId="917ea340-fd63-490f-a7db-68428d24cf32" providerId="ADAL" clId="{9B6050A4-F178-4018-9F62-4FCCA28DA093}" dt="2021-03-15T14:15:02.011" v="447" actId="478"/>
          <ac:spMkLst>
            <pc:docMk/>
            <pc:sldMk cId="2442393577" sldId="3791"/>
            <ac:spMk id="45" creationId="{915F6A4D-D63E-42FC-91C5-9744DE3914EC}"/>
          </ac:spMkLst>
        </pc:spChg>
        <pc:spChg chg="mod">
          <ac:chgData name="Ragnhild Halvorsrud" userId="917ea340-fd63-490f-a7db-68428d24cf32" providerId="ADAL" clId="{9B6050A4-F178-4018-9F62-4FCCA28DA093}" dt="2021-03-15T14:13:23.009" v="438"/>
          <ac:spMkLst>
            <pc:docMk/>
            <pc:sldMk cId="2442393577" sldId="3791"/>
            <ac:spMk id="47" creationId="{99B2E0CB-D936-4D24-85BA-6D2FB505E14D}"/>
          </ac:spMkLst>
        </pc:spChg>
        <pc:spChg chg="add del mod">
          <ac:chgData name="Ragnhild Halvorsrud" userId="917ea340-fd63-490f-a7db-68428d24cf32" providerId="ADAL" clId="{9B6050A4-F178-4018-9F62-4FCCA28DA093}" dt="2021-03-15T14:14:44.707" v="445" actId="478"/>
          <ac:spMkLst>
            <pc:docMk/>
            <pc:sldMk cId="2442393577" sldId="3791"/>
            <ac:spMk id="49" creationId="{EFF78313-9846-4AA2-9BA9-F8B0EC2AEBA7}"/>
          </ac:spMkLst>
        </pc:spChg>
        <pc:spChg chg="add del mod">
          <ac:chgData name="Ragnhild Halvorsrud" userId="917ea340-fd63-490f-a7db-68428d24cf32" providerId="ADAL" clId="{9B6050A4-F178-4018-9F62-4FCCA28DA093}" dt="2021-03-15T14:14:46.284" v="446" actId="478"/>
          <ac:spMkLst>
            <pc:docMk/>
            <pc:sldMk cId="2442393577" sldId="3791"/>
            <ac:spMk id="50" creationId="{18FCF5B0-F65C-41E3-86A9-B6A4FF71AAD4}"/>
          </ac:spMkLst>
        </pc:spChg>
        <pc:spChg chg="add del mod">
          <ac:chgData name="Ragnhild Halvorsrud" userId="917ea340-fd63-490f-a7db-68428d24cf32" providerId="ADAL" clId="{9B6050A4-F178-4018-9F62-4FCCA28DA093}" dt="2021-03-15T14:15:02.011" v="447" actId="478"/>
          <ac:spMkLst>
            <pc:docMk/>
            <pc:sldMk cId="2442393577" sldId="3791"/>
            <ac:spMk id="51" creationId="{45E9DB75-F0BB-4950-BFDB-CA4FB41881DB}"/>
          </ac:spMkLst>
        </pc:spChg>
        <pc:spChg chg="add del mod">
          <ac:chgData name="Ragnhild Halvorsrud" userId="917ea340-fd63-490f-a7db-68428d24cf32" providerId="ADAL" clId="{9B6050A4-F178-4018-9F62-4FCCA28DA093}" dt="2021-03-15T14:15:02.011" v="447" actId="478"/>
          <ac:spMkLst>
            <pc:docMk/>
            <pc:sldMk cId="2442393577" sldId="3791"/>
            <ac:spMk id="52" creationId="{927FA0D2-C57A-4E80-BAFD-034F95232B62}"/>
          </ac:spMkLst>
        </pc:spChg>
        <pc:spChg chg="add del mod">
          <ac:chgData name="Ragnhild Halvorsrud" userId="917ea340-fd63-490f-a7db-68428d24cf32" providerId="ADAL" clId="{9B6050A4-F178-4018-9F62-4FCCA28DA093}" dt="2021-03-15T14:15:02.011" v="447" actId="478"/>
          <ac:spMkLst>
            <pc:docMk/>
            <pc:sldMk cId="2442393577" sldId="3791"/>
            <ac:spMk id="53" creationId="{E734F261-A58C-4E8A-9DA1-DFBD2AACC019}"/>
          </ac:spMkLst>
        </pc:spChg>
        <pc:spChg chg="add del mod">
          <ac:chgData name="Ragnhild Halvorsrud" userId="917ea340-fd63-490f-a7db-68428d24cf32" providerId="ADAL" clId="{9B6050A4-F178-4018-9F62-4FCCA28DA093}" dt="2021-03-15T14:15:02.011" v="447" actId="478"/>
          <ac:spMkLst>
            <pc:docMk/>
            <pc:sldMk cId="2442393577" sldId="3791"/>
            <ac:spMk id="54" creationId="{6B1793FE-0C91-428D-B1AF-CDEDBDF29AB5}"/>
          </ac:spMkLst>
        </pc:spChg>
        <pc:spChg chg="mod">
          <ac:chgData name="Ragnhild Halvorsrud" userId="917ea340-fd63-490f-a7db-68428d24cf32" providerId="ADAL" clId="{9B6050A4-F178-4018-9F62-4FCCA28DA093}" dt="2021-03-15T14:13:23.009" v="438"/>
          <ac:spMkLst>
            <pc:docMk/>
            <pc:sldMk cId="2442393577" sldId="3791"/>
            <ac:spMk id="56" creationId="{D77C0E26-FA86-4C2F-975B-5E4E8D711BCE}"/>
          </ac:spMkLst>
        </pc:spChg>
        <pc:spChg chg="add del mod">
          <ac:chgData name="Ragnhild Halvorsrud" userId="917ea340-fd63-490f-a7db-68428d24cf32" providerId="ADAL" clId="{9B6050A4-F178-4018-9F62-4FCCA28DA093}" dt="2021-03-15T14:13:28.346" v="439" actId="478"/>
          <ac:spMkLst>
            <pc:docMk/>
            <pc:sldMk cId="2442393577" sldId="3791"/>
            <ac:spMk id="58" creationId="{CB1A80F6-5488-4CF5-8824-AB216FF27F04}"/>
          </ac:spMkLst>
        </pc:spChg>
        <pc:spChg chg="add del mod">
          <ac:chgData name="Ragnhild Halvorsrud" userId="917ea340-fd63-490f-a7db-68428d24cf32" providerId="ADAL" clId="{9B6050A4-F178-4018-9F62-4FCCA28DA093}" dt="2021-03-15T14:13:28.346" v="439" actId="478"/>
          <ac:spMkLst>
            <pc:docMk/>
            <pc:sldMk cId="2442393577" sldId="3791"/>
            <ac:spMk id="59" creationId="{43CA19F7-50BB-49B8-BC35-27DD114F494F}"/>
          </ac:spMkLst>
        </pc:spChg>
        <pc:spChg chg="del mod topLvl">
          <ac:chgData name="Ragnhild Halvorsrud" userId="917ea340-fd63-490f-a7db-68428d24cf32" providerId="ADAL" clId="{9B6050A4-F178-4018-9F62-4FCCA28DA093}" dt="2021-03-15T14:21:53.312" v="479" actId="478"/>
          <ac:spMkLst>
            <pc:docMk/>
            <pc:sldMk cId="2442393577" sldId="3791"/>
            <ac:spMk id="60" creationId="{E5B47E62-4273-4AA3-9F7D-455FB1F53418}"/>
          </ac:spMkLst>
        </pc:spChg>
        <pc:spChg chg="del mod topLvl">
          <ac:chgData name="Ragnhild Halvorsrud" userId="917ea340-fd63-490f-a7db-68428d24cf32" providerId="ADAL" clId="{9B6050A4-F178-4018-9F62-4FCCA28DA093}" dt="2021-03-15T14:29:35.199" v="3027" actId="478"/>
          <ac:spMkLst>
            <pc:docMk/>
            <pc:sldMk cId="2442393577" sldId="3791"/>
            <ac:spMk id="61" creationId="{1E9B2E39-E976-4822-BD41-B4BD0A934CC5}"/>
          </ac:spMkLst>
        </pc:spChg>
        <pc:spChg chg="del mod topLvl">
          <ac:chgData name="Ragnhild Halvorsrud" userId="917ea340-fd63-490f-a7db-68428d24cf32" providerId="ADAL" clId="{9B6050A4-F178-4018-9F62-4FCCA28DA093}" dt="2021-03-15T14:29:35.199" v="3027" actId="478"/>
          <ac:spMkLst>
            <pc:docMk/>
            <pc:sldMk cId="2442393577" sldId="3791"/>
            <ac:spMk id="62" creationId="{ECB98C4E-CA05-4D6F-B651-97B88FAFEF25}"/>
          </ac:spMkLst>
        </pc:spChg>
        <pc:spChg chg="del mod topLvl">
          <ac:chgData name="Ragnhild Halvorsrud" userId="917ea340-fd63-490f-a7db-68428d24cf32" providerId="ADAL" clId="{9B6050A4-F178-4018-9F62-4FCCA28DA093}" dt="2021-03-15T14:21:55.328" v="481" actId="478"/>
          <ac:spMkLst>
            <pc:docMk/>
            <pc:sldMk cId="2442393577" sldId="3791"/>
            <ac:spMk id="63" creationId="{88CB5242-1AA6-4477-82D3-7DD71CAA3BBC}"/>
          </ac:spMkLst>
        </pc:spChg>
        <pc:spChg chg="del mod topLvl">
          <ac:chgData name="Ragnhild Halvorsrud" userId="917ea340-fd63-490f-a7db-68428d24cf32" providerId="ADAL" clId="{9B6050A4-F178-4018-9F62-4FCCA28DA093}" dt="2021-03-15T14:29:35.199" v="3027" actId="478"/>
          <ac:spMkLst>
            <pc:docMk/>
            <pc:sldMk cId="2442393577" sldId="3791"/>
            <ac:spMk id="64" creationId="{7F497424-5EF4-4CBC-BE2C-5514F10DA399}"/>
          </ac:spMkLst>
        </pc:spChg>
        <pc:spChg chg="del mod topLvl">
          <ac:chgData name="Ragnhild Halvorsrud" userId="917ea340-fd63-490f-a7db-68428d24cf32" providerId="ADAL" clId="{9B6050A4-F178-4018-9F62-4FCCA28DA093}" dt="2021-03-15T14:29:35.199" v="3027" actId="478"/>
          <ac:spMkLst>
            <pc:docMk/>
            <pc:sldMk cId="2442393577" sldId="3791"/>
            <ac:spMk id="65" creationId="{908B37B3-563F-417A-8D01-89E946BD9D13}"/>
          </ac:spMkLst>
        </pc:spChg>
        <pc:spChg chg="del mod topLvl">
          <ac:chgData name="Ragnhild Halvorsrud" userId="917ea340-fd63-490f-a7db-68428d24cf32" providerId="ADAL" clId="{9B6050A4-F178-4018-9F62-4FCCA28DA093}" dt="2021-03-15T14:21:54.470" v="480" actId="478"/>
          <ac:spMkLst>
            <pc:docMk/>
            <pc:sldMk cId="2442393577" sldId="3791"/>
            <ac:spMk id="66" creationId="{7077A191-1D1F-4454-A9E4-F0AB18A881C7}"/>
          </ac:spMkLst>
        </pc:spChg>
        <pc:spChg chg="del mod topLvl">
          <ac:chgData name="Ragnhild Halvorsrud" userId="917ea340-fd63-490f-a7db-68428d24cf32" providerId="ADAL" clId="{9B6050A4-F178-4018-9F62-4FCCA28DA093}" dt="2021-03-15T14:21:09.749" v="476" actId="478"/>
          <ac:spMkLst>
            <pc:docMk/>
            <pc:sldMk cId="2442393577" sldId="3791"/>
            <ac:spMk id="67" creationId="{4C8E4AE3-D33E-4D56-B13A-DEC9EC8BA4BB}"/>
          </ac:spMkLst>
        </pc:spChg>
        <pc:spChg chg="add mod">
          <ac:chgData name="Ragnhild Halvorsrud" userId="917ea340-fd63-490f-a7db-68428d24cf32" providerId="ADAL" clId="{9B6050A4-F178-4018-9F62-4FCCA28DA093}" dt="2021-03-16T12:52:16.291" v="10613" actId="790"/>
          <ac:spMkLst>
            <pc:docMk/>
            <pc:sldMk cId="2442393577" sldId="3791"/>
            <ac:spMk id="72" creationId="{2A29656F-03E3-46B5-B581-CB5EC494DF8B}"/>
          </ac:spMkLst>
        </pc:spChg>
        <pc:spChg chg="mod topLvl">
          <ac:chgData name="Ragnhild Halvorsrud" userId="917ea340-fd63-490f-a7db-68428d24cf32" providerId="ADAL" clId="{9B6050A4-F178-4018-9F62-4FCCA28DA093}" dt="2021-03-16T13:12:50.026" v="12115" actId="20577"/>
          <ac:spMkLst>
            <pc:docMk/>
            <pc:sldMk cId="2442393577" sldId="3791"/>
            <ac:spMk id="75" creationId="{265177AE-0604-48EA-BC2C-83BF8725E555}"/>
          </ac:spMkLst>
        </pc:spChg>
        <pc:spChg chg="mod topLvl">
          <ac:chgData name="Ragnhild Halvorsrud" userId="917ea340-fd63-490f-a7db-68428d24cf32" providerId="ADAL" clId="{9B6050A4-F178-4018-9F62-4FCCA28DA093}" dt="2021-03-16T12:52:16.291" v="10615" actId="790"/>
          <ac:spMkLst>
            <pc:docMk/>
            <pc:sldMk cId="2442393577" sldId="3791"/>
            <ac:spMk id="76" creationId="{6082C8F3-369A-4B62-8CF4-E254DA3A210C}"/>
          </ac:spMkLst>
        </pc:spChg>
        <pc:spChg chg="mod topLvl">
          <ac:chgData name="Ragnhild Halvorsrud" userId="917ea340-fd63-490f-a7db-68428d24cf32" providerId="ADAL" clId="{9B6050A4-F178-4018-9F62-4FCCA28DA093}" dt="2021-03-16T12:52:16.291" v="10611" actId="790"/>
          <ac:spMkLst>
            <pc:docMk/>
            <pc:sldMk cId="2442393577" sldId="3791"/>
            <ac:spMk id="77" creationId="{DD82E29A-EE3C-4C46-9372-D60DCD88D87B}"/>
          </ac:spMkLst>
        </pc:spChg>
        <pc:spChg chg="mod topLvl">
          <ac:chgData name="Ragnhild Halvorsrud" userId="917ea340-fd63-490f-a7db-68428d24cf32" providerId="ADAL" clId="{9B6050A4-F178-4018-9F62-4FCCA28DA093}" dt="2021-03-16T12:52:16.291" v="10612" actId="790"/>
          <ac:spMkLst>
            <pc:docMk/>
            <pc:sldMk cId="2442393577" sldId="3791"/>
            <ac:spMk id="78" creationId="{414E3C54-6348-4DB5-8F2D-F6D9464C9019}"/>
          </ac:spMkLst>
        </pc:spChg>
        <pc:spChg chg="del mod topLvl">
          <ac:chgData name="Ragnhild Halvorsrud" userId="917ea340-fd63-490f-a7db-68428d24cf32" providerId="ADAL" clId="{9B6050A4-F178-4018-9F62-4FCCA28DA093}" dt="2021-03-15T15:00:31.456" v="5056" actId="478"/>
          <ac:spMkLst>
            <pc:docMk/>
            <pc:sldMk cId="2442393577" sldId="3791"/>
            <ac:spMk id="79" creationId="{514B6DB7-7098-4DA0-9070-E4A21B2AA1E3}"/>
          </ac:spMkLst>
        </pc:spChg>
        <pc:spChg chg="del mod topLvl">
          <ac:chgData name="Ragnhild Halvorsrud" userId="917ea340-fd63-490f-a7db-68428d24cf32" providerId="ADAL" clId="{9B6050A4-F178-4018-9F62-4FCCA28DA093}" dt="2021-03-15T15:00:33.720" v="5057" actId="478"/>
          <ac:spMkLst>
            <pc:docMk/>
            <pc:sldMk cId="2442393577" sldId="3791"/>
            <ac:spMk id="80" creationId="{2B487BE7-C460-46D9-87E8-990FD9E53A73}"/>
          </ac:spMkLst>
        </pc:spChg>
        <pc:spChg chg="del mod topLvl">
          <ac:chgData name="Ragnhild Halvorsrud" userId="917ea340-fd63-490f-a7db-68428d24cf32" providerId="ADAL" clId="{9B6050A4-F178-4018-9F62-4FCCA28DA093}" dt="2021-03-15T15:00:43.320" v="5059" actId="478"/>
          <ac:spMkLst>
            <pc:docMk/>
            <pc:sldMk cId="2442393577" sldId="3791"/>
            <ac:spMk id="81" creationId="{A4A09FEC-B5EA-40E1-A5DC-1DBB3B121FB0}"/>
          </ac:spMkLst>
        </pc:spChg>
        <pc:spChg chg="del mod topLvl">
          <ac:chgData name="Ragnhild Halvorsrud" userId="917ea340-fd63-490f-a7db-68428d24cf32" providerId="ADAL" clId="{9B6050A4-F178-4018-9F62-4FCCA28DA093}" dt="2021-03-15T15:00:43.320" v="5059" actId="478"/>
          <ac:spMkLst>
            <pc:docMk/>
            <pc:sldMk cId="2442393577" sldId="3791"/>
            <ac:spMk id="82" creationId="{3D960197-25C0-47C9-8B52-84A22F6F8440}"/>
          </ac:spMkLst>
        </pc:spChg>
        <pc:spChg chg="del mod topLvl">
          <ac:chgData name="Ragnhild Halvorsrud" userId="917ea340-fd63-490f-a7db-68428d24cf32" providerId="ADAL" clId="{9B6050A4-F178-4018-9F62-4FCCA28DA093}" dt="2021-03-15T15:02:18.821" v="5085" actId="478"/>
          <ac:spMkLst>
            <pc:docMk/>
            <pc:sldMk cId="2442393577" sldId="3791"/>
            <ac:spMk id="83" creationId="{EE27FCA5-687D-479A-8244-4DCEB908C7BF}"/>
          </ac:spMkLst>
        </pc:spChg>
        <pc:spChg chg="del mod topLvl">
          <ac:chgData name="Ragnhild Halvorsrud" userId="917ea340-fd63-490f-a7db-68428d24cf32" providerId="ADAL" clId="{9B6050A4-F178-4018-9F62-4FCCA28DA093}" dt="2021-03-15T15:02:18.821" v="5085" actId="478"/>
          <ac:spMkLst>
            <pc:docMk/>
            <pc:sldMk cId="2442393577" sldId="3791"/>
            <ac:spMk id="84" creationId="{8568BB9E-249D-4841-8350-5E82C330FC17}"/>
          </ac:spMkLst>
        </pc:spChg>
        <pc:spChg chg="add mod">
          <ac:chgData name="Ragnhild Halvorsrud" userId="917ea340-fd63-490f-a7db-68428d24cf32" providerId="ADAL" clId="{9B6050A4-F178-4018-9F62-4FCCA28DA093}" dt="2021-03-15T14:56:54.659" v="4986"/>
          <ac:spMkLst>
            <pc:docMk/>
            <pc:sldMk cId="2442393577" sldId="3791"/>
            <ac:spMk id="85" creationId="{4550D73E-F11A-49E0-9B04-16DE273EF251}"/>
          </ac:spMkLst>
        </pc:spChg>
        <pc:spChg chg="add del mod">
          <ac:chgData name="Ragnhild Halvorsrud" userId="917ea340-fd63-490f-a7db-68428d24cf32" providerId="ADAL" clId="{9B6050A4-F178-4018-9F62-4FCCA28DA093}" dt="2021-03-15T15:12:37.767" v="5242" actId="478"/>
          <ac:spMkLst>
            <pc:docMk/>
            <pc:sldMk cId="2442393577" sldId="3791"/>
            <ac:spMk id="86" creationId="{FC768EA4-C1DB-46F4-9BE0-882892DD086A}"/>
          </ac:spMkLst>
        </pc:spChg>
        <pc:spChg chg="add del mod">
          <ac:chgData name="Ragnhild Halvorsrud" userId="917ea340-fd63-490f-a7db-68428d24cf32" providerId="ADAL" clId="{9B6050A4-F178-4018-9F62-4FCCA28DA093}" dt="2021-03-15T15:12:07.947" v="5235" actId="478"/>
          <ac:spMkLst>
            <pc:docMk/>
            <pc:sldMk cId="2442393577" sldId="3791"/>
            <ac:spMk id="89" creationId="{0242AFAB-DAE8-4D90-9126-7906EE96F9B2}"/>
          </ac:spMkLst>
        </pc:spChg>
        <pc:spChg chg="add mod">
          <ac:chgData name="Ragnhild Halvorsrud" userId="917ea340-fd63-490f-a7db-68428d24cf32" providerId="ADAL" clId="{9B6050A4-F178-4018-9F62-4FCCA28DA093}" dt="2021-03-15T15:00:20.496" v="5053"/>
          <ac:spMkLst>
            <pc:docMk/>
            <pc:sldMk cId="2442393577" sldId="3791"/>
            <ac:spMk id="90" creationId="{AAA6974D-82E4-45BB-B2BC-76CABF74B0AE}"/>
          </ac:spMkLst>
        </pc:spChg>
        <pc:spChg chg="add mod topLvl">
          <ac:chgData name="Ragnhild Halvorsrud" userId="917ea340-fd63-490f-a7db-68428d24cf32" providerId="ADAL" clId="{9B6050A4-F178-4018-9F62-4FCCA28DA093}" dt="2021-03-16T12:52:16.291" v="10616" actId="790"/>
          <ac:spMkLst>
            <pc:docMk/>
            <pc:sldMk cId="2442393577" sldId="3791"/>
            <ac:spMk id="91" creationId="{431CEFF3-1BB1-438B-99DD-704BADDCD183}"/>
          </ac:spMkLst>
        </pc:spChg>
        <pc:spChg chg="add mod topLvl">
          <ac:chgData name="Ragnhild Halvorsrud" userId="917ea340-fd63-490f-a7db-68428d24cf32" providerId="ADAL" clId="{9B6050A4-F178-4018-9F62-4FCCA28DA093}" dt="2021-03-16T12:52:16.307" v="10617" actId="790"/>
          <ac:spMkLst>
            <pc:docMk/>
            <pc:sldMk cId="2442393577" sldId="3791"/>
            <ac:spMk id="92" creationId="{74012ADD-8594-4A0D-9721-F57B0BAAC792}"/>
          </ac:spMkLst>
        </pc:spChg>
        <pc:spChg chg="add mod topLvl">
          <ac:chgData name="Ragnhild Halvorsrud" userId="917ea340-fd63-490f-a7db-68428d24cf32" providerId="ADAL" clId="{9B6050A4-F178-4018-9F62-4FCCA28DA093}" dt="2021-03-16T12:52:16.307" v="10618" actId="790"/>
          <ac:spMkLst>
            <pc:docMk/>
            <pc:sldMk cId="2442393577" sldId="3791"/>
            <ac:spMk id="93" creationId="{8FB0397D-B85B-458F-AB9F-34FE7243276D}"/>
          </ac:spMkLst>
        </pc:spChg>
        <pc:spChg chg="add mod topLvl">
          <ac:chgData name="Ragnhild Halvorsrud" userId="917ea340-fd63-490f-a7db-68428d24cf32" providerId="ADAL" clId="{9B6050A4-F178-4018-9F62-4FCCA28DA093}" dt="2021-03-16T12:52:16.307" v="10619" actId="790"/>
          <ac:spMkLst>
            <pc:docMk/>
            <pc:sldMk cId="2442393577" sldId="3791"/>
            <ac:spMk id="94" creationId="{EFA409BD-97B3-4B27-9A0C-24327AE7A4A0}"/>
          </ac:spMkLst>
        </pc:spChg>
        <pc:spChg chg="add mod topLvl">
          <ac:chgData name="Ragnhild Halvorsrud" userId="917ea340-fd63-490f-a7db-68428d24cf32" providerId="ADAL" clId="{9B6050A4-F178-4018-9F62-4FCCA28DA093}" dt="2021-03-16T12:52:16.307" v="10620" actId="790"/>
          <ac:spMkLst>
            <pc:docMk/>
            <pc:sldMk cId="2442393577" sldId="3791"/>
            <ac:spMk id="95" creationId="{762E4B7A-86AA-4EAB-93E9-921A4618A4E8}"/>
          </ac:spMkLst>
        </pc:spChg>
        <pc:spChg chg="add mod topLvl">
          <ac:chgData name="Ragnhild Halvorsrud" userId="917ea340-fd63-490f-a7db-68428d24cf32" providerId="ADAL" clId="{9B6050A4-F178-4018-9F62-4FCCA28DA093}" dt="2021-03-16T12:52:16.307" v="10621" actId="790"/>
          <ac:spMkLst>
            <pc:docMk/>
            <pc:sldMk cId="2442393577" sldId="3791"/>
            <ac:spMk id="96" creationId="{6C2A70EC-750F-4CBF-A182-8ECCDB3ED9C1}"/>
          </ac:spMkLst>
        </pc:spChg>
        <pc:spChg chg="add mod">
          <ac:chgData name="Ragnhild Halvorsrud" userId="917ea340-fd63-490f-a7db-68428d24cf32" providerId="ADAL" clId="{9B6050A4-F178-4018-9F62-4FCCA28DA093}" dt="2021-03-16T12:52:16.307" v="10622" actId="790"/>
          <ac:spMkLst>
            <pc:docMk/>
            <pc:sldMk cId="2442393577" sldId="3791"/>
            <ac:spMk id="102" creationId="{1A9EABA7-6D87-43A2-B199-182AD902D89F}"/>
          </ac:spMkLst>
        </pc:spChg>
        <pc:spChg chg="add mod">
          <ac:chgData name="Ragnhild Halvorsrud" userId="917ea340-fd63-490f-a7db-68428d24cf32" providerId="ADAL" clId="{9B6050A4-F178-4018-9F62-4FCCA28DA093}" dt="2021-03-16T12:52:16.307" v="10623" actId="790"/>
          <ac:spMkLst>
            <pc:docMk/>
            <pc:sldMk cId="2442393577" sldId="3791"/>
            <ac:spMk id="107" creationId="{45FDC822-B620-49EA-B63B-FB9392D93D41}"/>
          </ac:spMkLst>
        </pc:spChg>
        <pc:spChg chg="add mod">
          <ac:chgData name="Ragnhild Halvorsrud" userId="917ea340-fd63-490f-a7db-68428d24cf32" providerId="ADAL" clId="{9B6050A4-F178-4018-9F62-4FCCA28DA093}" dt="2021-03-16T12:52:16.307" v="10624" actId="790"/>
          <ac:spMkLst>
            <pc:docMk/>
            <pc:sldMk cId="2442393577" sldId="3791"/>
            <ac:spMk id="109" creationId="{BCDE24A2-C258-40DD-B759-CA2FEC1785C8}"/>
          </ac:spMkLst>
        </pc:spChg>
        <pc:grpChg chg="del mod">
          <ac:chgData name="Ragnhild Halvorsrud" userId="917ea340-fd63-490f-a7db-68428d24cf32" providerId="ADAL" clId="{9B6050A4-F178-4018-9F62-4FCCA28DA093}" dt="2021-03-15T14:20:58.898" v="475" actId="165"/>
          <ac:grpSpMkLst>
            <pc:docMk/>
            <pc:sldMk cId="2442393577" sldId="3791"/>
            <ac:grpSpMk id="9" creationId="{E27B4501-7550-48CE-8017-E567B0C20E21}"/>
          </ac:grpSpMkLst>
        </pc:grpChg>
        <pc:grpChg chg="add del mod">
          <ac:chgData name="Ragnhild Halvorsrud" userId="917ea340-fd63-490f-a7db-68428d24cf32" providerId="ADAL" clId="{9B6050A4-F178-4018-9F62-4FCCA28DA093}" dt="2021-03-15T14:12:57.510" v="435"/>
          <ac:grpSpMkLst>
            <pc:docMk/>
            <pc:sldMk cId="2442393577" sldId="3791"/>
            <ac:grpSpMk id="24" creationId="{3FBDAF9E-00F5-459F-BD34-E54F4ADEC9C1}"/>
          </ac:grpSpMkLst>
        </pc:grpChg>
        <pc:grpChg chg="add del mod">
          <ac:chgData name="Ragnhild Halvorsrud" userId="917ea340-fd63-490f-a7db-68428d24cf32" providerId="ADAL" clId="{9B6050A4-F178-4018-9F62-4FCCA28DA093}" dt="2021-03-16T12:46:49.547" v="9117" actId="478"/>
          <ac:grpSpMkLst>
            <pc:docMk/>
            <pc:sldMk cId="2442393577" sldId="3791"/>
            <ac:grpSpMk id="25" creationId="{9AC5893F-88E7-444E-8DD6-CAD98E6A7B62}"/>
          </ac:grpSpMkLst>
        </pc:grpChg>
        <pc:grpChg chg="add del mod">
          <ac:chgData name="Ragnhild Halvorsrud" userId="917ea340-fd63-490f-a7db-68428d24cf32" providerId="ADAL" clId="{9B6050A4-F178-4018-9F62-4FCCA28DA093}" dt="2021-03-16T12:46:49.547" v="9117" actId="478"/>
          <ac:grpSpMkLst>
            <pc:docMk/>
            <pc:sldMk cId="2442393577" sldId="3791"/>
            <ac:grpSpMk id="28" creationId="{C97D3DC8-6C16-4A83-BEDB-CA5CC42173A9}"/>
          </ac:grpSpMkLst>
        </pc:grpChg>
        <pc:grpChg chg="add del mod">
          <ac:chgData name="Ragnhild Halvorsrud" userId="917ea340-fd63-490f-a7db-68428d24cf32" providerId="ADAL" clId="{9B6050A4-F178-4018-9F62-4FCCA28DA093}" dt="2021-03-16T12:46:49.547" v="9117" actId="478"/>
          <ac:grpSpMkLst>
            <pc:docMk/>
            <pc:sldMk cId="2442393577" sldId="3791"/>
            <ac:grpSpMk id="31" creationId="{A3354CC3-4136-4FA9-89CE-C721A287D93D}"/>
          </ac:grpSpMkLst>
        </pc:grpChg>
        <pc:grpChg chg="add del mod">
          <ac:chgData name="Ragnhild Halvorsrud" userId="917ea340-fd63-490f-a7db-68428d24cf32" providerId="ADAL" clId="{9B6050A4-F178-4018-9F62-4FCCA28DA093}" dt="2021-03-15T14:12:57.510" v="435"/>
          <ac:grpSpMkLst>
            <pc:docMk/>
            <pc:sldMk cId="2442393577" sldId="3791"/>
            <ac:grpSpMk id="33" creationId="{85CD099A-7CBB-4192-A3F6-231F7D13CA6C}"/>
          </ac:grpSpMkLst>
        </pc:grpChg>
        <pc:grpChg chg="add del mod">
          <ac:chgData name="Ragnhild Halvorsrud" userId="917ea340-fd63-490f-a7db-68428d24cf32" providerId="ADAL" clId="{9B6050A4-F178-4018-9F62-4FCCA28DA093}" dt="2021-03-16T12:46:49.547" v="9117" actId="478"/>
          <ac:grpSpMkLst>
            <pc:docMk/>
            <pc:sldMk cId="2442393577" sldId="3791"/>
            <ac:grpSpMk id="34" creationId="{1FFC5E97-C1FD-48C4-B916-7462311DE20E}"/>
          </ac:grpSpMkLst>
        </pc:grpChg>
        <pc:grpChg chg="add del mod">
          <ac:chgData name="Ragnhild Halvorsrud" userId="917ea340-fd63-490f-a7db-68428d24cf32" providerId="ADAL" clId="{9B6050A4-F178-4018-9F62-4FCCA28DA093}" dt="2021-03-16T12:46:49.547" v="9117" actId="478"/>
          <ac:grpSpMkLst>
            <pc:docMk/>
            <pc:sldMk cId="2442393577" sldId="3791"/>
            <ac:grpSpMk id="37" creationId="{122E4265-095B-466D-B742-A668FCAFB97A}"/>
          </ac:grpSpMkLst>
        </pc:grpChg>
        <pc:grpChg chg="add del mod">
          <ac:chgData name="Ragnhild Halvorsrud" userId="917ea340-fd63-490f-a7db-68428d24cf32" providerId="ADAL" clId="{9B6050A4-F178-4018-9F62-4FCCA28DA093}" dt="2021-03-15T14:14:46.284" v="446" actId="478"/>
          <ac:grpSpMkLst>
            <pc:docMk/>
            <pc:sldMk cId="2442393577" sldId="3791"/>
            <ac:grpSpMk id="46" creationId="{26483C2F-4BE5-4B04-95C3-077E0B6A3568}"/>
          </ac:grpSpMkLst>
        </pc:grpChg>
        <pc:grpChg chg="add del mod">
          <ac:chgData name="Ragnhild Halvorsrud" userId="917ea340-fd63-490f-a7db-68428d24cf32" providerId="ADAL" clId="{9B6050A4-F178-4018-9F62-4FCCA28DA093}" dt="2021-03-15T14:14:44.707" v="445" actId="478"/>
          <ac:grpSpMkLst>
            <pc:docMk/>
            <pc:sldMk cId="2442393577" sldId="3791"/>
            <ac:grpSpMk id="55" creationId="{F26DDF1A-A56F-480D-9363-D9F46C262662}"/>
          </ac:grpSpMkLst>
        </pc:grpChg>
        <pc:grpChg chg="del mod">
          <ac:chgData name="Ragnhild Halvorsrud" userId="917ea340-fd63-490f-a7db-68428d24cf32" providerId="ADAL" clId="{9B6050A4-F178-4018-9F62-4FCCA28DA093}" dt="2021-03-15T14:57:00.626" v="4987" actId="165"/>
          <ac:grpSpMkLst>
            <pc:docMk/>
            <pc:sldMk cId="2442393577" sldId="3791"/>
            <ac:grpSpMk id="74" creationId="{B93E6B75-7724-4585-B979-36C9432C2D12}"/>
          </ac:grpSpMkLst>
        </pc:grpChg>
        <pc:grpChg chg="add del mod">
          <ac:chgData name="Ragnhild Halvorsrud" userId="917ea340-fd63-490f-a7db-68428d24cf32" providerId="ADAL" clId="{9B6050A4-F178-4018-9F62-4FCCA28DA093}" dt="2021-03-15T15:09:21.027" v="5199" actId="165"/>
          <ac:grpSpMkLst>
            <pc:docMk/>
            <pc:sldMk cId="2442393577" sldId="3791"/>
            <ac:grpSpMk id="97" creationId="{FD2F0F12-264B-4399-8682-BC659D35A910}"/>
          </ac:grpSpMkLst>
        </pc:grpChg>
        <pc:grpChg chg="add del mod">
          <ac:chgData name="Ragnhild Halvorsrud" userId="917ea340-fd63-490f-a7db-68428d24cf32" providerId="ADAL" clId="{9B6050A4-F178-4018-9F62-4FCCA28DA093}" dt="2021-03-15T15:09:21.027" v="5199" actId="165"/>
          <ac:grpSpMkLst>
            <pc:docMk/>
            <pc:sldMk cId="2442393577" sldId="3791"/>
            <ac:grpSpMk id="98" creationId="{33DAB517-82A2-4668-9F9F-C06438B2DB0E}"/>
          </ac:grpSpMkLst>
        </pc:grpChg>
        <pc:grpChg chg="add del mod">
          <ac:chgData name="Ragnhild Halvorsrud" userId="917ea340-fd63-490f-a7db-68428d24cf32" providerId="ADAL" clId="{9B6050A4-F178-4018-9F62-4FCCA28DA093}" dt="2021-03-15T15:09:21.027" v="5199" actId="165"/>
          <ac:grpSpMkLst>
            <pc:docMk/>
            <pc:sldMk cId="2442393577" sldId="3791"/>
            <ac:grpSpMk id="99" creationId="{4BAF3C04-9F24-4943-BE7E-D8F6D90AE312}"/>
          </ac:grpSpMkLst>
        </pc:grpChg>
        <pc:grpChg chg="add del mod">
          <ac:chgData name="Ragnhild Halvorsrud" userId="917ea340-fd63-490f-a7db-68428d24cf32" providerId="ADAL" clId="{9B6050A4-F178-4018-9F62-4FCCA28DA093}" dt="2021-03-15T15:09:21.027" v="5199" actId="165"/>
          <ac:grpSpMkLst>
            <pc:docMk/>
            <pc:sldMk cId="2442393577" sldId="3791"/>
            <ac:grpSpMk id="100" creationId="{E9ABA145-CE7D-4261-976D-EA8221E6D943}"/>
          </ac:grpSpMkLst>
        </pc:grpChg>
        <pc:grpChg chg="add del mod">
          <ac:chgData name="Ragnhild Halvorsrud" userId="917ea340-fd63-490f-a7db-68428d24cf32" providerId="ADAL" clId="{9B6050A4-F178-4018-9F62-4FCCA28DA093}" dt="2021-03-15T15:09:21.027" v="5199" actId="165"/>
          <ac:grpSpMkLst>
            <pc:docMk/>
            <pc:sldMk cId="2442393577" sldId="3791"/>
            <ac:grpSpMk id="101" creationId="{20A66820-C71F-4551-B7ED-7053BD6E65D8}"/>
          </ac:grpSpMkLst>
        </pc:grpChg>
        <pc:graphicFrameChg chg="add del mod modGraphic">
          <ac:chgData name="Ragnhild Halvorsrud" userId="917ea340-fd63-490f-a7db-68428d24cf32" providerId="ADAL" clId="{9B6050A4-F178-4018-9F62-4FCCA28DA093}" dt="2021-03-15T14:20:40.647" v="474" actId="18245"/>
          <ac:graphicFrameMkLst>
            <pc:docMk/>
            <pc:sldMk cId="2442393577" sldId="3791"/>
            <ac:graphicFrameMk id="7" creationId="{4F4382BB-F049-485B-8768-76FE2B03B8A2}"/>
          </ac:graphicFrameMkLst>
        </pc:graphicFrameChg>
        <pc:graphicFrameChg chg="del">
          <ac:chgData name="Ragnhild Halvorsrud" userId="917ea340-fd63-490f-a7db-68428d24cf32" providerId="ADAL" clId="{9B6050A4-F178-4018-9F62-4FCCA28DA093}" dt="2021-03-15T14:13:03.344" v="436" actId="478"/>
          <ac:graphicFrameMkLst>
            <pc:docMk/>
            <pc:sldMk cId="2442393577" sldId="3791"/>
            <ac:graphicFrameMk id="19" creationId="{1DD7FA0A-BB72-4BC0-97DB-96F286CA1774}"/>
          </ac:graphicFrameMkLst>
        </pc:graphicFrameChg>
        <pc:graphicFrameChg chg="add del mod modGraphic">
          <ac:chgData name="Ragnhild Halvorsrud" userId="917ea340-fd63-490f-a7db-68428d24cf32" providerId="ADAL" clId="{9B6050A4-F178-4018-9F62-4FCCA28DA093}" dt="2021-03-15T14:56:21.290" v="4981" actId="18245"/>
          <ac:graphicFrameMkLst>
            <pc:docMk/>
            <pc:sldMk cId="2442393577" sldId="3791"/>
            <ac:graphicFrameMk id="68" creationId="{6CD80ECA-7DDF-42F5-8F70-DD7B4EFD0039}"/>
          </ac:graphicFrameMkLst>
        </pc:graphicFrameChg>
        <pc:picChg chg="del">
          <ac:chgData name="Ragnhild Halvorsrud" userId="917ea340-fd63-490f-a7db-68428d24cf32" providerId="ADAL" clId="{9B6050A4-F178-4018-9F62-4FCCA28DA093}" dt="2021-03-15T14:13:03.344" v="436" actId="478"/>
          <ac:picMkLst>
            <pc:docMk/>
            <pc:sldMk cId="2442393577" sldId="3791"/>
            <ac:picMk id="20" creationId="{5DDDCDEE-25FE-40A3-B78D-348869937C4F}"/>
          </ac:picMkLst>
        </pc:picChg>
        <pc:picChg chg="del">
          <ac:chgData name="Ragnhild Halvorsrud" userId="917ea340-fd63-490f-a7db-68428d24cf32" providerId="ADAL" clId="{9B6050A4-F178-4018-9F62-4FCCA28DA093}" dt="2021-03-15T14:13:03.344" v="436" actId="478"/>
          <ac:picMkLst>
            <pc:docMk/>
            <pc:sldMk cId="2442393577" sldId="3791"/>
            <ac:picMk id="21" creationId="{1390E82C-5F3E-46A6-AB2B-6468C398D942}"/>
          </ac:picMkLst>
        </pc:picChg>
        <pc:picChg chg="del">
          <ac:chgData name="Ragnhild Halvorsrud" userId="917ea340-fd63-490f-a7db-68428d24cf32" providerId="ADAL" clId="{9B6050A4-F178-4018-9F62-4FCCA28DA093}" dt="2021-03-15T14:13:03.344" v="436" actId="478"/>
          <ac:picMkLst>
            <pc:docMk/>
            <pc:sldMk cId="2442393577" sldId="3791"/>
            <ac:picMk id="22" creationId="{8E7E6242-B98E-464D-8F39-99E8DAC799CE}"/>
          </ac:picMkLst>
        </pc:picChg>
        <pc:picChg chg="del">
          <ac:chgData name="Ragnhild Halvorsrud" userId="917ea340-fd63-490f-a7db-68428d24cf32" providerId="ADAL" clId="{9B6050A4-F178-4018-9F62-4FCCA28DA093}" dt="2021-03-15T14:13:03.344" v="436" actId="478"/>
          <ac:picMkLst>
            <pc:docMk/>
            <pc:sldMk cId="2442393577" sldId="3791"/>
            <ac:picMk id="23" creationId="{B184387F-FBD2-4CC8-90A4-81D184C4C430}"/>
          </ac:picMkLst>
        </pc:picChg>
        <pc:picChg chg="mod">
          <ac:chgData name="Ragnhild Halvorsrud" userId="917ea340-fd63-490f-a7db-68428d24cf32" providerId="ADAL" clId="{9B6050A4-F178-4018-9F62-4FCCA28DA093}" dt="2021-03-15T14:12:49.110" v="434"/>
          <ac:picMkLst>
            <pc:docMk/>
            <pc:sldMk cId="2442393577" sldId="3791"/>
            <ac:picMk id="26" creationId="{21A171AC-7819-44AE-8DD1-05736AD5DF0D}"/>
          </ac:picMkLst>
        </pc:picChg>
        <pc:picChg chg="mod">
          <ac:chgData name="Ragnhild Halvorsrud" userId="917ea340-fd63-490f-a7db-68428d24cf32" providerId="ADAL" clId="{9B6050A4-F178-4018-9F62-4FCCA28DA093}" dt="2021-03-15T16:11:17.703" v="9081"/>
          <ac:picMkLst>
            <pc:docMk/>
            <pc:sldMk cId="2442393577" sldId="3791"/>
            <ac:picMk id="26" creationId="{A676C237-5042-4A25-B8D9-B62588E1F192}"/>
          </ac:picMkLst>
        </pc:picChg>
        <pc:picChg chg="mod">
          <ac:chgData name="Ragnhild Halvorsrud" userId="917ea340-fd63-490f-a7db-68428d24cf32" providerId="ADAL" clId="{9B6050A4-F178-4018-9F62-4FCCA28DA093}" dt="2021-03-15T16:11:17.703" v="9081"/>
          <ac:picMkLst>
            <pc:docMk/>
            <pc:sldMk cId="2442393577" sldId="3791"/>
            <ac:picMk id="29" creationId="{506CC337-AECD-4ABC-B0CF-120E1E8C114E}"/>
          </ac:picMkLst>
        </pc:picChg>
        <pc:picChg chg="mod">
          <ac:chgData name="Ragnhild Halvorsrud" userId="917ea340-fd63-490f-a7db-68428d24cf32" providerId="ADAL" clId="{9B6050A4-F178-4018-9F62-4FCCA28DA093}" dt="2021-03-15T16:11:17.703" v="9081"/>
          <ac:picMkLst>
            <pc:docMk/>
            <pc:sldMk cId="2442393577" sldId="3791"/>
            <ac:picMk id="32" creationId="{14ED3C21-A77D-4F24-82B9-78E5528496F2}"/>
          </ac:picMkLst>
        </pc:picChg>
        <pc:picChg chg="mod">
          <ac:chgData name="Ragnhild Halvorsrud" userId="917ea340-fd63-490f-a7db-68428d24cf32" providerId="ADAL" clId="{9B6050A4-F178-4018-9F62-4FCCA28DA093}" dt="2021-03-15T16:11:17.703" v="9081"/>
          <ac:picMkLst>
            <pc:docMk/>
            <pc:sldMk cId="2442393577" sldId="3791"/>
            <ac:picMk id="35" creationId="{48BCFA50-8D98-4E5B-BF12-C94AAED69573}"/>
          </ac:picMkLst>
        </pc:picChg>
        <pc:picChg chg="mod">
          <ac:chgData name="Ragnhild Halvorsrud" userId="917ea340-fd63-490f-a7db-68428d24cf32" providerId="ADAL" clId="{9B6050A4-F178-4018-9F62-4FCCA28DA093}" dt="2021-03-15T14:12:49.110" v="434"/>
          <ac:picMkLst>
            <pc:docMk/>
            <pc:sldMk cId="2442393577" sldId="3791"/>
            <ac:picMk id="35" creationId="{527A8C45-324E-4DD3-B227-46159E606B77}"/>
          </ac:picMkLst>
        </pc:picChg>
        <pc:picChg chg="mod">
          <ac:chgData name="Ragnhild Halvorsrud" userId="917ea340-fd63-490f-a7db-68428d24cf32" providerId="ADAL" clId="{9B6050A4-F178-4018-9F62-4FCCA28DA093}" dt="2021-03-15T16:11:17.703" v="9081"/>
          <ac:picMkLst>
            <pc:docMk/>
            <pc:sldMk cId="2442393577" sldId="3791"/>
            <ac:picMk id="38" creationId="{A9308979-7659-4141-9621-84399B3E9587}"/>
          </ac:picMkLst>
        </pc:picChg>
        <pc:picChg chg="mod">
          <ac:chgData name="Ragnhild Halvorsrud" userId="917ea340-fd63-490f-a7db-68428d24cf32" providerId="ADAL" clId="{9B6050A4-F178-4018-9F62-4FCCA28DA093}" dt="2021-03-15T14:13:23.009" v="438"/>
          <ac:picMkLst>
            <pc:docMk/>
            <pc:sldMk cId="2442393577" sldId="3791"/>
            <ac:picMk id="48" creationId="{0DD537CB-E2E1-410B-9468-5B041C91D975}"/>
          </ac:picMkLst>
        </pc:picChg>
        <pc:picChg chg="mod">
          <ac:chgData name="Ragnhild Halvorsrud" userId="917ea340-fd63-490f-a7db-68428d24cf32" providerId="ADAL" clId="{9B6050A4-F178-4018-9F62-4FCCA28DA093}" dt="2021-03-15T14:13:23.009" v="438"/>
          <ac:picMkLst>
            <pc:docMk/>
            <pc:sldMk cId="2442393577" sldId="3791"/>
            <ac:picMk id="57" creationId="{117045C7-6B22-4CC7-90E5-E6A6E4E21099}"/>
          </ac:picMkLst>
        </pc:picChg>
        <pc:picChg chg="add del mod">
          <ac:chgData name="Ragnhild Halvorsrud" userId="917ea340-fd63-490f-a7db-68428d24cf32" providerId="ADAL" clId="{9B6050A4-F178-4018-9F62-4FCCA28DA093}" dt="2021-03-15T14:33:33.345" v="3087" actId="478"/>
          <ac:picMkLst>
            <pc:docMk/>
            <pc:sldMk cId="2442393577" sldId="3791"/>
            <ac:picMk id="69" creationId="{32C38DDB-ED45-41E4-8B25-86ED17FEB787}"/>
          </ac:picMkLst>
        </pc:picChg>
        <pc:picChg chg="add del mod">
          <ac:chgData name="Ragnhild Halvorsrud" userId="917ea340-fd63-490f-a7db-68428d24cf32" providerId="ADAL" clId="{9B6050A4-F178-4018-9F62-4FCCA28DA093}" dt="2021-03-15T14:49:38.065" v="4649" actId="478"/>
          <ac:picMkLst>
            <pc:docMk/>
            <pc:sldMk cId="2442393577" sldId="3791"/>
            <ac:picMk id="71" creationId="{843A15B5-ECE6-4CCF-A21A-EDAB1702279B}"/>
          </ac:picMkLst>
        </pc:picChg>
        <pc:picChg chg="add mod">
          <ac:chgData name="Ragnhild Halvorsrud" userId="917ea340-fd63-490f-a7db-68428d24cf32" providerId="ADAL" clId="{9B6050A4-F178-4018-9F62-4FCCA28DA093}" dt="2021-03-15T16:06:27.050" v="9072" actId="1076"/>
          <ac:picMkLst>
            <pc:docMk/>
            <pc:sldMk cId="2442393577" sldId="3791"/>
            <ac:picMk id="73" creationId="{7EBF6473-34AA-49DD-9EFD-DB025651E757}"/>
          </ac:picMkLst>
        </pc:picChg>
        <pc:picChg chg="add mod topLvl">
          <ac:chgData name="Ragnhild Halvorsrud" userId="917ea340-fd63-490f-a7db-68428d24cf32" providerId="ADAL" clId="{9B6050A4-F178-4018-9F62-4FCCA28DA093}" dt="2021-03-15T15:11:50.012" v="5232" actId="1076"/>
          <ac:picMkLst>
            <pc:docMk/>
            <pc:sldMk cId="2442393577" sldId="3791"/>
            <ac:picMk id="88" creationId="{B9022B13-79CD-4D54-8281-F244AA531D5C}"/>
          </ac:picMkLst>
        </pc:picChg>
        <pc:picChg chg="add mod">
          <ac:chgData name="Ragnhild Halvorsrud" userId="917ea340-fd63-490f-a7db-68428d24cf32" providerId="ADAL" clId="{9B6050A4-F178-4018-9F62-4FCCA28DA093}" dt="2021-03-15T15:19:42.888" v="5423" actId="1076"/>
          <ac:picMkLst>
            <pc:docMk/>
            <pc:sldMk cId="2442393577" sldId="3791"/>
            <ac:picMk id="104" creationId="{8AA33845-CFA2-4C90-AA88-8F949550B68D}"/>
          </ac:picMkLst>
        </pc:picChg>
        <pc:picChg chg="add mod">
          <ac:chgData name="Ragnhild Halvorsrud" userId="917ea340-fd63-490f-a7db-68428d24cf32" providerId="ADAL" clId="{9B6050A4-F178-4018-9F62-4FCCA28DA093}" dt="2021-03-15T15:19:46.884" v="5425" actId="1076"/>
          <ac:picMkLst>
            <pc:docMk/>
            <pc:sldMk cId="2442393577" sldId="3791"/>
            <ac:picMk id="105" creationId="{497C8DC5-6FC3-4E72-AD3E-DEA6210ECC02}"/>
          </ac:picMkLst>
        </pc:picChg>
        <pc:picChg chg="add mod">
          <ac:chgData name="Ragnhild Halvorsrud" userId="917ea340-fd63-490f-a7db-68428d24cf32" providerId="ADAL" clId="{9B6050A4-F178-4018-9F62-4FCCA28DA093}" dt="2021-03-15T15:19:47.174" v="5426"/>
          <ac:picMkLst>
            <pc:docMk/>
            <pc:sldMk cId="2442393577" sldId="3791"/>
            <ac:picMk id="106" creationId="{7E45B3EB-97F0-4F0C-894D-30C1CEC245B1}"/>
          </ac:picMkLst>
        </pc:picChg>
        <pc:picChg chg="add mod">
          <ac:chgData name="Ragnhild Halvorsrud" userId="917ea340-fd63-490f-a7db-68428d24cf32" providerId="ADAL" clId="{9B6050A4-F178-4018-9F62-4FCCA28DA093}" dt="2021-03-15T16:06:30.547" v="9073" actId="1076"/>
          <ac:picMkLst>
            <pc:docMk/>
            <pc:sldMk cId="2442393577" sldId="3791"/>
            <ac:picMk id="108" creationId="{4E8AC10F-4142-457F-8449-0B11ADC74950}"/>
          </ac:picMkLst>
        </pc:picChg>
        <pc:picChg chg="add mod">
          <ac:chgData name="Ragnhild Halvorsrud" userId="917ea340-fd63-490f-a7db-68428d24cf32" providerId="ADAL" clId="{9B6050A4-F178-4018-9F62-4FCCA28DA093}" dt="2021-03-15T15:18:15.332" v="5271" actId="1076"/>
          <ac:picMkLst>
            <pc:docMk/>
            <pc:sldMk cId="2442393577" sldId="3791"/>
            <ac:picMk id="1026" creationId="{50FCD6DA-DC5B-478D-96ED-DBCD3B928223}"/>
          </ac:picMkLst>
        </pc:picChg>
      </pc:sldChg>
      <pc:sldChg chg="addSp delSp modSp add del mod modNotes modNotesTx">
        <pc:chgData name="Ragnhild Halvorsrud" userId="917ea340-fd63-490f-a7db-68428d24cf32" providerId="ADAL" clId="{9B6050A4-F178-4018-9F62-4FCCA28DA093}" dt="2021-03-20T16:08:28.404" v="29079" actId="47"/>
        <pc:sldMkLst>
          <pc:docMk/>
          <pc:sldMk cId="2909842373" sldId="3792"/>
        </pc:sldMkLst>
        <pc:spChg chg="del mod">
          <ac:chgData name="Ragnhild Halvorsrud" userId="917ea340-fd63-490f-a7db-68428d24cf32" providerId="ADAL" clId="{9B6050A4-F178-4018-9F62-4FCCA28DA093}" dt="2021-03-16T16:57:22.087" v="12996" actId="478"/>
          <ac:spMkLst>
            <pc:docMk/>
            <pc:sldMk cId="2909842373" sldId="3792"/>
            <ac:spMk id="2" creationId="{6A90E7D8-A306-4C55-9471-1CCB708CAD9C}"/>
          </ac:spMkLst>
        </pc:spChg>
        <pc:spChg chg="mod">
          <ac:chgData name="Ragnhild Halvorsrud" userId="917ea340-fd63-490f-a7db-68428d24cf32" providerId="ADAL" clId="{9B6050A4-F178-4018-9F62-4FCCA28DA093}" dt="2021-03-19T15:11:39.716" v="26781" actId="790"/>
          <ac:spMkLst>
            <pc:docMk/>
            <pc:sldMk cId="2909842373" sldId="3792"/>
            <ac:spMk id="6" creationId="{00000000-0000-0000-0000-000000000000}"/>
          </ac:spMkLst>
        </pc:spChg>
        <pc:spChg chg="mod">
          <ac:chgData name="Ragnhild Halvorsrud" userId="917ea340-fd63-490f-a7db-68428d24cf32" providerId="ADAL" clId="{9B6050A4-F178-4018-9F62-4FCCA28DA093}" dt="2021-03-20T16:06:27.482" v="29066" actId="6549"/>
          <ac:spMkLst>
            <pc:docMk/>
            <pc:sldMk cId="2909842373" sldId="3792"/>
            <ac:spMk id="8" creationId="{00000000-0000-0000-0000-000000000000}"/>
          </ac:spMkLst>
        </pc:spChg>
        <pc:spChg chg="mod">
          <ac:chgData name="Ragnhild Halvorsrud" userId="917ea340-fd63-490f-a7db-68428d24cf32" providerId="ADAL" clId="{9B6050A4-F178-4018-9F62-4FCCA28DA093}" dt="2021-03-16T17:01:11.079" v="14335" actId="790"/>
          <ac:spMkLst>
            <pc:docMk/>
            <pc:sldMk cId="2909842373" sldId="3792"/>
            <ac:spMk id="10" creationId="{B1CB4EA8-ACAE-4593-81F3-B8A676AD183A}"/>
          </ac:spMkLst>
        </pc:spChg>
        <pc:spChg chg="mod">
          <ac:chgData name="Ragnhild Halvorsrud" userId="917ea340-fd63-490f-a7db-68428d24cf32" providerId="ADAL" clId="{9B6050A4-F178-4018-9F62-4FCCA28DA093}" dt="2021-03-15T15:57:59.118" v="9042" actId="790"/>
          <ac:spMkLst>
            <pc:docMk/>
            <pc:sldMk cId="2909842373" sldId="3792"/>
            <ac:spMk id="13" creationId="{8C93F0D8-B951-4656-8A4C-A3FC4EC95AD7}"/>
          </ac:spMkLst>
        </pc:spChg>
        <pc:spChg chg="mod">
          <ac:chgData name="Ragnhild Halvorsrud" userId="917ea340-fd63-490f-a7db-68428d24cf32" providerId="ADAL" clId="{9B6050A4-F178-4018-9F62-4FCCA28DA093}" dt="2021-03-16T17:01:11.080" v="14336" actId="790"/>
          <ac:spMkLst>
            <pc:docMk/>
            <pc:sldMk cId="2909842373" sldId="3792"/>
            <ac:spMk id="13" creationId="{AE7E9678-DD8C-486F-AE94-92C13E0C22FD}"/>
          </ac:spMkLst>
        </pc:spChg>
        <pc:spChg chg="mod">
          <ac:chgData name="Ragnhild Halvorsrud" userId="917ea340-fd63-490f-a7db-68428d24cf32" providerId="ADAL" clId="{9B6050A4-F178-4018-9F62-4FCCA28DA093}" dt="2021-03-15T15:57:59.119" v="9043" actId="790"/>
          <ac:spMkLst>
            <pc:docMk/>
            <pc:sldMk cId="2909842373" sldId="3792"/>
            <ac:spMk id="14" creationId="{67C32825-BD95-4AAA-A6C1-7FA027614874}"/>
          </ac:spMkLst>
        </pc:spChg>
        <pc:spChg chg="mod">
          <ac:chgData name="Ragnhild Halvorsrud" userId="917ea340-fd63-490f-a7db-68428d24cf32" providerId="ADAL" clId="{9B6050A4-F178-4018-9F62-4FCCA28DA093}" dt="2021-03-15T15:57:59.119" v="9044" actId="790"/>
          <ac:spMkLst>
            <pc:docMk/>
            <pc:sldMk cId="2909842373" sldId="3792"/>
            <ac:spMk id="15" creationId="{D52E5648-AC74-418F-8505-1DFD1AC8975E}"/>
          </ac:spMkLst>
        </pc:spChg>
        <pc:spChg chg="mod">
          <ac:chgData name="Ragnhild Halvorsrud" userId="917ea340-fd63-490f-a7db-68428d24cf32" providerId="ADAL" clId="{9B6050A4-F178-4018-9F62-4FCCA28DA093}" dt="2021-03-16T17:01:11.081" v="14337" actId="790"/>
          <ac:spMkLst>
            <pc:docMk/>
            <pc:sldMk cId="2909842373" sldId="3792"/>
            <ac:spMk id="16" creationId="{D5524227-5CE1-435B-AC9B-91BAF0DEC7A3}"/>
          </ac:spMkLst>
        </pc:spChg>
        <pc:spChg chg="mod">
          <ac:chgData name="Ragnhild Halvorsrud" userId="917ea340-fd63-490f-a7db-68428d24cf32" providerId="ADAL" clId="{9B6050A4-F178-4018-9F62-4FCCA28DA093}" dt="2021-03-15T15:57:59.120" v="9045" actId="790"/>
          <ac:spMkLst>
            <pc:docMk/>
            <pc:sldMk cId="2909842373" sldId="3792"/>
            <ac:spMk id="16" creationId="{F3BCCD5E-7F3C-4DAC-B940-599B4CCB8885}"/>
          </ac:spMkLst>
        </pc:spChg>
        <pc:spChg chg="mod">
          <ac:chgData name="Ragnhild Halvorsrud" userId="917ea340-fd63-490f-a7db-68428d24cf32" providerId="ADAL" clId="{9B6050A4-F178-4018-9F62-4FCCA28DA093}" dt="2021-03-15T15:57:59.121" v="9046" actId="790"/>
          <ac:spMkLst>
            <pc:docMk/>
            <pc:sldMk cId="2909842373" sldId="3792"/>
            <ac:spMk id="17" creationId="{A620C979-D61B-40E6-BA13-D2109D4604E3}"/>
          </ac:spMkLst>
        </pc:spChg>
        <pc:spChg chg="mod">
          <ac:chgData name="Ragnhild Halvorsrud" userId="917ea340-fd63-490f-a7db-68428d24cf32" providerId="ADAL" clId="{9B6050A4-F178-4018-9F62-4FCCA28DA093}" dt="2021-03-16T17:01:11.081" v="14338" actId="790"/>
          <ac:spMkLst>
            <pc:docMk/>
            <pc:sldMk cId="2909842373" sldId="3792"/>
            <ac:spMk id="19" creationId="{BE245273-8CFC-4340-BFAA-4BDC186ECDF4}"/>
          </ac:spMkLst>
        </pc:spChg>
        <pc:spChg chg="mod">
          <ac:chgData name="Ragnhild Halvorsrud" userId="917ea340-fd63-490f-a7db-68428d24cf32" providerId="ADAL" clId="{9B6050A4-F178-4018-9F62-4FCCA28DA093}" dt="2021-03-16T17:01:11.082" v="14339" actId="790"/>
          <ac:spMkLst>
            <pc:docMk/>
            <pc:sldMk cId="2909842373" sldId="3792"/>
            <ac:spMk id="22" creationId="{00A3355A-8140-4EFC-BD14-CA612C019A5F}"/>
          </ac:spMkLst>
        </pc:spChg>
        <pc:spChg chg="add del mod">
          <ac:chgData name="Ragnhild Halvorsrud" userId="917ea340-fd63-490f-a7db-68428d24cf32" providerId="ADAL" clId="{9B6050A4-F178-4018-9F62-4FCCA28DA093}" dt="2021-03-16T17:01:52.840" v="15365" actId="478"/>
          <ac:spMkLst>
            <pc:docMk/>
            <pc:sldMk cId="2909842373" sldId="3792"/>
            <ac:spMk id="23" creationId="{C6A50BEC-6DE0-434A-9C9A-26A9D5D97A92}"/>
          </ac:spMkLst>
        </pc:spChg>
        <pc:spChg chg="add mod">
          <ac:chgData name="Ragnhild Halvorsrud" userId="917ea340-fd63-490f-a7db-68428d24cf32" providerId="ADAL" clId="{9B6050A4-F178-4018-9F62-4FCCA28DA093}" dt="2021-03-19T15:11:39.719" v="26783" actId="790"/>
          <ac:spMkLst>
            <pc:docMk/>
            <pc:sldMk cId="2909842373" sldId="3792"/>
            <ac:spMk id="24" creationId="{A80699F8-2597-4C53-951B-9AD27FF34799}"/>
          </ac:spMkLst>
        </pc:spChg>
        <pc:grpChg chg="del mod">
          <ac:chgData name="Ragnhild Halvorsrud" userId="917ea340-fd63-490f-a7db-68428d24cf32" providerId="ADAL" clId="{9B6050A4-F178-4018-9F62-4FCCA28DA093}" dt="2021-03-15T16:04:26.164" v="9067" actId="21"/>
          <ac:grpSpMkLst>
            <pc:docMk/>
            <pc:sldMk cId="2909842373" sldId="3792"/>
            <ac:grpSpMk id="3" creationId="{FC18A766-EF50-4B0E-A2D4-15947C749E37}"/>
          </ac:grpSpMkLst>
        </pc:grpChg>
        <pc:grpChg chg="add del mod">
          <ac:chgData name="Ragnhild Halvorsrud" userId="917ea340-fd63-490f-a7db-68428d24cf32" providerId="ADAL" clId="{9B6050A4-F178-4018-9F62-4FCCA28DA093}" dt="2021-03-16T17:25:16.328" v="15626" actId="478"/>
          <ac:grpSpMkLst>
            <pc:docMk/>
            <pc:sldMk cId="2909842373" sldId="3792"/>
            <ac:grpSpMk id="4" creationId="{7BA85864-DDE8-40CC-8C1E-6720F02A142B}"/>
          </ac:grpSpMkLst>
        </pc:grpChg>
        <pc:grpChg chg="del mod">
          <ac:chgData name="Ragnhild Halvorsrud" userId="917ea340-fd63-490f-a7db-68428d24cf32" providerId="ADAL" clId="{9B6050A4-F178-4018-9F62-4FCCA28DA093}" dt="2021-03-15T16:04:26.164" v="9067" actId="21"/>
          <ac:grpSpMkLst>
            <pc:docMk/>
            <pc:sldMk cId="2909842373" sldId="3792"/>
            <ac:grpSpMk id="4" creationId="{F4E08D8F-D8C6-4DDC-8E15-9A23C44BD883}"/>
          </ac:grpSpMkLst>
        </pc:grpChg>
        <pc:grpChg chg="add mod">
          <ac:chgData name="Ragnhild Halvorsrud" userId="917ea340-fd63-490f-a7db-68428d24cf32" providerId="ADAL" clId="{9B6050A4-F178-4018-9F62-4FCCA28DA093}" dt="2021-03-16T17:02:05.445" v="15369" actId="164"/>
          <ac:grpSpMkLst>
            <pc:docMk/>
            <pc:sldMk cId="2909842373" sldId="3792"/>
            <ac:grpSpMk id="7" creationId="{A9E8CB43-0EBE-481C-A284-A9AFCA650D55}"/>
          </ac:grpSpMkLst>
        </pc:grpChg>
        <pc:grpChg chg="add mod">
          <ac:chgData name="Ragnhild Halvorsrud" userId="917ea340-fd63-490f-a7db-68428d24cf32" providerId="ADAL" clId="{9B6050A4-F178-4018-9F62-4FCCA28DA093}" dt="2021-03-16T17:02:05.445" v="15369" actId="164"/>
          <ac:grpSpMkLst>
            <pc:docMk/>
            <pc:sldMk cId="2909842373" sldId="3792"/>
            <ac:grpSpMk id="11" creationId="{F14B4BCD-4E46-4A35-9529-F9276E33E012}"/>
          </ac:grpSpMkLst>
        </pc:grpChg>
        <pc:grpChg chg="add mod">
          <ac:chgData name="Ragnhild Halvorsrud" userId="917ea340-fd63-490f-a7db-68428d24cf32" providerId="ADAL" clId="{9B6050A4-F178-4018-9F62-4FCCA28DA093}" dt="2021-03-16T17:02:05.445" v="15369" actId="164"/>
          <ac:grpSpMkLst>
            <pc:docMk/>
            <pc:sldMk cId="2909842373" sldId="3792"/>
            <ac:grpSpMk id="14" creationId="{5B34BE19-B6C4-47F9-9960-BD8B8BFBC20B}"/>
          </ac:grpSpMkLst>
        </pc:grpChg>
        <pc:grpChg chg="add mod">
          <ac:chgData name="Ragnhild Halvorsrud" userId="917ea340-fd63-490f-a7db-68428d24cf32" providerId="ADAL" clId="{9B6050A4-F178-4018-9F62-4FCCA28DA093}" dt="2021-03-16T17:02:05.445" v="15369" actId="164"/>
          <ac:grpSpMkLst>
            <pc:docMk/>
            <pc:sldMk cId="2909842373" sldId="3792"/>
            <ac:grpSpMk id="17" creationId="{EFEA76EC-82A7-4E8C-B2ED-C42FECEEBCB4}"/>
          </ac:grpSpMkLst>
        </pc:grpChg>
        <pc:grpChg chg="del mod">
          <ac:chgData name="Ragnhild Halvorsrud" userId="917ea340-fd63-490f-a7db-68428d24cf32" providerId="ADAL" clId="{9B6050A4-F178-4018-9F62-4FCCA28DA093}" dt="2021-03-15T16:04:26.164" v="9067" actId="21"/>
          <ac:grpSpMkLst>
            <pc:docMk/>
            <pc:sldMk cId="2909842373" sldId="3792"/>
            <ac:grpSpMk id="19" creationId="{C1532753-79DD-41D1-8B8F-B1B1CA1BE7E2}"/>
          </ac:grpSpMkLst>
        </pc:grpChg>
        <pc:grpChg chg="del mod">
          <ac:chgData name="Ragnhild Halvorsrud" userId="917ea340-fd63-490f-a7db-68428d24cf32" providerId="ADAL" clId="{9B6050A4-F178-4018-9F62-4FCCA28DA093}" dt="2021-03-15T16:04:26.164" v="9067" actId="21"/>
          <ac:grpSpMkLst>
            <pc:docMk/>
            <pc:sldMk cId="2909842373" sldId="3792"/>
            <ac:grpSpMk id="20" creationId="{C0413326-D088-44A5-891F-A8E1A3B058C4}"/>
          </ac:grpSpMkLst>
        </pc:grpChg>
        <pc:grpChg chg="add mod">
          <ac:chgData name="Ragnhild Halvorsrud" userId="917ea340-fd63-490f-a7db-68428d24cf32" providerId="ADAL" clId="{9B6050A4-F178-4018-9F62-4FCCA28DA093}" dt="2021-03-16T17:02:05.445" v="15369" actId="164"/>
          <ac:grpSpMkLst>
            <pc:docMk/>
            <pc:sldMk cId="2909842373" sldId="3792"/>
            <ac:grpSpMk id="20" creationId="{CC94B62D-0BC6-47BF-B70D-B1CE2B3FD9D0}"/>
          </ac:grpSpMkLst>
        </pc:grpChg>
        <pc:grpChg chg="del mod">
          <ac:chgData name="Ragnhild Halvorsrud" userId="917ea340-fd63-490f-a7db-68428d24cf32" providerId="ADAL" clId="{9B6050A4-F178-4018-9F62-4FCCA28DA093}" dt="2021-03-15T16:04:26.164" v="9067" actId="21"/>
          <ac:grpSpMkLst>
            <pc:docMk/>
            <pc:sldMk cId="2909842373" sldId="3792"/>
            <ac:grpSpMk id="21" creationId="{F491CF39-299E-4137-8C8A-30E391486E13}"/>
          </ac:grpSpMkLst>
        </pc:grpChg>
        <pc:picChg chg="add del mod">
          <ac:chgData name="Ragnhild Halvorsrud" userId="917ea340-fd63-490f-a7db-68428d24cf32" providerId="ADAL" clId="{9B6050A4-F178-4018-9F62-4FCCA28DA093}" dt="2021-03-20T16:03:10.529" v="29031" actId="478"/>
          <ac:picMkLst>
            <pc:docMk/>
            <pc:sldMk cId="2909842373" sldId="3792"/>
            <ac:picMk id="3" creationId="{5792B91E-78B1-4539-80F8-9FF664ABE148}"/>
          </ac:picMkLst>
        </pc:picChg>
        <pc:picChg chg="mod">
          <ac:chgData name="Ragnhild Halvorsrud" userId="917ea340-fd63-490f-a7db-68428d24cf32" providerId="ADAL" clId="{9B6050A4-F178-4018-9F62-4FCCA28DA093}" dt="2021-03-16T17:26:36.490" v="15687" actId="1038"/>
          <ac:picMkLst>
            <pc:docMk/>
            <pc:sldMk cId="2909842373" sldId="3792"/>
            <ac:picMk id="5" creationId="{9EEB9D9C-6746-4AB8-852B-B431143F551B}"/>
          </ac:picMkLst>
        </pc:picChg>
        <pc:picChg chg="add del mod">
          <ac:chgData name="Ragnhild Halvorsrud" userId="917ea340-fd63-490f-a7db-68428d24cf32" providerId="ADAL" clId="{9B6050A4-F178-4018-9F62-4FCCA28DA093}" dt="2021-03-20T16:00:47.178" v="29017" actId="478"/>
          <ac:picMkLst>
            <pc:docMk/>
            <pc:sldMk cId="2909842373" sldId="3792"/>
            <ac:picMk id="7" creationId="{A5ED5FBB-9886-4CFF-A0A6-1F2969AFF782}"/>
          </ac:picMkLst>
        </pc:picChg>
        <pc:picChg chg="mod">
          <ac:chgData name="Ragnhild Halvorsrud" userId="917ea340-fd63-490f-a7db-68428d24cf32" providerId="ADAL" clId="{9B6050A4-F178-4018-9F62-4FCCA28DA093}" dt="2021-03-16T12:46:35.662" v="9115"/>
          <ac:picMkLst>
            <pc:docMk/>
            <pc:sldMk cId="2909842373" sldId="3792"/>
            <ac:picMk id="9" creationId="{A677FCDB-3442-48D2-B9B8-5CFBE1782947}"/>
          </ac:picMkLst>
        </pc:picChg>
        <pc:picChg chg="add mod modCrop">
          <ac:chgData name="Ragnhild Halvorsrud" userId="917ea340-fd63-490f-a7db-68428d24cf32" providerId="ADAL" clId="{9B6050A4-F178-4018-9F62-4FCCA28DA093}" dt="2021-03-20T16:05:01.329" v="29061" actId="1035"/>
          <ac:picMkLst>
            <pc:docMk/>
            <pc:sldMk cId="2909842373" sldId="3792"/>
            <ac:picMk id="9" creationId="{A98BF030-2D43-438D-96CF-32533DC82A9E}"/>
          </ac:picMkLst>
        </pc:picChg>
        <pc:picChg chg="add mod">
          <ac:chgData name="Ragnhild Halvorsrud" userId="917ea340-fd63-490f-a7db-68428d24cf32" providerId="ADAL" clId="{9B6050A4-F178-4018-9F62-4FCCA28DA093}" dt="2021-03-20T16:05:20.172" v="29062" actId="1076"/>
          <ac:picMkLst>
            <pc:docMk/>
            <pc:sldMk cId="2909842373" sldId="3792"/>
            <ac:picMk id="10" creationId="{9C1D193D-D4DA-495B-A294-ED09FABCB1F0}"/>
          </ac:picMkLst>
        </pc:picChg>
        <pc:picChg chg="mod">
          <ac:chgData name="Ragnhild Halvorsrud" userId="917ea340-fd63-490f-a7db-68428d24cf32" providerId="ADAL" clId="{9B6050A4-F178-4018-9F62-4FCCA28DA093}" dt="2021-03-16T12:46:35.662" v="9115"/>
          <ac:picMkLst>
            <pc:docMk/>
            <pc:sldMk cId="2909842373" sldId="3792"/>
            <ac:picMk id="12" creationId="{197BD366-F357-4628-9E41-C92AD0E54867}"/>
          </ac:picMkLst>
        </pc:picChg>
        <pc:picChg chg="mod">
          <ac:chgData name="Ragnhild Halvorsrud" userId="917ea340-fd63-490f-a7db-68428d24cf32" providerId="ADAL" clId="{9B6050A4-F178-4018-9F62-4FCCA28DA093}" dt="2021-03-16T12:46:35.662" v="9115"/>
          <ac:picMkLst>
            <pc:docMk/>
            <pc:sldMk cId="2909842373" sldId="3792"/>
            <ac:picMk id="15" creationId="{F2411DCB-33EC-4679-9FD1-23B1781E0A63}"/>
          </ac:picMkLst>
        </pc:picChg>
        <pc:picChg chg="mod">
          <ac:chgData name="Ragnhild Halvorsrud" userId="917ea340-fd63-490f-a7db-68428d24cf32" providerId="ADAL" clId="{9B6050A4-F178-4018-9F62-4FCCA28DA093}" dt="2021-03-16T12:46:35.662" v="9115"/>
          <ac:picMkLst>
            <pc:docMk/>
            <pc:sldMk cId="2909842373" sldId="3792"/>
            <ac:picMk id="18" creationId="{107D0A46-EE4F-45D5-8A5D-890B7051AEBE}"/>
          </ac:picMkLst>
        </pc:picChg>
        <pc:picChg chg="mod">
          <ac:chgData name="Ragnhild Halvorsrud" userId="917ea340-fd63-490f-a7db-68428d24cf32" providerId="ADAL" clId="{9B6050A4-F178-4018-9F62-4FCCA28DA093}" dt="2021-03-16T12:46:35.662" v="9115"/>
          <ac:picMkLst>
            <pc:docMk/>
            <pc:sldMk cId="2909842373" sldId="3792"/>
            <ac:picMk id="21" creationId="{1014FF16-52B2-4ADD-A52E-4291201CA6F4}"/>
          </ac:picMkLst>
        </pc:picChg>
      </pc:sldChg>
      <pc:sldChg chg="addSp delSp modSp add del mod modNotes">
        <pc:chgData name="Ragnhild Halvorsrud" userId="917ea340-fd63-490f-a7db-68428d24cf32" providerId="ADAL" clId="{9B6050A4-F178-4018-9F62-4FCCA28DA093}" dt="2021-03-16T16:27:40.415" v="12827" actId="47"/>
        <pc:sldMkLst>
          <pc:docMk/>
          <pc:sldMk cId="1136593579" sldId="3793"/>
        </pc:sldMkLst>
        <pc:spChg chg="mod">
          <ac:chgData name="Ragnhild Halvorsrud" userId="917ea340-fd63-490f-a7db-68428d24cf32" providerId="ADAL" clId="{9B6050A4-F178-4018-9F62-4FCCA28DA093}" dt="2021-03-16T12:52:16.307" v="10627" actId="790"/>
          <ac:spMkLst>
            <pc:docMk/>
            <pc:sldMk cId="1136593579" sldId="3793"/>
            <ac:spMk id="2" creationId="{00000000-0000-0000-0000-000000000000}"/>
          </ac:spMkLst>
        </pc:spChg>
        <pc:spChg chg="mod">
          <ac:chgData name="Ragnhild Halvorsrud" userId="917ea340-fd63-490f-a7db-68428d24cf32" providerId="ADAL" clId="{9B6050A4-F178-4018-9F62-4FCCA28DA093}" dt="2021-03-16T12:52:16.307" v="10628" actId="790"/>
          <ac:spMkLst>
            <pc:docMk/>
            <pc:sldMk cId="1136593579" sldId="3793"/>
            <ac:spMk id="8" creationId="{00000000-0000-0000-0000-000000000000}"/>
          </ac:spMkLst>
        </pc:spChg>
        <pc:spChg chg="add del mod">
          <ac:chgData name="Ragnhild Halvorsrud" userId="917ea340-fd63-490f-a7db-68428d24cf32" providerId="ADAL" clId="{9B6050A4-F178-4018-9F62-4FCCA28DA093}" dt="2021-03-16T12:57:01.520" v="11900" actId="478"/>
          <ac:spMkLst>
            <pc:docMk/>
            <pc:sldMk cId="1136593579" sldId="3793"/>
            <ac:spMk id="26" creationId="{49F55648-2F03-4686-846F-6232D8D6417F}"/>
          </ac:spMkLst>
        </pc:spChg>
        <pc:spChg chg="add del mod">
          <ac:chgData name="Ragnhild Halvorsrud" userId="917ea340-fd63-490f-a7db-68428d24cf32" providerId="ADAL" clId="{9B6050A4-F178-4018-9F62-4FCCA28DA093}" dt="2021-03-16T12:57:46.267" v="11911" actId="478"/>
          <ac:spMkLst>
            <pc:docMk/>
            <pc:sldMk cId="1136593579" sldId="3793"/>
            <ac:spMk id="27" creationId="{3A0E2B79-2798-4B0C-B07C-44CCD46F86A6}"/>
          </ac:spMkLst>
        </pc:spChg>
        <pc:spChg chg="add del mod">
          <ac:chgData name="Ragnhild Halvorsrud" userId="917ea340-fd63-490f-a7db-68428d24cf32" providerId="ADAL" clId="{9B6050A4-F178-4018-9F62-4FCCA28DA093}" dt="2021-03-16T12:57:00.123" v="11899" actId="478"/>
          <ac:spMkLst>
            <pc:docMk/>
            <pc:sldMk cId="1136593579" sldId="3793"/>
            <ac:spMk id="28" creationId="{F217869B-4090-4964-B21C-FD8DF47AE644}"/>
          </ac:spMkLst>
        </pc:spChg>
        <pc:spChg chg="add del mod">
          <ac:chgData name="Ragnhild Halvorsrud" userId="917ea340-fd63-490f-a7db-68428d24cf32" providerId="ADAL" clId="{9B6050A4-F178-4018-9F62-4FCCA28DA093}" dt="2021-03-16T12:57:46.267" v="11911" actId="478"/>
          <ac:spMkLst>
            <pc:docMk/>
            <pc:sldMk cId="1136593579" sldId="3793"/>
            <ac:spMk id="29" creationId="{45D4CD7F-4CD6-4094-96E6-10838675C6BB}"/>
          </ac:spMkLst>
        </pc:spChg>
        <pc:spChg chg="add del mod">
          <ac:chgData name="Ragnhild Halvorsrud" userId="917ea340-fd63-490f-a7db-68428d24cf32" providerId="ADAL" clId="{9B6050A4-F178-4018-9F62-4FCCA28DA093}" dt="2021-03-16T12:57:02.386" v="11901" actId="478"/>
          <ac:spMkLst>
            <pc:docMk/>
            <pc:sldMk cId="1136593579" sldId="3793"/>
            <ac:spMk id="31" creationId="{9C2F7686-3F66-40B6-B803-44617D4CDF09}"/>
          </ac:spMkLst>
        </pc:spChg>
        <pc:spChg chg="add del mod">
          <ac:chgData name="Ragnhild Halvorsrud" userId="917ea340-fd63-490f-a7db-68428d24cf32" providerId="ADAL" clId="{9B6050A4-F178-4018-9F62-4FCCA28DA093}" dt="2021-03-16T12:57:46.267" v="11911" actId="478"/>
          <ac:spMkLst>
            <pc:docMk/>
            <pc:sldMk cId="1136593579" sldId="3793"/>
            <ac:spMk id="32" creationId="{3E82A34E-7822-4194-A2B5-91BAF36A2CCF}"/>
          </ac:spMkLst>
        </pc:spChg>
        <pc:spChg chg="add del mod">
          <ac:chgData name="Ragnhild Halvorsrud" userId="917ea340-fd63-490f-a7db-68428d24cf32" providerId="ADAL" clId="{9B6050A4-F178-4018-9F62-4FCCA28DA093}" dt="2021-03-16T12:57:03.202" v="11902" actId="478"/>
          <ac:spMkLst>
            <pc:docMk/>
            <pc:sldMk cId="1136593579" sldId="3793"/>
            <ac:spMk id="33" creationId="{F3AAD9B4-0C4D-4F7A-A0D1-D9106083C96F}"/>
          </ac:spMkLst>
        </pc:spChg>
        <pc:spChg chg="add del mod">
          <ac:chgData name="Ragnhild Halvorsrud" userId="917ea340-fd63-490f-a7db-68428d24cf32" providerId="ADAL" clId="{9B6050A4-F178-4018-9F62-4FCCA28DA093}" dt="2021-03-16T12:57:46.267" v="11911" actId="478"/>
          <ac:spMkLst>
            <pc:docMk/>
            <pc:sldMk cId="1136593579" sldId="3793"/>
            <ac:spMk id="34" creationId="{A91FE336-EEA6-4555-941B-708102888AFA}"/>
          </ac:spMkLst>
        </pc:spChg>
        <pc:spChg chg="add del mod">
          <ac:chgData name="Ragnhild Halvorsrud" userId="917ea340-fd63-490f-a7db-68428d24cf32" providerId="ADAL" clId="{9B6050A4-F178-4018-9F62-4FCCA28DA093}" dt="2021-03-16T12:57:05.022" v="11904" actId="478"/>
          <ac:spMkLst>
            <pc:docMk/>
            <pc:sldMk cId="1136593579" sldId="3793"/>
            <ac:spMk id="35" creationId="{B2D94E96-163D-4522-A617-E7A2E908B290}"/>
          </ac:spMkLst>
        </pc:spChg>
        <pc:spChg chg="add del mod">
          <ac:chgData name="Ragnhild Halvorsrud" userId="917ea340-fd63-490f-a7db-68428d24cf32" providerId="ADAL" clId="{9B6050A4-F178-4018-9F62-4FCCA28DA093}" dt="2021-03-16T12:57:46.267" v="11911" actId="478"/>
          <ac:spMkLst>
            <pc:docMk/>
            <pc:sldMk cId="1136593579" sldId="3793"/>
            <ac:spMk id="36" creationId="{0C9079D6-B4C6-4EF4-BBA0-0534FFE10BBB}"/>
          </ac:spMkLst>
        </pc:spChg>
        <pc:spChg chg="del">
          <ac:chgData name="Ragnhild Halvorsrud" userId="917ea340-fd63-490f-a7db-68428d24cf32" providerId="ADAL" clId="{9B6050A4-F178-4018-9F62-4FCCA28DA093}" dt="2021-03-16T12:47:25.917" v="9120" actId="478"/>
          <ac:spMkLst>
            <pc:docMk/>
            <pc:sldMk cId="1136593579" sldId="3793"/>
            <ac:spMk id="72" creationId="{2A29656F-03E3-46B5-B581-CB5EC494DF8B}"/>
          </ac:spMkLst>
        </pc:spChg>
        <pc:spChg chg="del">
          <ac:chgData name="Ragnhild Halvorsrud" userId="917ea340-fd63-490f-a7db-68428d24cf32" providerId="ADAL" clId="{9B6050A4-F178-4018-9F62-4FCCA28DA093}" dt="2021-03-16T12:47:25.917" v="9120" actId="478"/>
          <ac:spMkLst>
            <pc:docMk/>
            <pc:sldMk cId="1136593579" sldId="3793"/>
            <ac:spMk id="75" creationId="{265177AE-0604-48EA-BC2C-83BF8725E555}"/>
          </ac:spMkLst>
        </pc:spChg>
        <pc:spChg chg="del">
          <ac:chgData name="Ragnhild Halvorsrud" userId="917ea340-fd63-490f-a7db-68428d24cf32" providerId="ADAL" clId="{9B6050A4-F178-4018-9F62-4FCCA28DA093}" dt="2021-03-16T12:47:25.917" v="9120" actId="478"/>
          <ac:spMkLst>
            <pc:docMk/>
            <pc:sldMk cId="1136593579" sldId="3793"/>
            <ac:spMk id="76" creationId="{6082C8F3-369A-4B62-8CF4-E254DA3A210C}"/>
          </ac:spMkLst>
        </pc:spChg>
        <pc:spChg chg="del">
          <ac:chgData name="Ragnhild Halvorsrud" userId="917ea340-fd63-490f-a7db-68428d24cf32" providerId="ADAL" clId="{9B6050A4-F178-4018-9F62-4FCCA28DA093}" dt="2021-03-16T12:47:25.917" v="9120" actId="478"/>
          <ac:spMkLst>
            <pc:docMk/>
            <pc:sldMk cId="1136593579" sldId="3793"/>
            <ac:spMk id="77" creationId="{DD82E29A-EE3C-4C46-9372-D60DCD88D87B}"/>
          </ac:spMkLst>
        </pc:spChg>
        <pc:spChg chg="del">
          <ac:chgData name="Ragnhild Halvorsrud" userId="917ea340-fd63-490f-a7db-68428d24cf32" providerId="ADAL" clId="{9B6050A4-F178-4018-9F62-4FCCA28DA093}" dt="2021-03-16T12:47:25.917" v="9120" actId="478"/>
          <ac:spMkLst>
            <pc:docMk/>
            <pc:sldMk cId="1136593579" sldId="3793"/>
            <ac:spMk id="78" creationId="{414E3C54-6348-4DB5-8F2D-F6D9464C9019}"/>
          </ac:spMkLst>
        </pc:spChg>
        <pc:spChg chg="del">
          <ac:chgData name="Ragnhild Halvorsrud" userId="917ea340-fd63-490f-a7db-68428d24cf32" providerId="ADAL" clId="{9B6050A4-F178-4018-9F62-4FCCA28DA093}" dt="2021-03-16T12:47:25.917" v="9120" actId="478"/>
          <ac:spMkLst>
            <pc:docMk/>
            <pc:sldMk cId="1136593579" sldId="3793"/>
            <ac:spMk id="91" creationId="{431CEFF3-1BB1-438B-99DD-704BADDCD183}"/>
          </ac:spMkLst>
        </pc:spChg>
        <pc:spChg chg="del">
          <ac:chgData name="Ragnhild Halvorsrud" userId="917ea340-fd63-490f-a7db-68428d24cf32" providerId="ADAL" clId="{9B6050A4-F178-4018-9F62-4FCCA28DA093}" dt="2021-03-16T12:47:25.917" v="9120" actId="478"/>
          <ac:spMkLst>
            <pc:docMk/>
            <pc:sldMk cId="1136593579" sldId="3793"/>
            <ac:spMk id="92" creationId="{74012ADD-8594-4A0D-9721-F57B0BAAC792}"/>
          </ac:spMkLst>
        </pc:spChg>
        <pc:spChg chg="del">
          <ac:chgData name="Ragnhild Halvorsrud" userId="917ea340-fd63-490f-a7db-68428d24cf32" providerId="ADAL" clId="{9B6050A4-F178-4018-9F62-4FCCA28DA093}" dt="2021-03-16T12:47:25.917" v="9120" actId="478"/>
          <ac:spMkLst>
            <pc:docMk/>
            <pc:sldMk cId="1136593579" sldId="3793"/>
            <ac:spMk id="93" creationId="{8FB0397D-B85B-458F-AB9F-34FE7243276D}"/>
          </ac:spMkLst>
        </pc:spChg>
        <pc:spChg chg="del">
          <ac:chgData name="Ragnhild Halvorsrud" userId="917ea340-fd63-490f-a7db-68428d24cf32" providerId="ADAL" clId="{9B6050A4-F178-4018-9F62-4FCCA28DA093}" dt="2021-03-16T12:47:25.917" v="9120" actId="478"/>
          <ac:spMkLst>
            <pc:docMk/>
            <pc:sldMk cId="1136593579" sldId="3793"/>
            <ac:spMk id="94" creationId="{EFA409BD-97B3-4B27-9A0C-24327AE7A4A0}"/>
          </ac:spMkLst>
        </pc:spChg>
        <pc:spChg chg="del">
          <ac:chgData name="Ragnhild Halvorsrud" userId="917ea340-fd63-490f-a7db-68428d24cf32" providerId="ADAL" clId="{9B6050A4-F178-4018-9F62-4FCCA28DA093}" dt="2021-03-16T12:47:25.917" v="9120" actId="478"/>
          <ac:spMkLst>
            <pc:docMk/>
            <pc:sldMk cId="1136593579" sldId="3793"/>
            <ac:spMk id="95" creationId="{762E4B7A-86AA-4EAB-93E9-921A4618A4E8}"/>
          </ac:spMkLst>
        </pc:spChg>
        <pc:spChg chg="del">
          <ac:chgData name="Ragnhild Halvorsrud" userId="917ea340-fd63-490f-a7db-68428d24cf32" providerId="ADAL" clId="{9B6050A4-F178-4018-9F62-4FCCA28DA093}" dt="2021-03-16T12:47:25.917" v="9120" actId="478"/>
          <ac:spMkLst>
            <pc:docMk/>
            <pc:sldMk cId="1136593579" sldId="3793"/>
            <ac:spMk id="96" creationId="{6C2A70EC-750F-4CBF-A182-8ECCDB3ED9C1}"/>
          </ac:spMkLst>
        </pc:spChg>
        <pc:spChg chg="del">
          <ac:chgData name="Ragnhild Halvorsrud" userId="917ea340-fd63-490f-a7db-68428d24cf32" providerId="ADAL" clId="{9B6050A4-F178-4018-9F62-4FCCA28DA093}" dt="2021-03-16T12:47:25.917" v="9120" actId="478"/>
          <ac:spMkLst>
            <pc:docMk/>
            <pc:sldMk cId="1136593579" sldId="3793"/>
            <ac:spMk id="102" creationId="{1A9EABA7-6D87-43A2-B199-182AD902D89F}"/>
          </ac:spMkLst>
        </pc:spChg>
        <pc:spChg chg="del">
          <ac:chgData name="Ragnhild Halvorsrud" userId="917ea340-fd63-490f-a7db-68428d24cf32" providerId="ADAL" clId="{9B6050A4-F178-4018-9F62-4FCCA28DA093}" dt="2021-03-16T12:47:25.917" v="9120" actId="478"/>
          <ac:spMkLst>
            <pc:docMk/>
            <pc:sldMk cId="1136593579" sldId="3793"/>
            <ac:spMk id="107" creationId="{45FDC822-B620-49EA-B63B-FB9392D93D41}"/>
          </ac:spMkLst>
        </pc:spChg>
        <pc:spChg chg="del">
          <ac:chgData name="Ragnhild Halvorsrud" userId="917ea340-fd63-490f-a7db-68428d24cf32" providerId="ADAL" clId="{9B6050A4-F178-4018-9F62-4FCCA28DA093}" dt="2021-03-16T12:47:26.946" v="9121" actId="478"/>
          <ac:spMkLst>
            <pc:docMk/>
            <pc:sldMk cId="1136593579" sldId="3793"/>
            <ac:spMk id="109" creationId="{BCDE24A2-C258-40DD-B759-CA2FEC1785C8}"/>
          </ac:spMkLst>
        </pc:spChg>
        <pc:graphicFrameChg chg="add mod modGraphic">
          <ac:chgData name="Ragnhild Halvorsrud" userId="917ea340-fd63-490f-a7db-68428d24cf32" providerId="ADAL" clId="{9B6050A4-F178-4018-9F62-4FCCA28DA093}" dt="2021-03-16T13:13:30.071" v="12118" actId="14810"/>
          <ac:graphicFrameMkLst>
            <pc:docMk/>
            <pc:sldMk cId="1136593579" sldId="3793"/>
            <ac:graphicFrameMk id="3" creationId="{5DF6EF04-E18D-403A-939A-2E7FB7E6FE90}"/>
          </ac:graphicFrameMkLst>
        </pc:graphicFrameChg>
        <pc:picChg chg="add mod">
          <ac:chgData name="Ragnhild Halvorsrud" userId="917ea340-fd63-490f-a7db-68428d24cf32" providerId="ADAL" clId="{9B6050A4-F178-4018-9F62-4FCCA28DA093}" dt="2021-03-16T12:57:27.325" v="11910" actId="1076"/>
          <ac:picMkLst>
            <pc:docMk/>
            <pc:sldMk cId="1136593579" sldId="3793"/>
            <ac:picMk id="30" creationId="{EEA61F58-5F27-4831-89BE-FA69A01C4DAF}"/>
          </ac:picMkLst>
        </pc:picChg>
        <pc:picChg chg="add mod">
          <ac:chgData name="Ragnhild Halvorsrud" userId="917ea340-fd63-490f-a7db-68428d24cf32" providerId="ADAL" clId="{9B6050A4-F178-4018-9F62-4FCCA28DA093}" dt="2021-03-16T12:57:10.213" v="11905" actId="1076"/>
          <ac:picMkLst>
            <pc:docMk/>
            <pc:sldMk cId="1136593579" sldId="3793"/>
            <ac:picMk id="37" creationId="{DD2B76E5-486B-4DE2-B88E-B1E16BB167AF}"/>
          </ac:picMkLst>
        </pc:picChg>
        <pc:picChg chg="add mod">
          <ac:chgData name="Ragnhild Halvorsrud" userId="917ea340-fd63-490f-a7db-68428d24cf32" providerId="ADAL" clId="{9B6050A4-F178-4018-9F62-4FCCA28DA093}" dt="2021-03-16T12:57:22.086" v="11908" actId="1076"/>
          <ac:picMkLst>
            <pc:docMk/>
            <pc:sldMk cId="1136593579" sldId="3793"/>
            <ac:picMk id="38" creationId="{9AB6B41C-A52F-4B6B-A096-EF7ECCBC2D93}"/>
          </ac:picMkLst>
        </pc:picChg>
        <pc:picChg chg="add mod">
          <ac:chgData name="Ragnhild Halvorsrud" userId="917ea340-fd63-490f-a7db-68428d24cf32" providerId="ADAL" clId="{9B6050A4-F178-4018-9F62-4FCCA28DA093}" dt="2021-03-16T12:57:19.877" v="11907" actId="1076"/>
          <ac:picMkLst>
            <pc:docMk/>
            <pc:sldMk cId="1136593579" sldId="3793"/>
            <ac:picMk id="39" creationId="{352B8264-339C-450C-8BA5-53384CFABF28}"/>
          </ac:picMkLst>
        </pc:picChg>
        <pc:picChg chg="add mod">
          <ac:chgData name="Ragnhild Halvorsrud" userId="917ea340-fd63-490f-a7db-68428d24cf32" providerId="ADAL" clId="{9B6050A4-F178-4018-9F62-4FCCA28DA093}" dt="2021-03-16T12:57:16.215" v="11906" actId="1076"/>
          <ac:picMkLst>
            <pc:docMk/>
            <pc:sldMk cId="1136593579" sldId="3793"/>
            <ac:picMk id="40" creationId="{3EE91C60-C50E-4796-BB6E-C6CBB8B4B2BF}"/>
          </ac:picMkLst>
        </pc:picChg>
        <pc:picChg chg="del">
          <ac:chgData name="Ragnhild Halvorsrud" userId="917ea340-fd63-490f-a7db-68428d24cf32" providerId="ADAL" clId="{9B6050A4-F178-4018-9F62-4FCCA28DA093}" dt="2021-03-16T12:47:25.917" v="9120" actId="478"/>
          <ac:picMkLst>
            <pc:docMk/>
            <pc:sldMk cId="1136593579" sldId="3793"/>
            <ac:picMk id="73" creationId="{7EBF6473-34AA-49DD-9EFD-DB025651E757}"/>
          </ac:picMkLst>
        </pc:picChg>
        <pc:picChg chg="del">
          <ac:chgData name="Ragnhild Halvorsrud" userId="917ea340-fd63-490f-a7db-68428d24cf32" providerId="ADAL" clId="{9B6050A4-F178-4018-9F62-4FCCA28DA093}" dt="2021-03-16T12:47:25.917" v="9120" actId="478"/>
          <ac:picMkLst>
            <pc:docMk/>
            <pc:sldMk cId="1136593579" sldId="3793"/>
            <ac:picMk id="88" creationId="{B9022B13-79CD-4D54-8281-F244AA531D5C}"/>
          </ac:picMkLst>
        </pc:picChg>
        <pc:picChg chg="del">
          <ac:chgData name="Ragnhild Halvorsrud" userId="917ea340-fd63-490f-a7db-68428d24cf32" providerId="ADAL" clId="{9B6050A4-F178-4018-9F62-4FCCA28DA093}" dt="2021-03-16T12:47:25.917" v="9120" actId="478"/>
          <ac:picMkLst>
            <pc:docMk/>
            <pc:sldMk cId="1136593579" sldId="3793"/>
            <ac:picMk id="104" creationId="{8AA33845-CFA2-4C90-AA88-8F949550B68D}"/>
          </ac:picMkLst>
        </pc:picChg>
        <pc:picChg chg="del">
          <ac:chgData name="Ragnhild Halvorsrud" userId="917ea340-fd63-490f-a7db-68428d24cf32" providerId="ADAL" clId="{9B6050A4-F178-4018-9F62-4FCCA28DA093}" dt="2021-03-16T12:47:25.917" v="9120" actId="478"/>
          <ac:picMkLst>
            <pc:docMk/>
            <pc:sldMk cId="1136593579" sldId="3793"/>
            <ac:picMk id="105" creationId="{497C8DC5-6FC3-4E72-AD3E-DEA6210ECC02}"/>
          </ac:picMkLst>
        </pc:picChg>
        <pc:picChg chg="del">
          <ac:chgData name="Ragnhild Halvorsrud" userId="917ea340-fd63-490f-a7db-68428d24cf32" providerId="ADAL" clId="{9B6050A4-F178-4018-9F62-4FCCA28DA093}" dt="2021-03-16T12:47:25.917" v="9120" actId="478"/>
          <ac:picMkLst>
            <pc:docMk/>
            <pc:sldMk cId="1136593579" sldId="3793"/>
            <ac:picMk id="106" creationId="{7E45B3EB-97F0-4F0C-894D-30C1CEC245B1}"/>
          </ac:picMkLst>
        </pc:picChg>
        <pc:picChg chg="del">
          <ac:chgData name="Ragnhild Halvorsrud" userId="917ea340-fd63-490f-a7db-68428d24cf32" providerId="ADAL" clId="{9B6050A4-F178-4018-9F62-4FCCA28DA093}" dt="2021-03-16T12:47:25.917" v="9120" actId="478"/>
          <ac:picMkLst>
            <pc:docMk/>
            <pc:sldMk cId="1136593579" sldId="3793"/>
            <ac:picMk id="108" creationId="{4E8AC10F-4142-457F-8449-0B11ADC74950}"/>
          </ac:picMkLst>
        </pc:picChg>
        <pc:picChg chg="del">
          <ac:chgData name="Ragnhild Halvorsrud" userId="917ea340-fd63-490f-a7db-68428d24cf32" providerId="ADAL" clId="{9B6050A4-F178-4018-9F62-4FCCA28DA093}" dt="2021-03-16T12:47:25.917" v="9120" actId="478"/>
          <ac:picMkLst>
            <pc:docMk/>
            <pc:sldMk cId="1136593579" sldId="3793"/>
            <ac:picMk id="1026" creationId="{50FCD6DA-DC5B-478D-96ED-DBCD3B928223}"/>
          </ac:picMkLst>
        </pc:picChg>
      </pc:sldChg>
      <pc:sldChg chg="modSp add del mod modNotes">
        <pc:chgData name="Ragnhild Halvorsrud" userId="917ea340-fd63-490f-a7db-68428d24cf32" providerId="ADAL" clId="{9B6050A4-F178-4018-9F62-4FCCA28DA093}" dt="2021-03-16T13:01:04.482" v="11938" actId="2890"/>
        <pc:sldMkLst>
          <pc:docMk/>
          <pc:sldMk cId="315921747" sldId="3794"/>
        </pc:sldMkLst>
        <pc:spChg chg="mod">
          <ac:chgData name="Ragnhild Halvorsrud" userId="917ea340-fd63-490f-a7db-68428d24cf32" providerId="ADAL" clId="{9B6050A4-F178-4018-9F62-4FCCA28DA093}" dt="2021-03-16T12:58:05.423" v="11913" actId="790"/>
          <ac:spMkLst>
            <pc:docMk/>
            <pc:sldMk cId="315921747" sldId="3794"/>
            <ac:spMk id="2" creationId="{00000000-0000-0000-0000-000000000000}"/>
          </ac:spMkLst>
        </pc:spChg>
        <pc:spChg chg="mod">
          <ac:chgData name="Ragnhild Halvorsrud" userId="917ea340-fd63-490f-a7db-68428d24cf32" providerId="ADAL" clId="{9B6050A4-F178-4018-9F62-4FCCA28DA093}" dt="2021-03-16T12:58:05.423" v="11914" actId="790"/>
          <ac:spMkLst>
            <pc:docMk/>
            <pc:sldMk cId="315921747" sldId="3794"/>
            <ac:spMk id="8" creationId="{00000000-0000-0000-0000-000000000000}"/>
          </ac:spMkLst>
        </pc:spChg>
        <pc:graphicFrameChg chg="mod">
          <ac:chgData name="Ragnhild Halvorsrud" userId="917ea340-fd63-490f-a7db-68428d24cf32" providerId="ADAL" clId="{9B6050A4-F178-4018-9F62-4FCCA28DA093}" dt="2021-03-16T12:58:05.539" v="11929"/>
          <ac:graphicFrameMkLst>
            <pc:docMk/>
            <pc:sldMk cId="315921747" sldId="3794"/>
            <ac:graphicFrameMk id="3" creationId="{5DF6EF04-E18D-403A-939A-2E7FB7E6FE90}"/>
          </ac:graphicFrameMkLst>
        </pc:graphicFrameChg>
        <pc:picChg chg="mod">
          <ac:chgData name="Ragnhild Halvorsrud" userId="917ea340-fd63-490f-a7db-68428d24cf32" providerId="ADAL" clId="{9B6050A4-F178-4018-9F62-4FCCA28DA093}" dt="2021-03-16T13:01:01.303" v="11933" actId="1076"/>
          <ac:picMkLst>
            <pc:docMk/>
            <pc:sldMk cId="315921747" sldId="3794"/>
            <ac:picMk id="30" creationId="{EEA61F58-5F27-4831-89BE-FA69A01C4DAF}"/>
          </ac:picMkLst>
        </pc:picChg>
      </pc:sldChg>
      <pc:sldChg chg="addSp modSp new del mod modNotes">
        <pc:chgData name="Ragnhild Halvorsrud" userId="917ea340-fd63-490f-a7db-68428d24cf32" providerId="ADAL" clId="{9B6050A4-F178-4018-9F62-4FCCA28DA093}" dt="2021-03-16T13:03:23.048" v="11954" actId="47"/>
        <pc:sldMkLst>
          <pc:docMk/>
          <pc:sldMk cId="1254672746" sldId="3794"/>
        </pc:sldMkLst>
        <pc:spChg chg="mod">
          <ac:chgData name="Ragnhild Halvorsrud" userId="917ea340-fd63-490f-a7db-68428d24cf32" providerId="ADAL" clId="{9B6050A4-F178-4018-9F62-4FCCA28DA093}" dt="2021-03-16T13:01:09.698" v="11940" actId="790"/>
          <ac:spMkLst>
            <pc:docMk/>
            <pc:sldMk cId="1254672746" sldId="3794"/>
            <ac:spMk id="2" creationId="{D8576B7E-17EF-479E-8A20-0ED8EB3D264E}"/>
          </ac:spMkLst>
        </pc:spChg>
        <pc:graphicFrameChg chg="add modGraphic">
          <ac:chgData name="Ragnhild Halvorsrud" userId="917ea340-fd63-490f-a7db-68428d24cf32" providerId="ADAL" clId="{9B6050A4-F178-4018-9F62-4FCCA28DA093}" dt="2021-03-16T13:01:45.201" v="11943" actId="1032"/>
          <ac:graphicFrameMkLst>
            <pc:docMk/>
            <pc:sldMk cId="1254672746" sldId="3794"/>
            <ac:graphicFrameMk id="3" creationId="{8C9DB763-6822-4D4D-81FB-86225A9CC7A1}"/>
          </ac:graphicFrameMkLst>
        </pc:graphicFrameChg>
      </pc:sldChg>
      <pc:sldChg chg="addSp delSp modSp new del mod ord modNotes">
        <pc:chgData name="Ragnhild Halvorsrud" userId="917ea340-fd63-490f-a7db-68428d24cf32" providerId="ADAL" clId="{9B6050A4-F178-4018-9F62-4FCCA28DA093}" dt="2021-03-16T16:06:41.559" v="12620" actId="47"/>
        <pc:sldMkLst>
          <pc:docMk/>
          <pc:sldMk cId="2593227929" sldId="3795"/>
        </pc:sldMkLst>
        <pc:spChg chg="mod">
          <ac:chgData name="Ragnhild Halvorsrud" userId="917ea340-fd63-490f-a7db-68428d24cf32" providerId="ADAL" clId="{9B6050A4-F178-4018-9F62-4FCCA28DA093}" dt="2021-03-16T13:02:14.112" v="11945" actId="790"/>
          <ac:spMkLst>
            <pc:docMk/>
            <pc:sldMk cId="2593227929" sldId="3795"/>
            <ac:spMk id="2" creationId="{EC56A807-0ABD-4959-BBFF-05CB515BF560}"/>
          </ac:spMkLst>
        </pc:spChg>
        <pc:spChg chg="add del mod topLvl">
          <ac:chgData name="Ragnhild Halvorsrud" userId="917ea340-fd63-490f-a7db-68428d24cf32" providerId="ADAL" clId="{9B6050A4-F178-4018-9F62-4FCCA28DA093}" dt="2021-03-16T16:06:22.137" v="12618" actId="21"/>
          <ac:spMkLst>
            <pc:docMk/>
            <pc:sldMk cId="2593227929" sldId="3795"/>
            <ac:spMk id="8" creationId="{044D1AEB-F092-4ADD-B50B-5D7FC61F61D9}"/>
          </ac:spMkLst>
        </pc:spChg>
        <pc:spChg chg="add del mod topLvl">
          <ac:chgData name="Ragnhild Halvorsrud" userId="917ea340-fd63-490f-a7db-68428d24cf32" providerId="ADAL" clId="{9B6050A4-F178-4018-9F62-4FCCA28DA093}" dt="2021-03-16T15:51:13.936" v="12210" actId="478"/>
          <ac:spMkLst>
            <pc:docMk/>
            <pc:sldMk cId="2593227929" sldId="3795"/>
            <ac:spMk id="9" creationId="{C3754D32-D2EF-4D4B-AD9E-1A5AC9A67A85}"/>
          </ac:spMkLst>
        </pc:spChg>
        <pc:spChg chg="add del mod topLvl">
          <ac:chgData name="Ragnhild Halvorsrud" userId="917ea340-fd63-490f-a7db-68428d24cf32" providerId="ADAL" clId="{9B6050A4-F178-4018-9F62-4FCCA28DA093}" dt="2021-03-16T16:06:22.137" v="12618" actId="21"/>
          <ac:spMkLst>
            <pc:docMk/>
            <pc:sldMk cId="2593227929" sldId="3795"/>
            <ac:spMk id="10" creationId="{22F60454-A66B-46F5-9204-739F0519FDFB}"/>
          </ac:spMkLst>
        </pc:spChg>
        <pc:spChg chg="add del mod topLvl">
          <ac:chgData name="Ragnhild Halvorsrud" userId="917ea340-fd63-490f-a7db-68428d24cf32" providerId="ADAL" clId="{9B6050A4-F178-4018-9F62-4FCCA28DA093}" dt="2021-03-16T15:51:13.936" v="12210" actId="478"/>
          <ac:spMkLst>
            <pc:docMk/>
            <pc:sldMk cId="2593227929" sldId="3795"/>
            <ac:spMk id="11" creationId="{3621DC0C-1A3A-4F4F-809F-46D6FC036364}"/>
          </ac:spMkLst>
        </pc:spChg>
        <pc:spChg chg="add del mod topLvl">
          <ac:chgData name="Ragnhild Halvorsrud" userId="917ea340-fd63-490f-a7db-68428d24cf32" providerId="ADAL" clId="{9B6050A4-F178-4018-9F62-4FCCA28DA093}" dt="2021-03-16T16:06:22.137" v="12618" actId="21"/>
          <ac:spMkLst>
            <pc:docMk/>
            <pc:sldMk cId="2593227929" sldId="3795"/>
            <ac:spMk id="12" creationId="{B5CD086D-28C8-4589-9BF4-A660AF3E3AFC}"/>
          </ac:spMkLst>
        </pc:spChg>
        <pc:spChg chg="add del mod topLvl">
          <ac:chgData name="Ragnhild Halvorsrud" userId="917ea340-fd63-490f-a7db-68428d24cf32" providerId="ADAL" clId="{9B6050A4-F178-4018-9F62-4FCCA28DA093}" dt="2021-03-16T15:51:13.936" v="12210" actId="478"/>
          <ac:spMkLst>
            <pc:docMk/>
            <pc:sldMk cId="2593227929" sldId="3795"/>
            <ac:spMk id="13" creationId="{608AF0E6-FD2B-4CB8-9A12-A3953AF94776}"/>
          </ac:spMkLst>
        </pc:spChg>
        <pc:spChg chg="add del mod topLvl">
          <ac:chgData name="Ragnhild Halvorsrud" userId="917ea340-fd63-490f-a7db-68428d24cf32" providerId="ADAL" clId="{9B6050A4-F178-4018-9F62-4FCCA28DA093}" dt="2021-03-16T16:06:22.137" v="12618" actId="21"/>
          <ac:spMkLst>
            <pc:docMk/>
            <pc:sldMk cId="2593227929" sldId="3795"/>
            <ac:spMk id="14" creationId="{FD060523-22E5-49A9-8F0C-DD8906EE1A97}"/>
          </ac:spMkLst>
        </pc:spChg>
        <pc:spChg chg="add del mod topLvl">
          <ac:chgData name="Ragnhild Halvorsrud" userId="917ea340-fd63-490f-a7db-68428d24cf32" providerId="ADAL" clId="{9B6050A4-F178-4018-9F62-4FCCA28DA093}" dt="2021-03-16T16:06:22.137" v="12618" actId="21"/>
          <ac:spMkLst>
            <pc:docMk/>
            <pc:sldMk cId="2593227929" sldId="3795"/>
            <ac:spMk id="15" creationId="{EB2F3BD7-E347-478E-A7FB-57B52EDEAEF3}"/>
          </ac:spMkLst>
        </pc:spChg>
        <pc:spChg chg="add del mod topLvl">
          <ac:chgData name="Ragnhild Halvorsrud" userId="917ea340-fd63-490f-a7db-68428d24cf32" providerId="ADAL" clId="{9B6050A4-F178-4018-9F62-4FCCA28DA093}" dt="2021-03-16T16:06:22.137" v="12618" actId="21"/>
          <ac:spMkLst>
            <pc:docMk/>
            <pc:sldMk cId="2593227929" sldId="3795"/>
            <ac:spMk id="16" creationId="{54CA6CE8-1F86-4240-8FA8-D56D397C772A}"/>
          </ac:spMkLst>
        </pc:spChg>
        <pc:spChg chg="add del mod topLvl">
          <ac:chgData name="Ragnhild Halvorsrud" userId="917ea340-fd63-490f-a7db-68428d24cf32" providerId="ADAL" clId="{9B6050A4-F178-4018-9F62-4FCCA28DA093}" dt="2021-03-16T15:51:13.936" v="12210" actId="478"/>
          <ac:spMkLst>
            <pc:docMk/>
            <pc:sldMk cId="2593227929" sldId="3795"/>
            <ac:spMk id="17" creationId="{FF958EBD-C09A-4B9A-9267-3F4133D07A5F}"/>
          </ac:spMkLst>
        </pc:spChg>
        <pc:spChg chg="add mod">
          <ac:chgData name="Ragnhild Halvorsrud" userId="917ea340-fd63-490f-a7db-68428d24cf32" providerId="ADAL" clId="{9B6050A4-F178-4018-9F62-4FCCA28DA093}" dt="2021-03-16T13:02:41.939" v="11949"/>
          <ac:spMkLst>
            <pc:docMk/>
            <pc:sldMk cId="2593227929" sldId="3795"/>
            <ac:spMk id="23" creationId="{2CC0E067-0F7F-4262-9CB9-FAD1E3A530B8}"/>
          </ac:spMkLst>
        </pc:spChg>
        <pc:spChg chg="add mod">
          <ac:chgData name="Ragnhild Halvorsrud" userId="917ea340-fd63-490f-a7db-68428d24cf32" providerId="ADAL" clId="{9B6050A4-F178-4018-9F62-4FCCA28DA093}" dt="2021-03-16T13:02:41.939" v="11949"/>
          <ac:spMkLst>
            <pc:docMk/>
            <pc:sldMk cId="2593227929" sldId="3795"/>
            <ac:spMk id="24" creationId="{407C2237-F7EA-44A1-BF26-64B6366AA17A}"/>
          </ac:spMkLst>
        </pc:spChg>
        <pc:spChg chg="add mod">
          <ac:chgData name="Ragnhild Halvorsrud" userId="917ea340-fd63-490f-a7db-68428d24cf32" providerId="ADAL" clId="{9B6050A4-F178-4018-9F62-4FCCA28DA093}" dt="2021-03-16T13:02:41.939" v="11949"/>
          <ac:spMkLst>
            <pc:docMk/>
            <pc:sldMk cId="2593227929" sldId="3795"/>
            <ac:spMk id="25" creationId="{5ED17BB2-66FC-4366-8464-2A07115102A9}"/>
          </ac:spMkLst>
        </pc:spChg>
        <pc:spChg chg="add mod">
          <ac:chgData name="Ragnhild Halvorsrud" userId="917ea340-fd63-490f-a7db-68428d24cf32" providerId="ADAL" clId="{9B6050A4-F178-4018-9F62-4FCCA28DA093}" dt="2021-03-16T13:02:41.939" v="11949"/>
          <ac:spMkLst>
            <pc:docMk/>
            <pc:sldMk cId="2593227929" sldId="3795"/>
            <ac:spMk id="26" creationId="{9A2BB7F8-D322-43F7-BDD7-4C01927EC03C}"/>
          </ac:spMkLst>
        </pc:spChg>
        <pc:spChg chg="add mod">
          <ac:chgData name="Ragnhild Halvorsrud" userId="917ea340-fd63-490f-a7db-68428d24cf32" providerId="ADAL" clId="{9B6050A4-F178-4018-9F62-4FCCA28DA093}" dt="2021-03-16T13:02:41.939" v="11949"/>
          <ac:spMkLst>
            <pc:docMk/>
            <pc:sldMk cId="2593227929" sldId="3795"/>
            <ac:spMk id="27" creationId="{7FA38CEB-2873-4416-9B70-0A8368F679CE}"/>
          </ac:spMkLst>
        </pc:spChg>
        <pc:spChg chg="add mod">
          <ac:chgData name="Ragnhild Halvorsrud" userId="917ea340-fd63-490f-a7db-68428d24cf32" providerId="ADAL" clId="{9B6050A4-F178-4018-9F62-4FCCA28DA093}" dt="2021-03-16T13:02:41.939" v="11949"/>
          <ac:spMkLst>
            <pc:docMk/>
            <pc:sldMk cId="2593227929" sldId="3795"/>
            <ac:spMk id="28" creationId="{D4746AE1-ECAF-4A40-95CC-C032F2E95306}"/>
          </ac:spMkLst>
        </pc:spChg>
        <pc:spChg chg="add del mod topLvl">
          <ac:chgData name="Ragnhild Halvorsrud" userId="917ea340-fd63-490f-a7db-68428d24cf32" providerId="ADAL" clId="{9B6050A4-F178-4018-9F62-4FCCA28DA093}" dt="2021-03-16T13:06:23.775" v="11981" actId="478"/>
          <ac:spMkLst>
            <pc:docMk/>
            <pc:sldMk cId="2593227929" sldId="3795"/>
            <ac:spMk id="29" creationId="{B9EF5879-FFD0-47BF-8C7A-99595FA88AEF}"/>
          </ac:spMkLst>
        </pc:spChg>
        <pc:spChg chg="add del mod topLvl">
          <ac:chgData name="Ragnhild Halvorsrud" userId="917ea340-fd63-490f-a7db-68428d24cf32" providerId="ADAL" clId="{9B6050A4-F178-4018-9F62-4FCCA28DA093}" dt="2021-03-16T13:05:22.562" v="11971" actId="478"/>
          <ac:spMkLst>
            <pc:docMk/>
            <pc:sldMk cId="2593227929" sldId="3795"/>
            <ac:spMk id="30" creationId="{956531D0-8DA7-489F-B8B5-A4202FD7BADD}"/>
          </ac:spMkLst>
        </pc:spChg>
        <pc:spChg chg="add mod">
          <ac:chgData name="Ragnhild Halvorsrud" userId="917ea340-fd63-490f-a7db-68428d24cf32" providerId="ADAL" clId="{9B6050A4-F178-4018-9F62-4FCCA28DA093}" dt="2021-03-16T13:02:41.939" v="11949"/>
          <ac:spMkLst>
            <pc:docMk/>
            <pc:sldMk cId="2593227929" sldId="3795"/>
            <ac:spMk id="31" creationId="{CD9FD89B-BBF8-4986-8EC0-7D6FCED37800}"/>
          </ac:spMkLst>
        </pc:spChg>
        <pc:spChg chg="add mod">
          <ac:chgData name="Ragnhild Halvorsrud" userId="917ea340-fd63-490f-a7db-68428d24cf32" providerId="ADAL" clId="{9B6050A4-F178-4018-9F62-4FCCA28DA093}" dt="2021-03-16T13:02:41.939" v="11949"/>
          <ac:spMkLst>
            <pc:docMk/>
            <pc:sldMk cId="2593227929" sldId="3795"/>
            <ac:spMk id="32" creationId="{7071719E-EC4A-4923-90AC-4FED3282D371}"/>
          </ac:spMkLst>
        </pc:spChg>
        <pc:spChg chg="add del">
          <ac:chgData name="Ragnhild Halvorsrud" userId="917ea340-fd63-490f-a7db-68428d24cf32" providerId="ADAL" clId="{9B6050A4-F178-4018-9F62-4FCCA28DA093}" dt="2021-03-16T13:09:06.467" v="12026" actId="22"/>
          <ac:spMkLst>
            <pc:docMk/>
            <pc:sldMk cId="2593227929" sldId="3795"/>
            <ac:spMk id="34" creationId="{5FAE5CBC-8EFD-45E1-8203-5BABA271F7EB}"/>
          </ac:spMkLst>
        </pc:spChg>
        <pc:spChg chg="add mod">
          <ac:chgData name="Ragnhild Halvorsrud" userId="917ea340-fd63-490f-a7db-68428d24cf32" providerId="ADAL" clId="{9B6050A4-F178-4018-9F62-4FCCA28DA093}" dt="2021-03-16T16:05:58.021" v="12595" actId="1076"/>
          <ac:spMkLst>
            <pc:docMk/>
            <pc:sldMk cId="2593227929" sldId="3795"/>
            <ac:spMk id="37" creationId="{4D6A1EF1-2E4C-4D10-9A9F-6D5D6961023D}"/>
          </ac:spMkLst>
        </pc:spChg>
        <pc:spChg chg="add mod">
          <ac:chgData name="Ragnhild Halvorsrud" userId="917ea340-fd63-490f-a7db-68428d24cf32" providerId="ADAL" clId="{9B6050A4-F178-4018-9F62-4FCCA28DA093}" dt="2021-03-16T15:54:44.033" v="12241" actId="1076"/>
          <ac:spMkLst>
            <pc:docMk/>
            <pc:sldMk cId="2593227929" sldId="3795"/>
            <ac:spMk id="39" creationId="{9639017E-0413-4C54-8C3A-DEF317DC3D5F}"/>
          </ac:spMkLst>
        </pc:spChg>
        <pc:spChg chg="add del mod">
          <ac:chgData name="Ragnhild Halvorsrud" userId="917ea340-fd63-490f-a7db-68428d24cf32" providerId="ADAL" clId="{9B6050A4-F178-4018-9F62-4FCCA28DA093}" dt="2021-03-16T15:57:04.408" v="12282" actId="478"/>
          <ac:spMkLst>
            <pc:docMk/>
            <pc:sldMk cId="2593227929" sldId="3795"/>
            <ac:spMk id="43" creationId="{94B05A75-3854-45E6-9DE1-023D496CCBEA}"/>
          </ac:spMkLst>
        </pc:spChg>
        <pc:spChg chg="add del mod">
          <ac:chgData name="Ragnhild Halvorsrud" userId="917ea340-fd63-490f-a7db-68428d24cf32" providerId="ADAL" clId="{9B6050A4-F178-4018-9F62-4FCCA28DA093}" dt="2021-03-16T16:06:22.137" v="12618" actId="21"/>
          <ac:spMkLst>
            <pc:docMk/>
            <pc:sldMk cId="2593227929" sldId="3795"/>
            <ac:spMk id="44" creationId="{8914B2D8-E784-47B5-9C53-8EEF3A694177}"/>
          </ac:spMkLst>
        </pc:spChg>
        <pc:spChg chg="add del mod">
          <ac:chgData name="Ragnhild Halvorsrud" userId="917ea340-fd63-490f-a7db-68428d24cf32" providerId="ADAL" clId="{9B6050A4-F178-4018-9F62-4FCCA28DA093}" dt="2021-03-16T16:06:22.137" v="12618" actId="21"/>
          <ac:spMkLst>
            <pc:docMk/>
            <pc:sldMk cId="2593227929" sldId="3795"/>
            <ac:spMk id="46" creationId="{A7DA90FC-5ABD-4AED-8927-BD353896851E}"/>
          </ac:spMkLst>
        </pc:spChg>
        <pc:spChg chg="add del mod">
          <ac:chgData name="Ragnhild Halvorsrud" userId="917ea340-fd63-490f-a7db-68428d24cf32" providerId="ADAL" clId="{9B6050A4-F178-4018-9F62-4FCCA28DA093}" dt="2021-03-16T16:06:22.137" v="12618" actId="21"/>
          <ac:spMkLst>
            <pc:docMk/>
            <pc:sldMk cId="2593227929" sldId="3795"/>
            <ac:spMk id="50" creationId="{C0FB2F35-27D3-4405-A380-ABBAE6494A52}"/>
          </ac:spMkLst>
        </pc:spChg>
        <pc:spChg chg="add del mod">
          <ac:chgData name="Ragnhild Halvorsrud" userId="917ea340-fd63-490f-a7db-68428d24cf32" providerId="ADAL" clId="{9B6050A4-F178-4018-9F62-4FCCA28DA093}" dt="2021-03-16T16:06:22.137" v="12618" actId="21"/>
          <ac:spMkLst>
            <pc:docMk/>
            <pc:sldMk cId="2593227929" sldId="3795"/>
            <ac:spMk id="51" creationId="{390D001C-6116-47B4-941D-49E2CDF559F1}"/>
          </ac:spMkLst>
        </pc:spChg>
        <pc:spChg chg="add del mod">
          <ac:chgData name="Ragnhild Halvorsrud" userId="917ea340-fd63-490f-a7db-68428d24cf32" providerId="ADAL" clId="{9B6050A4-F178-4018-9F62-4FCCA28DA093}" dt="2021-03-16T16:06:22.137" v="12618" actId="21"/>
          <ac:spMkLst>
            <pc:docMk/>
            <pc:sldMk cId="2593227929" sldId="3795"/>
            <ac:spMk id="52" creationId="{C565ED35-0DB4-43D0-AA35-454038562575}"/>
          </ac:spMkLst>
        </pc:spChg>
        <pc:spChg chg="add del mod">
          <ac:chgData name="Ragnhild Halvorsrud" userId="917ea340-fd63-490f-a7db-68428d24cf32" providerId="ADAL" clId="{9B6050A4-F178-4018-9F62-4FCCA28DA093}" dt="2021-03-16T16:06:22.137" v="12618" actId="21"/>
          <ac:spMkLst>
            <pc:docMk/>
            <pc:sldMk cId="2593227929" sldId="3795"/>
            <ac:spMk id="53" creationId="{793828AF-1C7D-4AF2-A631-DEBA5A5C7948}"/>
          </ac:spMkLst>
        </pc:spChg>
        <pc:spChg chg="mod">
          <ac:chgData name="Ragnhild Halvorsrud" userId="917ea340-fd63-490f-a7db-68428d24cf32" providerId="ADAL" clId="{9B6050A4-F178-4018-9F62-4FCCA28DA093}" dt="2021-03-16T16:05:26.274" v="12589"/>
          <ac:spMkLst>
            <pc:docMk/>
            <pc:sldMk cId="2593227929" sldId="3795"/>
            <ac:spMk id="55" creationId="{940494CA-BF72-4E0C-94BA-DB8A3703EF78}"/>
          </ac:spMkLst>
        </pc:spChg>
        <pc:spChg chg="mod">
          <ac:chgData name="Ragnhild Halvorsrud" userId="917ea340-fd63-490f-a7db-68428d24cf32" providerId="ADAL" clId="{9B6050A4-F178-4018-9F62-4FCCA28DA093}" dt="2021-03-16T16:05:31.309" v="12591"/>
          <ac:spMkLst>
            <pc:docMk/>
            <pc:sldMk cId="2593227929" sldId="3795"/>
            <ac:spMk id="58" creationId="{3F5706A9-6AA1-48AF-B936-269E50A1CF4E}"/>
          </ac:spMkLst>
        </pc:spChg>
        <pc:spChg chg="mod">
          <ac:chgData name="Ragnhild Halvorsrud" userId="917ea340-fd63-490f-a7db-68428d24cf32" providerId="ADAL" clId="{9B6050A4-F178-4018-9F62-4FCCA28DA093}" dt="2021-03-16T16:05:32.644" v="12592"/>
          <ac:spMkLst>
            <pc:docMk/>
            <pc:sldMk cId="2593227929" sldId="3795"/>
            <ac:spMk id="61" creationId="{4599FF0C-8590-44AB-845B-4A25D93B4C75}"/>
          </ac:spMkLst>
        </pc:spChg>
        <pc:grpChg chg="add del mod">
          <ac:chgData name="Ragnhild Halvorsrud" userId="917ea340-fd63-490f-a7db-68428d24cf32" providerId="ADAL" clId="{9B6050A4-F178-4018-9F62-4FCCA28DA093}" dt="2021-03-16T13:17:21.890" v="12174" actId="165"/>
          <ac:grpSpMkLst>
            <pc:docMk/>
            <pc:sldMk cId="2593227929" sldId="3795"/>
            <ac:grpSpMk id="3" creationId="{AE4CF074-DFDF-4321-B63C-6DAD2119C004}"/>
          </ac:grpSpMkLst>
        </pc:grpChg>
        <pc:grpChg chg="add del mod">
          <ac:chgData name="Ragnhild Halvorsrud" userId="917ea340-fd63-490f-a7db-68428d24cf32" providerId="ADAL" clId="{9B6050A4-F178-4018-9F62-4FCCA28DA093}" dt="2021-03-16T13:17:21.890" v="12174" actId="165"/>
          <ac:grpSpMkLst>
            <pc:docMk/>
            <pc:sldMk cId="2593227929" sldId="3795"/>
            <ac:grpSpMk id="4" creationId="{E1A7689F-1F2F-4F91-AE9B-7BEE9FC9B439}"/>
          </ac:grpSpMkLst>
        </pc:grpChg>
        <pc:grpChg chg="add del mod">
          <ac:chgData name="Ragnhild Halvorsrud" userId="917ea340-fd63-490f-a7db-68428d24cf32" providerId="ADAL" clId="{9B6050A4-F178-4018-9F62-4FCCA28DA093}" dt="2021-03-16T13:17:21.890" v="12174" actId="165"/>
          <ac:grpSpMkLst>
            <pc:docMk/>
            <pc:sldMk cId="2593227929" sldId="3795"/>
            <ac:grpSpMk id="5" creationId="{369814BD-B909-455D-B070-7FF9E0F636AD}"/>
          </ac:grpSpMkLst>
        </pc:grpChg>
        <pc:grpChg chg="add del mod">
          <ac:chgData name="Ragnhild Halvorsrud" userId="917ea340-fd63-490f-a7db-68428d24cf32" providerId="ADAL" clId="{9B6050A4-F178-4018-9F62-4FCCA28DA093}" dt="2021-03-16T13:17:21.890" v="12174" actId="165"/>
          <ac:grpSpMkLst>
            <pc:docMk/>
            <pc:sldMk cId="2593227929" sldId="3795"/>
            <ac:grpSpMk id="6" creationId="{BAFCD015-DFF1-4F89-B308-8A2935D43B74}"/>
          </ac:grpSpMkLst>
        </pc:grpChg>
        <pc:grpChg chg="add del mod">
          <ac:chgData name="Ragnhild Halvorsrud" userId="917ea340-fd63-490f-a7db-68428d24cf32" providerId="ADAL" clId="{9B6050A4-F178-4018-9F62-4FCCA28DA093}" dt="2021-03-16T13:17:21.890" v="12174" actId="165"/>
          <ac:grpSpMkLst>
            <pc:docMk/>
            <pc:sldMk cId="2593227929" sldId="3795"/>
            <ac:grpSpMk id="7" creationId="{E6128294-A42D-4DC6-87D4-25D9EF1276F8}"/>
          </ac:grpSpMkLst>
        </pc:grpChg>
        <pc:grpChg chg="add del mod">
          <ac:chgData name="Ragnhild Halvorsrud" userId="917ea340-fd63-490f-a7db-68428d24cf32" providerId="ADAL" clId="{9B6050A4-F178-4018-9F62-4FCCA28DA093}" dt="2021-03-16T13:06:23.775" v="11981" actId="478"/>
          <ac:grpSpMkLst>
            <pc:docMk/>
            <pc:sldMk cId="2593227929" sldId="3795"/>
            <ac:grpSpMk id="18" creationId="{D2C995EB-4935-403D-9355-0DD625E8B885}"/>
          </ac:grpSpMkLst>
        </pc:grpChg>
        <pc:grpChg chg="add del mod">
          <ac:chgData name="Ragnhild Halvorsrud" userId="917ea340-fd63-490f-a7db-68428d24cf32" providerId="ADAL" clId="{9B6050A4-F178-4018-9F62-4FCCA28DA093}" dt="2021-03-16T13:05:22.562" v="11971" actId="478"/>
          <ac:grpSpMkLst>
            <pc:docMk/>
            <pc:sldMk cId="2593227929" sldId="3795"/>
            <ac:grpSpMk id="19" creationId="{805D8BB9-3203-4A68-A86F-365C6B17E972}"/>
          </ac:grpSpMkLst>
        </pc:grpChg>
        <pc:grpChg chg="add del mod">
          <ac:chgData name="Ragnhild Halvorsrud" userId="917ea340-fd63-490f-a7db-68428d24cf32" providerId="ADAL" clId="{9B6050A4-F178-4018-9F62-4FCCA28DA093}" dt="2021-03-16T13:06:23.775" v="11981" actId="478"/>
          <ac:grpSpMkLst>
            <pc:docMk/>
            <pc:sldMk cId="2593227929" sldId="3795"/>
            <ac:grpSpMk id="20" creationId="{CC63032F-27EB-4134-93B0-8874228CAB5D}"/>
          </ac:grpSpMkLst>
        </pc:grpChg>
        <pc:grpChg chg="add del mod">
          <ac:chgData name="Ragnhild Halvorsrud" userId="917ea340-fd63-490f-a7db-68428d24cf32" providerId="ADAL" clId="{9B6050A4-F178-4018-9F62-4FCCA28DA093}" dt="2021-03-16T13:06:23.775" v="11981" actId="478"/>
          <ac:grpSpMkLst>
            <pc:docMk/>
            <pc:sldMk cId="2593227929" sldId="3795"/>
            <ac:grpSpMk id="21" creationId="{6C17FB4B-14AA-43DE-B780-AEB4732F2036}"/>
          </ac:grpSpMkLst>
        </pc:grpChg>
        <pc:grpChg chg="add del mod">
          <ac:chgData name="Ragnhild Halvorsrud" userId="917ea340-fd63-490f-a7db-68428d24cf32" providerId="ADAL" clId="{9B6050A4-F178-4018-9F62-4FCCA28DA093}" dt="2021-03-16T13:06:23.775" v="11981" actId="478"/>
          <ac:grpSpMkLst>
            <pc:docMk/>
            <pc:sldMk cId="2593227929" sldId="3795"/>
            <ac:grpSpMk id="22" creationId="{071E2243-F5D1-48FF-9414-3FDD3910D717}"/>
          </ac:grpSpMkLst>
        </pc:grpChg>
        <pc:grpChg chg="add del mod">
          <ac:chgData name="Ragnhild Halvorsrud" userId="917ea340-fd63-490f-a7db-68428d24cf32" providerId="ADAL" clId="{9B6050A4-F178-4018-9F62-4FCCA28DA093}" dt="2021-03-16T16:06:22.137" v="12618" actId="21"/>
          <ac:grpSpMkLst>
            <pc:docMk/>
            <pc:sldMk cId="2593227929" sldId="3795"/>
            <ac:grpSpMk id="41" creationId="{ABDD1EEE-1F3B-4621-A36E-01DE4E17A6FE}"/>
          </ac:grpSpMkLst>
        </pc:grpChg>
        <pc:grpChg chg="add del mod">
          <ac:chgData name="Ragnhild Halvorsrud" userId="917ea340-fd63-490f-a7db-68428d24cf32" providerId="ADAL" clId="{9B6050A4-F178-4018-9F62-4FCCA28DA093}" dt="2021-03-16T16:06:22.137" v="12618" actId="21"/>
          <ac:grpSpMkLst>
            <pc:docMk/>
            <pc:sldMk cId="2593227929" sldId="3795"/>
            <ac:grpSpMk id="42" creationId="{00E2463E-278F-4F1A-8334-80BF068B7B93}"/>
          </ac:grpSpMkLst>
        </pc:grpChg>
        <pc:grpChg chg="add del mod">
          <ac:chgData name="Ragnhild Halvorsrud" userId="917ea340-fd63-490f-a7db-68428d24cf32" providerId="ADAL" clId="{9B6050A4-F178-4018-9F62-4FCCA28DA093}" dt="2021-03-16T16:06:22.137" v="12618" actId="21"/>
          <ac:grpSpMkLst>
            <pc:docMk/>
            <pc:sldMk cId="2593227929" sldId="3795"/>
            <ac:grpSpMk id="54" creationId="{E0A53216-1836-4486-B95E-5D00E18658AE}"/>
          </ac:grpSpMkLst>
        </pc:grpChg>
        <pc:grpChg chg="add del mod">
          <ac:chgData name="Ragnhild Halvorsrud" userId="917ea340-fd63-490f-a7db-68428d24cf32" providerId="ADAL" clId="{9B6050A4-F178-4018-9F62-4FCCA28DA093}" dt="2021-03-16T16:06:22.137" v="12618" actId="21"/>
          <ac:grpSpMkLst>
            <pc:docMk/>
            <pc:sldMk cId="2593227929" sldId="3795"/>
            <ac:grpSpMk id="57" creationId="{BED7B7CF-6FB5-42BA-BFA0-CD70A964E14B}"/>
          </ac:grpSpMkLst>
        </pc:grpChg>
        <pc:grpChg chg="add del mod">
          <ac:chgData name="Ragnhild Halvorsrud" userId="917ea340-fd63-490f-a7db-68428d24cf32" providerId="ADAL" clId="{9B6050A4-F178-4018-9F62-4FCCA28DA093}" dt="2021-03-16T16:06:22.137" v="12618" actId="21"/>
          <ac:grpSpMkLst>
            <pc:docMk/>
            <pc:sldMk cId="2593227929" sldId="3795"/>
            <ac:grpSpMk id="60" creationId="{4BF5B693-5C12-47DD-94D8-42C741F14A3C}"/>
          </ac:grpSpMkLst>
        </pc:grpChg>
        <pc:picChg chg="add del mod">
          <ac:chgData name="Ragnhild Halvorsrud" userId="917ea340-fd63-490f-a7db-68428d24cf32" providerId="ADAL" clId="{9B6050A4-F178-4018-9F62-4FCCA28DA093}" dt="2021-03-16T13:11:52.953" v="12098" actId="478"/>
          <ac:picMkLst>
            <pc:docMk/>
            <pc:sldMk cId="2593227929" sldId="3795"/>
            <ac:picMk id="35" creationId="{6CB815C6-A26B-4B61-8538-372E96532930}"/>
          </ac:picMkLst>
        </pc:picChg>
        <pc:picChg chg="add del mod">
          <ac:chgData name="Ragnhild Halvorsrud" userId="917ea340-fd63-490f-a7db-68428d24cf32" providerId="ADAL" clId="{9B6050A4-F178-4018-9F62-4FCCA28DA093}" dt="2021-03-16T13:11:52.953" v="12098" actId="478"/>
          <ac:picMkLst>
            <pc:docMk/>
            <pc:sldMk cId="2593227929" sldId="3795"/>
            <ac:picMk id="36" creationId="{348237EB-A87A-41ED-81C3-53FE2D27732B}"/>
          </ac:picMkLst>
        </pc:picChg>
        <pc:picChg chg="add mod">
          <ac:chgData name="Ragnhild Halvorsrud" userId="917ea340-fd63-490f-a7db-68428d24cf32" providerId="ADAL" clId="{9B6050A4-F178-4018-9F62-4FCCA28DA093}" dt="2021-03-16T16:05:58.021" v="12595" actId="1076"/>
          <ac:picMkLst>
            <pc:docMk/>
            <pc:sldMk cId="2593227929" sldId="3795"/>
            <ac:picMk id="38" creationId="{4FDE09E7-C35C-410A-901E-47CDC62199BA}"/>
          </ac:picMkLst>
        </pc:picChg>
        <pc:picChg chg="add mod">
          <ac:chgData name="Ragnhild Halvorsrud" userId="917ea340-fd63-490f-a7db-68428d24cf32" providerId="ADAL" clId="{9B6050A4-F178-4018-9F62-4FCCA28DA093}" dt="2021-03-16T15:54:44.033" v="12241" actId="1076"/>
          <ac:picMkLst>
            <pc:docMk/>
            <pc:sldMk cId="2593227929" sldId="3795"/>
            <ac:picMk id="40" creationId="{3A815E2A-0308-4913-AA5E-8C5B4E2C4A15}"/>
          </ac:picMkLst>
        </pc:picChg>
        <pc:picChg chg="add del mod">
          <ac:chgData name="Ragnhild Halvorsrud" userId="917ea340-fd63-490f-a7db-68428d24cf32" providerId="ADAL" clId="{9B6050A4-F178-4018-9F62-4FCCA28DA093}" dt="2021-03-16T16:06:22.137" v="12618" actId="21"/>
          <ac:picMkLst>
            <pc:docMk/>
            <pc:sldMk cId="2593227929" sldId="3795"/>
            <ac:picMk id="45" creationId="{A0936CA7-C182-4C5D-88B2-7BA10A08BFAE}"/>
          </ac:picMkLst>
        </pc:picChg>
        <pc:picChg chg="add del mod">
          <ac:chgData name="Ragnhild Halvorsrud" userId="917ea340-fd63-490f-a7db-68428d24cf32" providerId="ADAL" clId="{9B6050A4-F178-4018-9F62-4FCCA28DA093}" dt="2021-03-16T16:06:22.137" v="12618" actId="21"/>
          <ac:picMkLst>
            <pc:docMk/>
            <pc:sldMk cId="2593227929" sldId="3795"/>
            <ac:picMk id="47" creationId="{B7823D7A-FEDA-4D4E-AF46-3A2A68338041}"/>
          </ac:picMkLst>
        </pc:picChg>
        <pc:picChg chg="add del">
          <ac:chgData name="Ragnhild Halvorsrud" userId="917ea340-fd63-490f-a7db-68428d24cf32" providerId="ADAL" clId="{9B6050A4-F178-4018-9F62-4FCCA28DA093}" dt="2021-03-16T15:56:57.994" v="12261" actId="22"/>
          <ac:picMkLst>
            <pc:docMk/>
            <pc:sldMk cId="2593227929" sldId="3795"/>
            <ac:picMk id="49" creationId="{7A86E77E-5B87-4C17-A58E-47683CC20853}"/>
          </ac:picMkLst>
        </pc:picChg>
        <pc:picChg chg="mod">
          <ac:chgData name="Ragnhild Halvorsrud" userId="917ea340-fd63-490f-a7db-68428d24cf32" providerId="ADAL" clId="{9B6050A4-F178-4018-9F62-4FCCA28DA093}" dt="2021-03-16T16:05:26.274" v="12589"/>
          <ac:picMkLst>
            <pc:docMk/>
            <pc:sldMk cId="2593227929" sldId="3795"/>
            <ac:picMk id="56" creationId="{A2AF2F0A-8677-4DB6-A7CB-961938D02375}"/>
          </ac:picMkLst>
        </pc:picChg>
        <pc:picChg chg="mod">
          <ac:chgData name="Ragnhild Halvorsrud" userId="917ea340-fd63-490f-a7db-68428d24cf32" providerId="ADAL" clId="{9B6050A4-F178-4018-9F62-4FCCA28DA093}" dt="2021-03-16T16:05:31.309" v="12591"/>
          <ac:picMkLst>
            <pc:docMk/>
            <pc:sldMk cId="2593227929" sldId="3795"/>
            <ac:picMk id="59" creationId="{709A32DD-CA01-45D5-B67C-BFCE517065B6}"/>
          </ac:picMkLst>
        </pc:picChg>
        <pc:picChg chg="mod">
          <ac:chgData name="Ragnhild Halvorsrud" userId="917ea340-fd63-490f-a7db-68428d24cf32" providerId="ADAL" clId="{9B6050A4-F178-4018-9F62-4FCCA28DA093}" dt="2021-03-16T16:05:32.644" v="12592"/>
          <ac:picMkLst>
            <pc:docMk/>
            <pc:sldMk cId="2593227929" sldId="3795"/>
            <ac:picMk id="62" creationId="{A9C24295-D668-4476-8A7C-D8F5DF640598}"/>
          </ac:picMkLst>
        </pc:picChg>
      </pc:sldChg>
      <pc:sldChg chg="modSp add del mod modNotes">
        <pc:chgData name="Ragnhild Halvorsrud" userId="917ea340-fd63-490f-a7db-68428d24cf32" providerId="ADAL" clId="{9B6050A4-F178-4018-9F62-4FCCA28DA093}" dt="2021-03-16T16:27:43.068" v="12828" actId="47"/>
        <pc:sldMkLst>
          <pc:docMk/>
          <pc:sldMk cId="204957419" sldId="3796"/>
        </pc:sldMkLst>
        <pc:spChg chg="mod">
          <ac:chgData name="Ragnhild Halvorsrud" userId="917ea340-fd63-490f-a7db-68428d24cf32" providerId="ADAL" clId="{9B6050A4-F178-4018-9F62-4FCCA28DA093}" dt="2021-03-16T13:10:04.390" v="12046" actId="790"/>
          <ac:spMkLst>
            <pc:docMk/>
            <pc:sldMk cId="204957419" sldId="3796"/>
            <ac:spMk id="2" creationId="{00000000-0000-0000-0000-000000000000}"/>
          </ac:spMkLst>
        </pc:spChg>
        <pc:spChg chg="mod">
          <ac:chgData name="Ragnhild Halvorsrud" userId="917ea340-fd63-490f-a7db-68428d24cf32" providerId="ADAL" clId="{9B6050A4-F178-4018-9F62-4FCCA28DA093}" dt="2021-03-16T13:10:04.391" v="12047" actId="790"/>
          <ac:spMkLst>
            <pc:docMk/>
            <pc:sldMk cId="204957419" sldId="3796"/>
            <ac:spMk id="8" creationId="{00000000-0000-0000-0000-000000000000}"/>
          </ac:spMkLst>
        </pc:spChg>
        <pc:graphicFrameChg chg="mod">
          <ac:chgData name="Ragnhild Halvorsrud" userId="917ea340-fd63-490f-a7db-68428d24cf32" providerId="ADAL" clId="{9B6050A4-F178-4018-9F62-4FCCA28DA093}" dt="2021-03-16T13:10:04.500" v="12062"/>
          <ac:graphicFrameMkLst>
            <pc:docMk/>
            <pc:sldMk cId="204957419" sldId="3796"/>
            <ac:graphicFrameMk id="3" creationId="{5DF6EF04-E18D-403A-939A-2E7FB7E6FE90}"/>
          </ac:graphicFrameMkLst>
        </pc:graphicFrameChg>
      </pc:sldChg>
      <pc:sldChg chg="modSp add del mod modNotes">
        <pc:chgData name="Ragnhild Halvorsrud" userId="917ea340-fd63-490f-a7db-68428d24cf32" providerId="ADAL" clId="{9B6050A4-F178-4018-9F62-4FCCA28DA093}" dt="2021-03-16T16:43:32.522" v="12871" actId="2696"/>
        <pc:sldMkLst>
          <pc:docMk/>
          <pc:sldMk cId="1526330589" sldId="3797"/>
        </pc:sldMkLst>
        <pc:spChg chg="mod">
          <ac:chgData name="Ragnhild Halvorsrud" userId="917ea340-fd63-490f-a7db-68428d24cf32" providerId="ADAL" clId="{9B6050A4-F178-4018-9F62-4FCCA28DA093}" dt="2021-03-16T13:17:04.926" v="12156" actId="790"/>
          <ac:spMkLst>
            <pc:docMk/>
            <pc:sldMk cId="1526330589" sldId="3797"/>
            <ac:spMk id="2" creationId="{00000000-0000-0000-0000-000000000000}"/>
          </ac:spMkLst>
        </pc:spChg>
        <pc:spChg chg="mod">
          <ac:chgData name="Ragnhild Halvorsrud" userId="917ea340-fd63-490f-a7db-68428d24cf32" providerId="ADAL" clId="{9B6050A4-F178-4018-9F62-4FCCA28DA093}" dt="2021-03-16T13:17:04.927" v="12157" actId="790"/>
          <ac:spMkLst>
            <pc:docMk/>
            <pc:sldMk cId="1526330589" sldId="3797"/>
            <ac:spMk id="8" creationId="{00000000-0000-0000-0000-000000000000}"/>
          </ac:spMkLst>
        </pc:spChg>
        <pc:spChg chg="mod">
          <ac:chgData name="Ragnhild Halvorsrud" userId="917ea340-fd63-490f-a7db-68428d24cf32" providerId="ADAL" clId="{9B6050A4-F178-4018-9F62-4FCCA28DA093}" dt="2021-03-16T13:17:04.931" v="12160" actId="790"/>
          <ac:spMkLst>
            <pc:docMk/>
            <pc:sldMk cId="1526330589" sldId="3797"/>
            <ac:spMk id="72" creationId="{2A29656F-03E3-46B5-B581-CB5EC494DF8B}"/>
          </ac:spMkLst>
        </pc:spChg>
        <pc:spChg chg="mod">
          <ac:chgData name="Ragnhild Halvorsrud" userId="917ea340-fd63-490f-a7db-68428d24cf32" providerId="ADAL" clId="{9B6050A4-F178-4018-9F62-4FCCA28DA093}" dt="2021-03-16T13:19:34.494" v="12191" actId="6549"/>
          <ac:spMkLst>
            <pc:docMk/>
            <pc:sldMk cId="1526330589" sldId="3797"/>
            <ac:spMk id="75" creationId="{265177AE-0604-48EA-BC2C-83BF8725E555}"/>
          </ac:spMkLst>
        </pc:spChg>
        <pc:spChg chg="mod">
          <ac:chgData name="Ragnhild Halvorsrud" userId="917ea340-fd63-490f-a7db-68428d24cf32" providerId="ADAL" clId="{9B6050A4-F178-4018-9F62-4FCCA28DA093}" dt="2021-03-16T13:20:39.208" v="12197" actId="1076"/>
          <ac:spMkLst>
            <pc:docMk/>
            <pc:sldMk cId="1526330589" sldId="3797"/>
            <ac:spMk id="76" creationId="{6082C8F3-369A-4B62-8CF4-E254DA3A210C}"/>
          </ac:spMkLst>
        </pc:spChg>
        <pc:spChg chg="mod">
          <ac:chgData name="Ragnhild Halvorsrud" userId="917ea340-fd63-490f-a7db-68428d24cf32" providerId="ADAL" clId="{9B6050A4-F178-4018-9F62-4FCCA28DA093}" dt="2021-03-16T13:19:49.467" v="12192" actId="108"/>
          <ac:spMkLst>
            <pc:docMk/>
            <pc:sldMk cId="1526330589" sldId="3797"/>
            <ac:spMk id="77" creationId="{DD82E29A-EE3C-4C46-9372-D60DCD88D87B}"/>
          </ac:spMkLst>
        </pc:spChg>
        <pc:spChg chg="mod">
          <ac:chgData name="Ragnhild Halvorsrud" userId="917ea340-fd63-490f-a7db-68428d24cf32" providerId="ADAL" clId="{9B6050A4-F178-4018-9F62-4FCCA28DA093}" dt="2021-03-16T13:20:39.208" v="12197" actId="1076"/>
          <ac:spMkLst>
            <pc:docMk/>
            <pc:sldMk cId="1526330589" sldId="3797"/>
            <ac:spMk id="78" creationId="{414E3C54-6348-4DB5-8F2D-F6D9464C9019}"/>
          </ac:spMkLst>
        </pc:spChg>
        <pc:spChg chg="mod">
          <ac:chgData name="Ragnhild Halvorsrud" userId="917ea340-fd63-490f-a7db-68428d24cf32" providerId="ADAL" clId="{9B6050A4-F178-4018-9F62-4FCCA28DA093}" dt="2021-03-16T13:19:57.382" v="12193" actId="108"/>
          <ac:spMkLst>
            <pc:docMk/>
            <pc:sldMk cId="1526330589" sldId="3797"/>
            <ac:spMk id="91" creationId="{431CEFF3-1BB1-438B-99DD-704BADDCD183}"/>
          </ac:spMkLst>
        </pc:spChg>
        <pc:spChg chg="mod">
          <ac:chgData name="Ragnhild Halvorsrud" userId="917ea340-fd63-490f-a7db-68428d24cf32" providerId="ADAL" clId="{9B6050A4-F178-4018-9F62-4FCCA28DA093}" dt="2021-03-16T13:20:39.208" v="12197" actId="1076"/>
          <ac:spMkLst>
            <pc:docMk/>
            <pc:sldMk cId="1526330589" sldId="3797"/>
            <ac:spMk id="92" creationId="{74012ADD-8594-4A0D-9721-F57B0BAAC792}"/>
          </ac:spMkLst>
        </pc:spChg>
        <pc:spChg chg="mod">
          <ac:chgData name="Ragnhild Halvorsrud" userId="917ea340-fd63-490f-a7db-68428d24cf32" providerId="ADAL" clId="{9B6050A4-F178-4018-9F62-4FCCA28DA093}" dt="2021-03-16T13:20:09.868" v="12194" actId="108"/>
          <ac:spMkLst>
            <pc:docMk/>
            <pc:sldMk cId="1526330589" sldId="3797"/>
            <ac:spMk id="93" creationId="{8FB0397D-B85B-458F-AB9F-34FE7243276D}"/>
          </ac:spMkLst>
        </pc:spChg>
        <pc:spChg chg="mod">
          <ac:chgData name="Ragnhild Halvorsrud" userId="917ea340-fd63-490f-a7db-68428d24cf32" providerId="ADAL" clId="{9B6050A4-F178-4018-9F62-4FCCA28DA093}" dt="2021-03-16T13:20:39.208" v="12197" actId="1076"/>
          <ac:spMkLst>
            <pc:docMk/>
            <pc:sldMk cId="1526330589" sldId="3797"/>
            <ac:spMk id="94" creationId="{EFA409BD-97B3-4B27-9A0C-24327AE7A4A0}"/>
          </ac:spMkLst>
        </pc:spChg>
        <pc:spChg chg="mod">
          <ac:chgData name="Ragnhild Halvorsrud" userId="917ea340-fd63-490f-a7db-68428d24cf32" providerId="ADAL" clId="{9B6050A4-F178-4018-9F62-4FCCA28DA093}" dt="2021-03-16T13:20:18.495" v="12195" actId="108"/>
          <ac:spMkLst>
            <pc:docMk/>
            <pc:sldMk cId="1526330589" sldId="3797"/>
            <ac:spMk id="95" creationId="{762E4B7A-86AA-4EAB-93E9-921A4618A4E8}"/>
          </ac:spMkLst>
        </pc:spChg>
        <pc:spChg chg="mod">
          <ac:chgData name="Ragnhild Halvorsrud" userId="917ea340-fd63-490f-a7db-68428d24cf32" providerId="ADAL" clId="{9B6050A4-F178-4018-9F62-4FCCA28DA093}" dt="2021-03-16T13:20:39.208" v="12197" actId="1076"/>
          <ac:spMkLst>
            <pc:docMk/>
            <pc:sldMk cId="1526330589" sldId="3797"/>
            <ac:spMk id="96" creationId="{6C2A70EC-750F-4CBF-A182-8ECCDB3ED9C1}"/>
          </ac:spMkLst>
        </pc:spChg>
        <pc:spChg chg="mod">
          <ac:chgData name="Ragnhild Halvorsrud" userId="917ea340-fd63-490f-a7db-68428d24cf32" providerId="ADAL" clId="{9B6050A4-F178-4018-9F62-4FCCA28DA093}" dt="2021-03-16T13:20:24.646" v="12196" actId="108"/>
          <ac:spMkLst>
            <pc:docMk/>
            <pc:sldMk cId="1526330589" sldId="3797"/>
            <ac:spMk id="102" creationId="{1A9EABA7-6D87-43A2-B199-182AD902D89F}"/>
          </ac:spMkLst>
        </pc:spChg>
        <pc:spChg chg="mod">
          <ac:chgData name="Ragnhild Halvorsrud" userId="917ea340-fd63-490f-a7db-68428d24cf32" providerId="ADAL" clId="{9B6050A4-F178-4018-9F62-4FCCA28DA093}" dt="2021-03-16T13:17:04.939" v="12170" actId="790"/>
          <ac:spMkLst>
            <pc:docMk/>
            <pc:sldMk cId="1526330589" sldId="3797"/>
            <ac:spMk id="107" creationId="{45FDC822-B620-49EA-B63B-FB9392D93D41}"/>
          </ac:spMkLst>
        </pc:spChg>
        <pc:spChg chg="mod">
          <ac:chgData name="Ragnhild Halvorsrud" userId="917ea340-fd63-490f-a7db-68428d24cf32" providerId="ADAL" clId="{9B6050A4-F178-4018-9F62-4FCCA28DA093}" dt="2021-03-16T13:17:04.940" v="12171" actId="790"/>
          <ac:spMkLst>
            <pc:docMk/>
            <pc:sldMk cId="1526330589" sldId="3797"/>
            <ac:spMk id="109" creationId="{BCDE24A2-C258-40DD-B759-CA2FEC1785C8}"/>
          </ac:spMkLst>
        </pc:spChg>
        <pc:picChg chg="mod">
          <ac:chgData name="Ragnhild Halvorsrud" userId="917ea340-fd63-490f-a7db-68428d24cf32" providerId="ADAL" clId="{9B6050A4-F178-4018-9F62-4FCCA28DA093}" dt="2021-03-16T13:20:39.208" v="12197" actId="1076"/>
          <ac:picMkLst>
            <pc:docMk/>
            <pc:sldMk cId="1526330589" sldId="3797"/>
            <ac:picMk id="88" creationId="{B9022B13-79CD-4D54-8281-F244AA531D5C}"/>
          </ac:picMkLst>
        </pc:picChg>
        <pc:picChg chg="mod">
          <ac:chgData name="Ragnhild Halvorsrud" userId="917ea340-fd63-490f-a7db-68428d24cf32" providerId="ADAL" clId="{9B6050A4-F178-4018-9F62-4FCCA28DA093}" dt="2021-03-16T13:20:39.208" v="12197" actId="1076"/>
          <ac:picMkLst>
            <pc:docMk/>
            <pc:sldMk cId="1526330589" sldId="3797"/>
            <ac:picMk id="104" creationId="{8AA33845-CFA2-4C90-AA88-8F949550B68D}"/>
          </ac:picMkLst>
        </pc:picChg>
        <pc:picChg chg="mod">
          <ac:chgData name="Ragnhild Halvorsrud" userId="917ea340-fd63-490f-a7db-68428d24cf32" providerId="ADAL" clId="{9B6050A4-F178-4018-9F62-4FCCA28DA093}" dt="2021-03-16T13:20:39.208" v="12197" actId="1076"/>
          <ac:picMkLst>
            <pc:docMk/>
            <pc:sldMk cId="1526330589" sldId="3797"/>
            <ac:picMk id="105" creationId="{497C8DC5-6FC3-4E72-AD3E-DEA6210ECC02}"/>
          </ac:picMkLst>
        </pc:picChg>
        <pc:picChg chg="mod">
          <ac:chgData name="Ragnhild Halvorsrud" userId="917ea340-fd63-490f-a7db-68428d24cf32" providerId="ADAL" clId="{9B6050A4-F178-4018-9F62-4FCCA28DA093}" dt="2021-03-16T13:20:39.208" v="12197" actId="1076"/>
          <ac:picMkLst>
            <pc:docMk/>
            <pc:sldMk cId="1526330589" sldId="3797"/>
            <ac:picMk id="106" creationId="{7E45B3EB-97F0-4F0C-894D-30C1CEC245B1}"/>
          </ac:picMkLst>
        </pc:picChg>
        <pc:picChg chg="mod">
          <ac:chgData name="Ragnhild Halvorsrud" userId="917ea340-fd63-490f-a7db-68428d24cf32" providerId="ADAL" clId="{9B6050A4-F178-4018-9F62-4FCCA28DA093}" dt="2021-03-16T13:20:39.208" v="12197" actId="1076"/>
          <ac:picMkLst>
            <pc:docMk/>
            <pc:sldMk cId="1526330589" sldId="3797"/>
            <ac:picMk id="1026" creationId="{50FCD6DA-DC5B-478D-96ED-DBCD3B928223}"/>
          </ac:picMkLst>
        </pc:picChg>
      </pc:sldChg>
      <pc:sldChg chg="delSp modSp add del mod modNotes">
        <pc:chgData name="Ragnhild Halvorsrud" userId="917ea340-fd63-490f-a7db-68428d24cf32" providerId="ADAL" clId="{9B6050A4-F178-4018-9F62-4FCCA28DA093}" dt="2021-03-16T16:27:29.433" v="12826" actId="47"/>
        <pc:sldMkLst>
          <pc:docMk/>
          <pc:sldMk cId="1640194465" sldId="3798"/>
        </pc:sldMkLst>
        <pc:spChg chg="mod">
          <ac:chgData name="Ragnhild Halvorsrud" userId="917ea340-fd63-490f-a7db-68428d24cf32" providerId="ADAL" clId="{9B6050A4-F178-4018-9F62-4FCCA28DA093}" dt="2021-03-16T15:57:01.002" v="12263" actId="790"/>
          <ac:spMkLst>
            <pc:docMk/>
            <pc:sldMk cId="1640194465" sldId="3798"/>
            <ac:spMk id="2" creationId="{EC56A807-0ABD-4959-BBFF-05CB515BF560}"/>
          </ac:spMkLst>
        </pc:spChg>
        <pc:spChg chg="mod">
          <ac:chgData name="Ragnhild Halvorsrud" userId="917ea340-fd63-490f-a7db-68428d24cf32" providerId="ADAL" clId="{9B6050A4-F178-4018-9F62-4FCCA28DA093}" dt="2021-03-16T15:57:01.025" v="12273" actId="790"/>
          <ac:spMkLst>
            <pc:docMk/>
            <pc:sldMk cId="1640194465" sldId="3798"/>
            <ac:spMk id="8" creationId="{044D1AEB-F092-4ADD-B50B-5D7FC61F61D9}"/>
          </ac:spMkLst>
        </pc:spChg>
        <pc:spChg chg="mod">
          <ac:chgData name="Ragnhild Halvorsrud" userId="917ea340-fd63-490f-a7db-68428d24cf32" providerId="ADAL" clId="{9B6050A4-F178-4018-9F62-4FCCA28DA093}" dt="2021-03-16T15:57:01.025" v="12271" actId="790"/>
          <ac:spMkLst>
            <pc:docMk/>
            <pc:sldMk cId="1640194465" sldId="3798"/>
            <ac:spMk id="10" creationId="{22F60454-A66B-46F5-9204-739F0519FDFB}"/>
          </ac:spMkLst>
        </pc:spChg>
        <pc:spChg chg="mod">
          <ac:chgData name="Ragnhild Halvorsrud" userId="917ea340-fd63-490f-a7db-68428d24cf32" providerId="ADAL" clId="{9B6050A4-F178-4018-9F62-4FCCA28DA093}" dt="2021-03-16T15:57:01.025" v="12269" actId="790"/>
          <ac:spMkLst>
            <pc:docMk/>
            <pc:sldMk cId="1640194465" sldId="3798"/>
            <ac:spMk id="12" creationId="{B5CD086D-28C8-4589-9BF4-A660AF3E3AFC}"/>
          </ac:spMkLst>
        </pc:spChg>
        <pc:spChg chg="mod">
          <ac:chgData name="Ragnhild Halvorsrud" userId="917ea340-fd63-490f-a7db-68428d24cf32" providerId="ADAL" clId="{9B6050A4-F178-4018-9F62-4FCCA28DA093}" dt="2021-03-16T15:57:01.025" v="12266" actId="790"/>
          <ac:spMkLst>
            <pc:docMk/>
            <pc:sldMk cId="1640194465" sldId="3798"/>
            <ac:spMk id="14" creationId="{FD060523-22E5-49A9-8F0C-DD8906EE1A97}"/>
          </ac:spMkLst>
        </pc:spChg>
        <pc:spChg chg="mod">
          <ac:chgData name="Ragnhild Halvorsrud" userId="917ea340-fd63-490f-a7db-68428d24cf32" providerId="ADAL" clId="{9B6050A4-F178-4018-9F62-4FCCA28DA093}" dt="2021-03-16T15:57:01.025" v="12267" actId="790"/>
          <ac:spMkLst>
            <pc:docMk/>
            <pc:sldMk cId="1640194465" sldId="3798"/>
            <ac:spMk id="15" creationId="{EB2F3BD7-E347-478E-A7FB-57B52EDEAEF3}"/>
          </ac:spMkLst>
        </pc:spChg>
        <pc:spChg chg="mod">
          <ac:chgData name="Ragnhild Halvorsrud" userId="917ea340-fd63-490f-a7db-68428d24cf32" providerId="ADAL" clId="{9B6050A4-F178-4018-9F62-4FCCA28DA093}" dt="2021-03-16T15:57:01.025" v="12265" actId="790"/>
          <ac:spMkLst>
            <pc:docMk/>
            <pc:sldMk cId="1640194465" sldId="3798"/>
            <ac:spMk id="16" creationId="{54CA6CE8-1F86-4240-8FA8-D56D397C772A}"/>
          </ac:spMkLst>
        </pc:spChg>
        <pc:spChg chg="mod">
          <ac:chgData name="Ragnhild Halvorsrud" userId="917ea340-fd63-490f-a7db-68428d24cf32" providerId="ADAL" clId="{9B6050A4-F178-4018-9F62-4FCCA28DA093}" dt="2021-03-16T15:57:01.025" v="12274" actId="790"/>
          <ac:spMkLst>
            <pc:docMk/>
            <pc:sldMk cId="1640194465" sldId="3798"/>
            <ac:spMk id="37" creationId="{4D6A1EF1-2E4C-4D10-9A9F-6D5D6961023D}"/>
          </ac:spMkLst>
        </pc:spChg>
        <pc:spChg chg="mod">
          <ac:chgData name="Ragnhild Halvorsrud" userId="917ea340-fd63-490f-a7db-68428d24cf32" providerId="ADAL" clId="{9B6050A4-F178-4018-9F62-4FCCA28DA093}" dt="2021-03-16T15:57:01.025" v="12275" actId="790"/>
          <ac:spMkLst>
            <pc:docMk/>
            <pc:sldMk cId="1640194465" sldId="3798"/>
            <ac:spMk id="39" creationId="{9639017E-0413-4C54-8C3A-DEF317DC3D5F}"/>
          </ac:spMkLst>
        </pc:spChg>
        <pc:spChg chg="del mod">
          <ac:chgData name="Ragnhild Halvorsrud" userId="917ea340-fd63-490f-a7db-68428d24cf32" providerId="ADAL" clId="{9B6050A4-F178-4018-9F62-4FCCA28DA093}" dt="2021-03-16T16:08:08.833" v="12642" actId="21"/>
          <ac:spMkLst>
            <pc:docMk/>
            <pc:sldMk cId="1640194465" sldId="3798"/>
            <ac:spMk id="43" creationId="{94B05A75-3854-45E6-9DE1-023D496CCBEA}"/>
          </ac:spMkLst>
        </pc:spChg>
        <pc:spChg chg="mod">
          <ac:chgData name="Ragnhild Halvorsrud" userId="917ea340-fd63-490f-a7db-68428d24cf32" providerId="ADAL" clId="{9B6050A4-F178-4018-9F62-4FCCA28DA093}" dt="2021-03-16T15:57:01.025" v="12278" actId="790"/>
          <ac:spMkLst>
            <pc:docMk/>
            <pc:sldMk cId="1640194465" sldId="3798"/>
            <ac:spMk id="44" creationId="{8914B2D8-E784-47B5-9C53-8EEF3A694177}"/>
          </ac:spMkLst>
        </pc:spChg>
        <pc:spChg chg="mod">
          <ac:chgData name="Ragnhild Halvorsrud" userId="917ea340-fd63-490f-a7db-68428d24cf32" providerId="ADAL" clId="{9B6050A4-F178-4018-9F62-4FCCA28DA093}" dt="2021-03-16T15:57:01.041" v="12279" actId="790"/>
          <ac:spMkLst>
            <pc:docMk/>
            <pc:sldMk cId="1640194465" sldId="3798"/>
            <ac:spMk id="46" creationId="{A7DA90FC-5ABD-4AED-8927-BD353896851E}"/>
          </ac:spMkLst>
        </pc:spChg>
      </pc:sldChg>
      <pc:sldChg chg="addSp delSp modSp add del mod ord addCm delCm modNotes">
        <pc:chgData name="Ragnhild Halvorsrud" userId="917ea340-fd63-490f-a7db-68428d24cf32" providerId="ADAL" clId="{9B6050A4-F178-4018-9F62-4FCCA28DA093}" dt="2021-03-26T14:54:02.823" v="40546" actId="478"/>
        <pc:sldMkLst>
          <pc:docMk/>
          <pc:sldMk cId="1039509331" sldId="3799"/>
        </pc:sldMkLst>
        <pc:spChg chg="mod">
          <ac:chgData name="Ragnhild Halvorsrud" userId="917ea340-fd63-490f-a7db-68428d24cf32" providerId="ADAL" clId="{9B6050A4-F178-4018-9F62-4FCCA28DA093}" dt="2021-03-25T13:12:42.273" v="37839" actId="790"/>
          <ac:spMkLst>
            <pc:docMk/>
            <pc:sldMk cId="1039509331" sldId="3799"/>
            <ac:spMk id="2" creationId="{00000000-0000-0000-0000-000000000000}"/>
          </ac:spMkLst>
        </pc:spChg>
        <pc:spChg chg="add del mod">
          <ac:chgData name="Ragnhild Halvorsrud" userId="917ea340-fd63-490f-a7db-68428d24cf32" providerId="ADAL" clId="{9B6050A4-F178-4018-9F62-4FCCA28DA093}" dt="2021-03-23T16:27:30.237" v="34671" actId="21"/>
          <ac:spMkLst>
            <pc:docMk/>
            <pc:sldMk cId="1039509331" sldId="3799"/>
            <ac:spMk id="3" creationId="{5F7B9426-68DD-41BC-9AF2-AD520662F6D6}"/>
          </ac:spMkLst>
        </pc:spChg>
        <pc:spChg chg="del mod">
          <ac:chgData name="Ragnhild Halvorsrud" userId="917ea340-fd63-490f-a7db-68428d24cf32" providerId="ADAL" clId="{9B6050A4-F178-4018-9F62-4FCCA28DA093}" dt="2021-03-16T16:06:12.015" v="12615" actId="478"/>
          <ac:spMkLst>
            <pc:docMk/>
            <pc:sldMk cId="1039509331" sldId="3799"/>
            <ac:spMk id="8" creationId="{00000000-0000-0000-0000-000000000000}"/>
          </ac:spMkLst>
        </pc:spChg>
        <pc:spChg chg="add mod">
          <ac:chgData name="Ragnhild Halvorsrud" userId="917ea340-fd63-490f-a7db-68428d24cf32" providerId="ADAL" clId="{9B6050A4-F178-4018-9F62-4FCCA28DA093}" dt="2021-03-25T13:12:42.274" v="37840" actId="790"/>
          <ac:spMkLst>
            <pc:docMk/>
            <pc:sldMk cId="1039509331" sldId="3799"/>
            <ac:spMk id="25" creationId="{B3C58A52-2844-47D2-9040-83EA528DC1B6}"/>
          </ac:spMkLst>
        </pc:spChg>
        <pc:spChg chg="add mod">
          <ac:chgData name="Ragnhild Halvorsrud" userId="917ea340-fd63-490f-a7db-68428d24cf32" providerId="ADAL" clId="{9B6050A4-F178-4018-9F62-4FCCA28DA093}" dt="2021-03-25T13:12:42.275" v="37841" actId="790"/>
          <ac:spMkLst>
            <pc:docMk/>
            <pc:sldMk cId="1039509331" sldId="3799"/>
            <ac:spMk id="26" creationId="{33E60744-AB24-40E6-8F74-ECDBBD1D3B5A}"/>
          </ac:spMkLst>
        </pc:spChg>
        <pc:spChg chg="add mod">
          <ac:chgData name="Ragnhild Halvorsrud" userId="917ea340-fd63-490f-a7db-68428d24cf32" providerId="ADAL" clId="{9B6050A4-F178-4018-9F62-4FCCA28DA093}" dt="2021-03-25T13:12:42.278" v="37842" actId="790"/>
          <ac:spMkLst>
            <pc:docMk/>
            <pc:sldMk cId="1039509331" sldId="3799"/>
            <ac:spMk id="27" creationId="{DCDB5511-68C7-4A02-9E57-3BC4E606243A}"/>
          </ac:spMkLst>
        </pc:spChg>
        <pc:spChg chg="add mod">
          <ac:chgData name="Ragnhild Halvorsrud" userId="917ea340-fd63-490f-a7db-68428d24cf32" providerId="ADAL" clId="{9B6050A4-F178-4018-9F62-4FCCA28DA093}" dt="2021-03-25T13:12:42.279" v="37843" actId="790"/>
          <ac:spMkLst>
            <pc:docMk/>
            <pc:sldMk cId="1039509331" sldId="3799"/>
            <ac:spMk id="28" creationId="{8DB213FB-A3F1-4DB5-B322-1D90A59BFFE3}"/>
          </ac:spMkLst>
        </pc:spChg>
        <pc:spChg chg="add mod">
          <ac:chgData name="Ragnhild Halvorsrud" userId="917ea340-fd63-490f-a7db-68428d24cf32" providerId="ADAL" clId="{9B6050A4-F178-4018-9F62-4FCCA28DA093}" dt="2021-03-25T13:12:42.280" v="37844" actId="790"/>
          <ac:spMkLst>
            <pc:docMk/>
            <pc:sldMk cId="1039509331" sldId="3799"/>
            <ac:spMk id="29" creationId="{DC2F198E-BA0B-4B37-9918-D9878F76DC17}"/>
          </ac:spMkLst>
        </pc:spChg>
        <pc:spChg chg="add mod">
          <ac:chgData name="Ragnhild Halvorsrud" userId="917ea340-fd63-490f-a7db-68428d24cf32" providerId="ADAL" clId="{9B6050A4-F178-4018-9F62-4FCCA28DA093}" dt="2021-03-25T13:12:42.281" v="37845" actId="790"/>
          <ac:spMkLst>
            <pc:docMk/>
            <pc:sldMk cId="1039509331" sldId="3799"/>
            <ac:spMk id="30" creationId="{02BEA7B1-9AE8-480A-BA90-CB1D33BB8164}"/>
          </ac:spMkLst>
        </pc:spChg>
        <pc:spChg chg="mod">
          <ac:chgData name="Ragnhild Halvorsrud" userId="917ea340-fd63-490f-a7db-68428d24cf32" providerId="ADAL" clId="{9B6050A4-F178-4018-9F62-4FCCA28DA093}" dt="2021-03-25T13:12:42.282" v="37846" actId="790"/>
          <ac:spMkLst>
            <pc:docMk/>
            <pc:sldMk cId="1039509331" sldId="3799"/>
            <ac:spMk id="32" creationId="{02940A7B-ACA6-44BF-9DFB-19E2F7CCCFAD}"/>
          </ac:spMkLst>
        </pc:spChg>
        <pc:spChg chg="mod">
          <ac:chgData name="Ragnhild Halvorsrud" userId="917ea340-fd63-490f-a7db-68428d24cf32" providerId="ADAL" clId="{9B6050A4-F178-4018-9F62-4FCCA28DA093}" dt="2021-03-25T13:12:42.283" v="37847" actId="790"/>
          <ac:spMkLst>
            <pc:docMk/>
            <pc:sldMk cId="1039509331" sldId="3799"/>
            <ac:spMk id="35" creationId="{8B58C188-F4A0-4B2B-86CB-D0F61C67CF0C}"/>
          </ac:spMkLst>
        </pc:spChg>
        <pc:spChg chg="add mod">
          <ac:chgData name="Ragnhild Halvorsrud" userId="917ea340-fd63-490f-a7db-68428d24cf32" providerId="ADAL" clId="{9B6050A4-F178-4018-9F62-4FCCA28DA093}" dt="2021-03-25T13:12:42.286" v="37848" actId="790"/>
          <ac:spMkLst>
            <pc:docMk/>
            <pc:sldMk cId="1039509331" sldId="3799"/>
            <ac:spMk id="37" creationId="{574B63EE-E718-45F0-9AF2-C5ABC61122D3}"/>
          </ac:spMkLst>
        </pc:spChg>
        <pc:spChg chg="add mod">
          <ac:chgData name="Ragnhild Halvorsrud" userId="917ea340-fd63-490f-a7db-68428d24cf32" providerId="ADAL" clId="{9B6050A4-F178-4018-9F62-4FCCA28DA093}" dt="2021-03-25T13:12:42.288" v="37849" actId="790"/>
          <ac:spMkLst>
            <pc:docMk/>
            <pc:sldMk cId="1039509331" sldId="3799"/>
            <ac:spMk id="39" creationId="{846E39FE-F501-40B8-B7FB-F86E25A0E2D2}"/>
          </ac:spMkLst>
        </pc:spChg>
        <pc:spChg chg="add mod">
          <ac:chgData name="Ragnhild Halvorsrud" userId="917ea340-fd63-490f-a7db-68428d24cf32" providerId="ADAL" clId="{9B6050A4-F178-4018-9F62-4FCCA28DA093}" dt="2021-03-25T13:12:42.289" v="37850" actId="790"/>
          <ac:spMkLst>
            <pc:docMk/>
            <pc:sldMk cId="1039509331" sldId="3799"/>
            <ac:spMk id="41" creationId="{1EA5CAAD-75D6-4DE0-902D-1631F1767939}"/>
          </ac:spMkLst>
        </pc:spChg>
        <pc:spChg chg="add mod">
          <ac:chgData name="Ragnhild Halvorsrud" userId="917ea340-fd63-490f-a7db-68428d24cf32" providerId="ADAL" clId="{9B6050A4-F178-4018-9F62-4FCCA28DA093}" dt="2021-03-25T13:12:42.291" v="37851" actId="790"/>
          <ac:spMkLst>
            <pc:docMk/>
            <pc:sldMk cId="1039509331" sldId="3799"/>
            <ac:spMk id="42" creationId="{6F621DDE-9829-4832-B6D9-436846883913}"/>
          </ac:spMkLst>
        </pc:spChg>
        <pc:spChg chg="add mod">
          <ac:chgData name="Ragnhild Halvorsrud" userId="917ea340-fd63-490f-a7db-68428d24cf32" providerId="ADAL" clId="{9B6050A4-F178-4018-9F62-4FCCA28DA093}" dt="2021-03-25T13:12:42.293" v="37852" actId="790"/>
          <ac:spMkLst>
            <pc:docMk/>
            <pc:sldMk cId="1039509331" sldId="3799"/>
            <ac:spMk id="43" creationId="{FBC342BE-AE3D-4B57-861C-5D3281B249C5}"/>
          </ac:spMkLst>
        </pc:spChg>
        <pc:spChg chg="add mod">
          <ac:chgData name="Ragnhild Halvorsrud" userId="917ea340-fd63-490f-a7db-68428d24cf32" providerId="ADAL" clId="{9B6050A4-F178-4018-9F62-4FCCA28DA093}" dt="2021-03-25T13:12:42.295" v="37853" actId="790"/>
          <ac:spMkLst>
            <pc:docMk/>
            <pc:sldMk cId="1039509331" sldId="3799"/>
            <ac:spMk id="44" creationId="{29A49B98-ECE4-4FB3-B2DE-8322162C8C64}"/>
          </ac:spMkLst>
        </pc:spChg>
        <pc:spChg chg="mod">
          <ac:chgData name="Ragnhild Halvorsrud" userId="917ea340-fd63-490f-a7db-68428d24cf32" providerId="ADAL" clId="{9B6050A4-F178-4018-9F62-4FCCA28DA093}" dt="2021-03-25T13:12:42.296" v="37854" actId="790"/>
          <ac:spMkLst>
            <pc:docMk/>
            <pc:sldMk cId="1039509331" sldId="3799"/>
            <ac:spMk id="46" creationId="{4DDEC8E4-2B7C-4830-BF10-25FC60135C1D}"/>
          </ac:spMkLst>
        </pc:spChg>
        <pc:spChg chg="mod">
          <ac:chgData name="Ragnhild Halvorsrud" userId="917ea340-fd63-490f-a7db-68428d24cf32" providerId="ADAL" clId="{9B6050A4-F178-4018-9F62-4FCCA28DA093}" dt="2021-03-25T13:12:42.296" v="37855" actId="790"/>
          <ac:spMkLst>
            <pc:docMk/>
            <pc:sldMk cId="1039509331" sldId="3799"/>
            <ac:spMk id="49" creationId="{534F0542-0F80-4F0C-8BFE-DEBA64C82645}"/>
          </ac:spMkLst>
        </pc:spChg>
        <pc:spChg chg="mod">
          <ac:chgData name="Ragnhild Halvorsrud" userId="917ea340-fd63-490f-a7db-68428d24cf32" providerId="ADAL" clId="{9B6050A4-F178-4018-9F62-4FCCA28DA093}" dt="2021-03-25T13:12:42.297" v="37856" actId="790"/>
          <ac:spMkLst>
            <pc:docMk/>
            <pc:sldMk cId="1039509331" sldId="3799"/>
            <ac:spMk id="52" creationId="{501D1D70-A643-4652-B576-5FF2082DD16F}"/>
          </ac:spMkLst>
        </pc:spChg>
        <pc:spChg chg="add mod">
          <ac:chgData name="Ragnhild Halvorsrud" userId="917ea340-fd63-490f-a7db-68428d24cf32" providerId="ADAL" clId="{9B6050A4-F178-4018-9F62-4FCCA28DA093}" dt="2021-03-26T14:53:59.622" v="40545"/>
          <ac:spMkLst>
            <pc:docMk/>
            <pc:sldMk cId="1039509331" sldId="3799"/>
            <ac:spMk id="54" creationId="{0A28B0C3-38B1-4C92-9E7D-E3CABFBDDA13}"/>
          </ac:spMkLst>
        </pc:spChg>
        <pc:spChg chg="add del mod">
          <ac:chgData name="Ragnhild Halvorsrud" userId="917ea340-fd63-490f-a7db-68428d24cf32" providerId="ADAL" clId="{9B6050A4-F178-4018-9F62-4FCCA28DA093}" dt="2021-03-16T16:35:09.632" v="12831" actId="478"/>
          <ac:spMkLst>
            <pc:docMk/>
            <pc:sldMk cId="1039509331" sldId="3799"/>
            <ac:spMk id="54" creationId="{5A3904AD-9B37-4CDE-87B9-ABA5CD5C8A35}"/>
          </ac:spMkLst>
        </pc:spChg>
        <pc:spChg chg="add del mod">
          <ac:chgData name="Ragnhild Halvorsrud" userId="917ea340-fd63-490f-a7db-68428d24cf32" providerId="ADAL" clId="{9B6050A4-F178-4018-9F62-4FCCA28DA093}" dt="2021-03-23T16:33:27.246" v="34712" actId="478"/>
          <ac:spMkLst>
            <pc:docMk/>
            <pc:sldMk cId="1039509331" sldId="3799"/>
            <ac:spMk id="54" creationId="{CD8C47F5-808A-44B9-8789-A3A425579DBB}"/>
          </ac:spMkLst>
        </pc:spChg>
        <pc:spChg chg="add del mod">
          <ac:chgData name="Ragnhild Halvorsrud" userId="917ea340-fd63-490f-a7db-68428d24cf32" providerId="ADAL" clId="{9B6050A4-F178-4018-9F62-4FCCA28DA093}" dt="2021-03-16T16:26:49.767" v="12783" actId="478"/>
          <ac:spMkLst>
            <pc:docMk/>
            <pc:sldMk cId="1039509331" sldId="3799"/>
            <ac:spMk id="55" creationId="{29D7DA7B-D893-4CA1-855C-A32BD653354C}"/>
          </ac:spMkLst>
        </pc:spChg>
        <pc:spChg chg="add del mod">
          <ac:chgData name="Ragnhild Halvorsrud" userId="917ea340-fd63-490f-a7db-68428d24cf32" providerId="ADAL" clId="{9B6050A4-F178-4018-9F62-4FCCA28DA093}" dt="2021-03-26T14:54:02.823" v="40546" actId="478"/>
          <ac:spMkLst>
            <pc:docMk/>
            <pc:sldMk cId="1039509331" sldId="3799"/>
            <ac:spMk id="56" creationId="{9A91878D-7C1C-43CB-ACE2-5529C236555C}"/>
          </ac:spMkLst>
        </pc:spChg>
        <pc:spChg chg="del mod">
          <ac:chgData name="Ragnhild Halvorsrud" userId="917ea340-fd63-490f-a7db-68428d24cf32" providerId="ADAL" clId="{9B6050A4-F178-4018-9F62-4FCCA28DA093}" dt="2021-03-16T16:06:13.960" v="12616" actId="478"/>
          <ac:spMkLst>
            <pc:docMk/>
            <pc:sldMk cId="1039509331" sldId="3799"/>
            <ac:spMk id="72" creationId="{2A29656F-03E3-46B5-B581-CB5EC494DF8B}"/>
          </ac:spMkLst>
        </pc:spChg>
        <pc:spChg chg="del mod">
          <ac:chgData name="Ragnhild Halvorsrud" userId="917ea340-fd63-490f-a7db-68428d24cf32" providerId="ADAL" clId="{9B6050A4-F178-4018-9F62-4FCCA28DA093}" dt="2021-03-16T16:06:12.015" v="12615" actId="478"/>
          <ac:spMkLst>
            <pc:docMk/>
            <pc:sldMk cId="1039509331" sldId="3799"/>
            <ac:spMk id="75" creationId="{265177AE-0604-48EA-BC2C-83BF8725E555}"/>
          </ac:spMkLst>
        </pc:spChg>
        <pc:spChg chg="del mod">
          <ac:chgData name="Ragnhild Halvorsrud" userId="917ea340-fd63-490f-a7db-68428d24cf32" providerId="ADAL" clId="{9B6050A4-F178-4018-9F62-4FCCA28DA093}" dt="2021-03-16T16:06:12.015" v="12615" actId="478"/>
          <ac:spMkLst>
            <pc:docMk/>
            <pc:sldMk cId="1039509331" sldId="3799"/>
            <ac:spMk id="76" creationId="{6082C8F3-369A-4B62-8CF4-E254DA3A210C}"/>
          </ac:spMkLst>
        </pc:spChg>
        <pc:spChg chg="del mod">
          <ac:chgData name="Ragnhild Halvorsrud" userId="917ea340-fd63-490f-a7db-68428d24cf32" providerId="ADAL" clId="{9B6050A4-F178-4018-9F62-4FCCA28DA093}" dt="2021-03-16T16:06:12.015" v="12615" actId="478"/>
          <ac:spMkLst>
            <pc:docMk/>
            <pc:sldMk cId="1039509331" sldId="3799"/>
            <ac:spMk id="77" creationId="{DD82E29A-EE3C-4C46-9372-D60DCD88D87B}"/>
          </ac:spMkLst>
        </pc:spChg>
        <pc:spChg chg="del mod">
          <ac:chgData name="Ragnhild Halvorsrud" userId="917ea340-fd63-490f-a7db-68428d24cf32" providerId="ADAL" clId="{9B6050A4-F178-4018-9F62-4FCCA28DA093}" dt="2021-03-16T16:06:12.015" v="12615" actId="478"/>
          <ac:spMkLst>
            <pc:docMk/>
            <pc:sldMk cId="1039509331" sldId="3799"/>
            <ac:spMk id="78" creationId="{414E3C54-6348-4DB5-8F2D-F6D9464C9019}"/>
          </ac:spMkLst>
        </pc:spChg>
        <pc:spChg chg="del mod">
          <ac:chgData name="Ragnhild Halvorsrud" userId="917ea340-fd63-490f-a7db-68428d24cf32" providerId="ADAL" clId="{9B6050A4-F178-4018-9F62-4FCCA28DA093}" dt="2021-03-16T16:06:12.015" v="12615" actId="478"/>
          <ac:spMkLst>
            <pc:docMk/>
            <pc:sldMk cId="1039509331" sldId="3799"/>
            <ac:spMk id="91" creationId="{431CEFF3-1BB1-438B-99DD-704BADDCD183}"/>
          </ac:spMkLst>
        </pc:spChg>
        <pc:spChg chg="del mod">
          <ac:chgData name="Ragnhild Halvorsrud" userId="917ea340-fd63-490f-a7db-68428d24cf32" providerId="ADAL" clId="{9B6050A4-F178-4018-9F62-4FCCA28DA093}" dt="2021-03-16T16:06:12.015" v="12615" actId="478"/>
          <ac:spMkLst>
            <pc:docMk/>
            <pc:sldMk cId="1039509331" sldId="3799"/>
            <ac:spMk id="92" creationId="{74012ADD-8594-4A0D-9721-F57B0BAAC792}"/>
          </ac:spMkLst>
        </pc:spChg>
        <pc:spChg chg="del mod">
          <ac:chgData name="Ragnhild Halvorsrud" userId="917ea340-fd63-490f-a7db-68428d24cf32" providerId="ADAL" clId="{9B6050A4-F178-4018-9F62-4FCCA28DA093}" dt="2021-03-16T16:06:12.015" v="12615" actId="478"/>
          <ac:spMkLst>
            <pc:docMk/>
            <pc:sldMk cId="1039509331" sldId="3799"/>
            <ac:spMk id="93" creationId="{8FB0397D-B85B-458F-AB9F-34FE7243276D}"/>
          </ac:spMkLst>
        </pc:spChg>
        <pc:spChg chg="del mod">
          <ac:chgData name="Ragnhild Halvorsrud" userId="917ea340-fd63-490f-a7db-68428d24cf32" providerId="ADAL" clId="{9B6050A4-F178-4018-9F62-4FCCA28DA093}" dt="2021-03-16T16:06:12.015" v="12615" actId="478"/>
          <ac:spMkLst>
            <pc:docMk/>
            <pc:sldMk cId="1039509331" sldId="3799"/>
            <ac:spMk id="94" creationId="{EFA409BD-97B3-4B27-9A0C-24327AE7A4A0}"/>
          </ac:spMkLst>
        </pc:spChg>
        <pc:spChg chg="del mod">
          <ac:chgData name="Ragnhild Halvorsrud" userId="917ea340-fd63-490f-a7db-68428d24cf32" providerId="ADAL" clId="{9B6050A4-F178-4018-9F62-4FCCA28DA093}" dt="2021-03-16T16:06:12.015" v="12615" actId="478"/>
          <ac:spMkLst>
            <pc:docMk/>
            <pc:sldMk cId="1039509331" sldId="3799"/>
            <ac:spMk id="95" creationId="{762E4B7A-86AA-4EAB-93E9-921A4618A4E8}"/>
          </ac:spMkLst>
        </pc:spChg>
        <pc:spChg chg="del mod">
          <ac:chgData name="Ragnhild Halvorsrud" userId="917ea340-fd63-490f-a7db-68428d24cf32" providerId="ADAL" clId="{9B6050A4-F178-4018-9F62-4FCCA28DA093}" dt="2021-03-16T16:06:12.015" v="12615" actId="478"/>
          <ac:spMkLst>
            <pc:docMk/>
            <pc:sldMk cId="1039509331" sldId="3799"/>
            <ac:spMk id="96" creationId="{6C2A70EC-750F-4CBF-A182-8ECCDB3ED9C1}"/>
          </ac:spMkLst>
        </pc:spChg>
        <pc:spChg chg="del mod">
          <ac:chgData name="Ragnhild Halvorsrud" userId="917ea340-fd63-490f-a7db-68428d24cf32" providerId="ADAL" clId="{9B6050A4-F178-4018-9F62-4FCCA28DA093}" dt="2021-03-16T16:06:12.015" v="12615" actId="478"/>
          <ac:spMkLst>
            <pc:docMk/>
            <pc:sldMk cId="1039509331" sldId="3799"/>
            <ac:spMk id="102" creationId="{1A9EABA7-6D87-43A2-B199-182AD902D89F}"/>
          </ac:spMkLst>
        </pc:spChg>
        <pc:spChg chg="del mod">
          <ac:chgData name="Ragnhild Halvorsrud" userId="917ea340-fd63-490f-a7db-68428d24cf32" providerId="ADAL" clId="{9B6050A4-F178-4018-9F62-4FCCA28DA093}" dt="2021-03-16T16:06:13.960" v="12616" actId="478"/>
          <ac:spMkLst>
            <pc:docMk/>
            <pc:sldMk cId="1039509331" sldId="3799"/>
            <ac:spMk id="107" creationId="{45FDC822-B620-49EA-B63B-FB9392D93D41}"/>
          </ac:spMkLst>
        </pc:spChg>
        <pc:spChg chg="del mod">
          <ac:chgData name="Ragnhild Halvorsrud" userId="917ea340-fd63-490f-a7db-68428d24cf32" providerId="ADAL" clId="{9B6050A4-F178-4018-9F62-4FCCA28DA093}" dt="2021-03-16T16:06:16.074" v="12617" actId="478"/>
          <ac:spMkLst>
            <pc:docMk/>
            <pc:sldMk cId="1039509331" sldId="3799"/>
            <ac:spMk id="109" creationId="{BCDE24A2-C258-40DD-B759-CA2FEC1785C8}"/>
          </ac:spMkLst>
        </pc:spChg>
        <pc:grpChg chg="add mod">
          <ac:chgData name="Ragnhild Halvorsrud" userId="917ea340-fd63-490f-a7db-68428d24cf32" providerId="ADAL" clId="{9B6050A4-F178-4018-9F62-4FCCA28DA093}" dt="2021-03-16T17:22:17.291" v="15563" actId="1037"/>
          <ac:grpSpMkLst>
            <pc:docMk/>
            <pc:sldMk cId="1039509331" sldId="3799"/>
            <ac:grpSpMk id="31" creationId="{C22E2EEA-D5EB-4CB9-8866-1D40CC852002}"/>
          </ac:grpSpMkLst>
        </pc:grpChg>
        <pc:grpChg chg="add mod">
          <ac:chgData name="Ragnhild Halvorsrud" userId="917ea340-fd63-490f-a7db-68428d24cf32" providerId="ADAL" clId="{9B6050A4-F178-4018-9F62-4FCCA28DA093}" dt="2021-03-16T17:21:18.197" v="15540" actId="1038"/>
          <ac:grpSpMkLst>
            <pc:docMk/>
            <pc:sldMk cId="1039509331" sldId="3799"/>
            <ac:grpSpMk id="34" creationId="{8B75D32D-B6A2-4C6E-A762-19A22A72EEBE}"/>
          </ac:grpSpMkLst>
        </pc:grpChg>
        <pc:grpChg chg="add mod">
          <ac:chgData name="Ragnhild Halvorsrud" userId="917ea340-fd63-490f-a7db-68428d24cf32" providerId="ADAL" clId="{9B6050A4-F178-4018-9F62-4FCCA28DA093}" dt="2021-03-16T17:21:57.386" v="15553" actId="1038"/>
          <ac:grpSpMkLst>
            <pc:docMk/>
            <pc:sldMk cId="1039509331" sldId="3799"/>
            <ac:grpSpMk id="45" creationId="{6E5FA795-45C0-4B86-9407-CD7AE8DEA1DB}"/>
          </ac:grpSpMkLst>
        </pc:grpChg>
        <pc:grpChg chg="add mod">
          <ac:chgData name="Ragnhild Halvorsrud" userId="917ea340-fd63-490f-a7db-68428d24cf32" providerId="ADAL" clId="{9B6050A4-F178-4018-9F62-4FCCA28DA093}" dt="2021-03-16T17:22:25.254" v="15567" actId="1038"/>
          <ac:grpSpMkLst>
            <pc:docMk/>
            <pc:sldMk cId="1039509331" sldId="3799"/>
            <ac:grpSpMk id="48" creationId="{CF023589-56A1-47D9-8CED-7EAAE78094BC}"/>
          </ac:grpSpMkLst>
        </pc:grpChg>
        <pc:grpChg chg="add mod">
          <ac:chgData name="Ragnhild Halvorsrud" userId="917ea340-fd63-490f-a7db-68428d24cf32" providerId="ADAL" clId="{9B6050A4-F178-4018-9F62-4FCCA28DA093}" dt="2021-03-16T17:22:07.888" v="15560" actId="1038"/>
          <ac:grpSpMkLst>
            <pc:docMk/>
            <pc:sldMk cId="1039509331" sldId="3799"/>
            <ac:grpSpMk id="51" creationId="{6444AF70-2E6D-4E35-B138-BEC303F27249}"/>
          </ac:grpSpMkLst>
        </pc:grpChg>
        <pc:picChg chg="mod">
          <ac:chgData name="Ragnhild Halvorsrud" userId="917ea340-fd63-490f-a7db-68428d24cf32" providerId="ADAL" clId="{9B6050A4-F178-4018-9F62-4FCCA28DA093}" dt="2021-03-16T17:22:17.291" v="15563" actId="1037"/>
          <ac:picMkLst>
            <pc:docMk/>
            <pc:sldMk cId="1039509331" sldId="3799"/>
            <ac:picMk id="33" creationId="{EAEBFE2F-2088-4003-892F-8623EDDEC129}"/>
          </ac:picMkLst>
        </pc:picChg>
        <pc:picChg chg="mod">
          <ac:chgData name="Ragnhild Halvorsrud" userId="917ea340-fd63-490f-a7db-68428d24cf32" providerId="ADAL" clId="{9B6050A4-F178-4018-9F62-4FCCA28DA093}" dt="2021-03-16T16:12:19.856" v="12656" actId="1076"/>
          <ac:picMkLst>
            <pc:docMk/>
            <pc:sldMk cId="1039509331" sldId="3799"/>
            <ac:picMk id="36" creationId="{D88B82EE-AE61-4317-A954-357253B9068D}"/>
          </ac:picMkLst>
        </pc:picChg>
        <pc:picChg chg="add mod">
          <ac:chgData name="Ragnhild Halvorsrud" userId="917ea340-fd63-490f-a7db-68428d24cf32" providerId="ADAL" clId="{9B6050A4-F178-4018-9F62-4FCCA28DA093}" dt="2021-03-20T17:53:47.804" v="29737" actId="1036"/>
          <ac:picMkLst>
            <pc:docMk/>
            <pc:sldMk cId="1039509331" sldId="3799"/>
            <ac:picMk id="38" creationId="{E481F39B-2DC0-40C2-8014-4B76C820847B}"/>
          </ac:picMkLst>
        </pc:picChg>
        <pc:picChg chg="add mod">
          <ac:chgData name="Ragnhild Halvorsrud" userId="917ea340-fd63-490f-a7db-68428d24cf32" providerId="ADAL" clId="{9B6050A4-F178-4018-9F62-4FCCA28DA093}" dt="2021-03-20T17:53:47.804" v="29737" actId="1036"/>
          <ac:picMkLst>
            <pc:docMk/>
            <pc:sldMk cId="1039509331" sldId="3799"/>
            <ac:picMk id="40" creationId="{D965CECB-2D4B-436E-952C-BC0A47C7F98B}"/>
          </ac:picMkLst>
        </pc:picChg>
        <pc:picChg chg="mod">
          <ac:chgData name="Ragnhild Halvorsrud" userId="917ea340-fd63-490f-a7db-68428d24cf32" providerId="ADAL" clId="{9B6050A4-F178-4018-9F62-4FCCA28DA093}" dt="2021-03-16T17:21:38.867" v="15544" actId="14100"/>
          <ac:picMkLst>
            <pc:docMk/>
            <pc:sldMk cId="1039509331" sldId="3799"/>
            <ac:picMk id="47" creationId="{2A07947C-9565-41BF-A273-8E3810AC0763}"/>
          </ac:picMkLst>
        </pc:picChg>
        <pc:picChg chg="mod">
          <ac:chgData name="Ragnhild Halvorsrud" userId="917ea340-fd63-490f-a7db-68428d24cf32" providerId="ADAL" clId="{9B6050A4-F178-4018-9F62-4FCCA28DA093}" dt="2021-03-16T17:21:38.867" v="15544" actId="14100"/>
          <ac:picMkLst>
            <pc:docMk/>
            <pc:sldMk cId="1039509331" sldId="3799"/>
            <ac:picMk id="50" creationId="{3DAC8392-68A5-424A-B78F-C2A981713008}"/>
          </ac:picMkLst>
        </pc:picChg>
        <pc:picChg chg="mod">
          <ac:chgData name="Ragnhild Halvorsrud" userId="917ea340-fd63-490f-a7db-68428d24cf32" providerId="ADAL" clId="{9B6050A4-F178-4018-9F62-4FCCA28DA093}" dt="2021-03-16T16:12:19.856" v="12656" actId="1076"/>
          <ac:picMkLst>
            <pc:docMk/>
            <pc:sldMk cId="1039509331" sldId="3799"/>
            <ac:picMk id="53" creationId="{A1D95083-B749-4A02-B3C0-944D6CFE3A3E}"/>
          </ac:picMkLst>
        </pc:picChg>
        <pc:picChg chg="del">
          <ac:chgData name="Ragnhild Halvorsrud" userId="917ea340-fd63-490f-a7db-68428d24cf32" providerId="ADAL" clId="{9B6050A4-F178-4018-9F62-4FCCA28DA093}" dt="2021-03-16T16:06:13.960" v="12616" actId="478"/>
          <ac:picMkLst>
            <pc:docMk/>
            <pc:sldMk cId="1039509331" sldId="3799"/>
            <ac:picMk id="73" creationId="{7EBF6473-34AA-49DD-9EFD-DB025651E757}"/>
          </ac:picMkLst>
        </pc:picChg>
        <pc:picChg chg="del">
          <ac:chgData name="Ragnhild Halvorsrud" userId="917ea340-fd63-490f-a7db-68428d24cf32" providerId="ADAL" clId="{9B6050A4-F178-4018-9F62-4FCCA28DA093}" dt="2021-03-16T16:06:12.015" v="12615" actId="478"/>
          <ac:picMkLst>
            <pc:docMk/>
            <pc:sldMk cId="1039509331" sldId="3799"/>
            <ac:picMk id="88" creationId="{B9022B13-79CD-4D54-8281-F244AA531D5C}"/>
          </ac:picMkLst>
        </pc:picChg>
        <pc:picChg chg="del">
          <ac:chgData name="Ragnhild Halvorsrud" userId="917ea340-fd63-490f-a7db-68428d24cf32" providerId="ADAL" clId="{9B6050A4-F178-4018-9F62-4FCCA28DA093}" dt="2021-03-16T16:06:12.015" v="12615" actId="478"/>
          <ac:picMkLst>
            <pc:docMk/>
            <pc:sldMk cId="1039509331" sldId="3799"/>
            <ac:picMk id="104" creationId="{8AA33845-CFA2-4C90-AA88-8F949550B68D}"/>
          </ac:picMkLst>
        </pc:picChg>
        <pc:picChg chg="del">
          <ac:chgData name="Ragnhild Halvorsrud" userId="917ea340-fd63-490f-a7db-68428d24cf32" providerId="ADAL" clId="{9B6050A4-F178-4018-9F62-4FCCA28DA093}" dt="2021-03-16T16:06:12.015" v="12615" actId="478"/>
          <ac:picMkLst>
            <pc:docMk/>
            <pc:sldMk cId="1039509331" sldId="3799"/>
            <ac:picMk id="105" creationId="{497C8DC5-6FC3-4E72-AD3E-DEA6210ECC02}"/>
          </ac:picMkLst>
        </pc:picChg>
        <pc:picChg chg="del">
          <ac:chgData name="Ragnhild Halvorsrud" userId="917ea340-fd63-490f-a7db-68428d24cf32" providerId="ADAL" clId="{9B6050A4-F178-4018-9F62-4FCCA28DA093}" dt="2021-03-16T16:06:12.015" v="12615" actId="478"/>
          <ac:picMkLst>
            <pc:docMk/>
            <pc:sldMk cId="1039509331" sldId="3799"/>
            <ac:picMk id="106" creationId="{7E45B3EB-97F0-4F0C-894D-30C1CEC245B1}"/>
          </ac:picMkLst>
        </pc:picChg>
        <pc:picChg chg="del">
          <ac:chgData name="Ragnhild Halvorsrud" userId="917ea340-fd63-490f-a7db-68428d24cf32" providerId="ADAL" clId="{9B6050A4-F178-4018-9F62-4FCCA28DA093}" dt="2021-03-16T16:06:13.960" v="12616" actId="478"/>
          <ac:picMkLst>
            <pc:docMk/>
            <pc:sldMk cId="1039509331" sldId="3799"/>
            <ac:picMk id="108" creationId="{4E8AC10F-4142-457F-8449-0B11ADC74950}"/>
          </ac:picMkLst>
        </pc:picChg>
        <pc:picChg chg="del">
          <ac:chgData name="Ragnhild Halvorsrud" userId="917ea340-fd63-490f-a7db-68428d24cf32" providerId="ADAL" clId="{9B6050A4-F178-4018-9F62-4FCCA28DA093}" dt="2021-03-16T16:06:12.015" v="12615" actId="478"/>
          <ac:picMkLst>
            <pc:docMk/>
            <pc:sldMk cId="1039509331" sldId="3799"/>
            <ac:picMk id="1026" creationId="{50FCD6DA-DC5B-478D-96ED-DBCD3B928223}"/>
          </ac:picMkLst>
        </pc:picChg>
      </pc:sldChg>
      <pc:sldChg chg="addSp delSp modSp new add del mod chgLayout modNotes">
        <pc:chgData name="Ragnhild Halvorsrud" userId="917ea340-fd63-490f-a7db-68428d24cf32" providerId="ADAL" clId="{9B6050A4-F178-4018-9F62-4FCCA28DA093}" dt="2021-03-26T14:53:54.553" v="40544" actId="478"/>
        <pc:sldMkLst>
          <pc:docMk/>
          <pc:sldMk cId="3231100932" sldId="3800"/>
        </pc:sldMkLst>
        <pc:spChg chg="del mod">
          <ac:chgData name="Ragnhild Halvorsrud" userId="917ea340-fd63-490f-a7db-68428d24cf32" providerId="ADAL" clId="{9B6050A4-F178-4018-9F62-4FCCA28DA093}" dt="2021-03-16T17:00:37.462" v="14184" actId="6264"/>
          <ac:spMkLst>
            <pc:docMk/>
            <pc:sldMk cId="3231100932" sldId="3800"/>
            <ac:spMk id="2" creationId="{47DBB4BB-63CC-45E8-B1C0-76EF3D820346}"/>
          </ac:spMkLst>
        </pc:spChg>
        <pc:spChg chg="mod ord">
          <ac:chgData name="Ragnhild Halvorsrud" userId="917ea340-fd63-490f-a7db-68428d24cf32" providerId="ADAL" clId="{9B6050A4-F178-4018-9F62-4FCCA28DA093}" dt="2021-03-25T13:12:42.326" v="37866" actId="790"/>
          <ac:spMkLst>
            <pc:docMk/>
            <pc:sldMk cId="3231100932" sldId="3800"/>
            <ac:spMk id="3" creationId="{8DE6A278-E165-4DA4-BEE5-CFC1EBADE6E5}"/>
          </ac:spMkLst>
        </pc:spChg>
        <pc:spChg chg="mod ord">
          <ac:chgData name="Ragnhild Halvorsrud" userId="917ea340-fd63-490f-a7db-68428d24cf32" providerId="ADAL" clId="{9B6050A4-F178-4018-9F62-4FCCA28DA093}" dt="2021-03-25T13:12:42.327" v="37867" actId="790"/>
          <ac:spMkLst>
            <pc:docMk/>
            <pc:sldMk cId="3231100932" sldId="3800"/>
            <ac:spMk id="4" creationId="{0481B07B-8166-4B16-A678-EE57CCEEBDF7}"/>
          </ac:spMkLst>
        </pc:spChg>
        <pc:spChg chg="add del mod">
          <ac:chgData name="Ragnhild Halvorsrud" userId="917ea340-fd63-490f-a7db-68428d24cf32" providerId="ADAL" clId="{9B6050A4-F178-4018-9F62-4FCCA28DA093}" dt="2021-03-20T17:07:14.443" v="29250" actId="6264"/>
          <ac:spMkLst>
            <pc:docMk/>
            <pc:sldMk cId="3231100932" sldId="3800"/>
            <ac:spMk id="5" creationId="{05CB07ED-A29B-4AEC-8649-5A4C2F421FC4}"/>
          </ac:spMkLst>
        </pc:spChg>
        <pc:spChg chg="add del mod">
          <ac:chgData name="Ragnhild Halvorsrud" userId="917ea340-fd63-490f-a7db-68428d24cf32" providerId="ADAL" clId="{9B6050A4-F178-4018-9F62-4FCCA28DA093}" dt="2021-03-16T17:00:37.462" v="14184" actId="6264"/>
          <ac:spMkLst>
            <pc:docMk/>
            <pc:sldMk cId="3231100932" sldId="3800"/>
            <ac:spMk id="5" creationId="{EE5F708E-C65C-4E03-AB04-8128250399E0}"/>
          </ac:spMkLst>
        </pc:spChg>
        <pc:spChg chg="add del mod">
          <ac:chgData name="Ragnhild Halvorsrud" userId="917ea340-fd63-490f-a7db-68428d24cf32" providerId="ADAL" clId="{9B6050A4-F178-4018-9F62-4FCCA28DA093}" dt="2021-03-16T17:00:37.462" v="14184" actId="6264"/>
          <ac:spMkLst>
            <pc:docMk/>
            <pc:sldMk cId="3231100932" sldId="3800"/>
            <ac:spMk id="6" creationId="{F4E721EC-DE2F-49C5-AB13-0A8320EDBF38}"/>
          </ac:spMkLst>
        </pc:spChg>
        <pc:spChg chg="add del mod">
          <ac:chgData name="Ragnhild Halvorsrud" userId="917ea340-fd63-490f-a7db-68428d24cf32" providerId="ADAL" clId="{9B6050A4-F178-4018-9F62-4FCCA28DA093}" dt="2021-03-20T17:07:14.443" v="29250" actId="6264"/>
          <ac:spMkLst>
            <pc:docMk/>
            <pc:sldMk cId="3231100932" sldId="3800"/>
            <ac:spMk id="6" creationId="{FCCD2060-E00D-4A95-A984-CC7E03A38396}"/>
          </ac:spMkLst>
        </pc:spChg>
        <pc:spChg chg="add mod ord">
          <ac:chgData name="Ragnhild Halvorsrud" userId="917ea340-fd63-490f-a7db-68428d24cf32" providerId="ADAL" clId="{9B6050A4-F178-4018-9F62-4FCCA28DA093}" dt="2021-03-25T13:12:42.318" v="37865" actId="790"/>
          <ac:spMkLst>
            <pc:docMk/>
            <pc:sldMk cId="3231100932" sldId="3800"/>
            <ac:spMk id="7" creationId="{B82F610B-297A-44F2-8217-65F33A3A4B3B}"/>
          </ac:spMkLst>
        </pc:spChg>
        <pc:spChg chg="add del mod">
          <ac:chgData name="Ragnhild Halvorsrud" userId="917ea340-fd63-490f-a7db-68428d24cf32" providerId="ADAL" clId="{9B6050A4-F178-4018-9F62-4FCCA28DA093}" dt="2021-03-23T16:16:26.461" v="34351" actId="478"/>
          <ac:spMkLst>
            <pc:docMk/>
            <pc:sldMk cId="3231100932" sldId="3800"/>
            <ac:spMk id="9" creationId="{2442A6C4-B90E-418D-B8B9-4FA9CBDC2DAB}"/>
          </ac:spMkLst>
        </pc:spChg>
        <pc:spChg chg="add mod">
          <ac:chgData name="Ragnhild Halvorsrud" userId="917ea340-fd63-490f-a7db-68428d24cf32" providerId="ADAL" clId="{9B6050A4-F178-4018-9F62-4FCCA28DA093}" dt="2021-03-26T14:53:45.738" v="40541"/>
          <ac:spMkLst>
            <pc:docMk/>
            <pc:sldMk cId="3231100932" sldId="3800"/>
            <ac:spMk id="9" creationId="{F3F91A0F-B9B1-4621-AEC7-52AD46F7DB8B}"/>
          </ac:spMkLst>
        </pc:spChg>
        <pc:spChg chg="add del mod">
          <ac:chgData name="Ragnhild Halvorsrud" userId="917ea340-fd63-490f-a7db-68428d24cf32" providerId="ADAL" clId="{9B6050A4-F178-4018-9F62-4FCCA28DA093}" dt="2021-03-26T14:53:54.553" v="40544" actId="478"/>
          <ac:spMkLst>
            <pc:docMk/>
            <pc:sldMk cId="3231100932" sldId="3800"/>
            <ac:spMk id="10" creationId="{3BC872D8-4A12-4960-9E0B-5C84C3D9D06B}"/>
          </ac:spMkLst>
        </pc:spChg>
        <pc:spChg chg="add del mod">
          <ac:chgData name="Ragnhild Halvorsrud" userId="917ea340-fd63-490f-a7db-68428d24cf32" providerId="ADAL" clId="{9B6050A4-F178-4018-9F62-4FCCA28DA093}" dt="2021-03-19T14:29:57.005" v="26323" actId="478"/>
          <ac:spMkLst>
            <pc:docMk/>
            <pc:sldMk cId="3231100932" sldId="3800"/>
            <ac:spMk id="10" creationId="{CCF5F6C2-493D-4BD6-B782-25A7EA7D9C77}"/>
          </ac:spMkLst>
        </pc:spChg>
        <pc:spChg chg="add del mod">
          <ac:chgData name="Ragnhild Halvorsrud" userId="917ea340-fd63-490f-a7db-68428d24cf32" providerId="ADAL" clId="{9B6050A4-F178-4018-9F62-4FCCA28DA093}" dt="2021-03-16T17:04:11.706" v="15385" actId="6264"/>
          <ac:spMkLst>
            <pc:docMk/>
            <pc:sldMk cId="3231100932" sldId="3800"/>
            <ac:spMk id="10" creationId="{DA56E0C6-675B-49F4-9440-DC4159338F1B}"/>
          </ac:spMkLst>
        </pc:spChg>
        <pc:spChg chg="add mod">
          <ac:chgData name="Ragnhild Halvorsrud" userId="917ea340-fd63-490f-a7db-68428d24cf32" providerId="ADAL" clId="{9B6050A4-F178-4018-9F62-4FCCA28DA093}" dt="2021-03-25T13:12:42.330" v="37868" actId="790"/>
          <ac:spMkLst>
            <pc:docMk/>
            <pc:sldMk cId="3231100932" sldId="3800"/>
            <ac:spMk id="11" creationId="{197DF6F1-9B8A-4F31-A08A-11FEF2BEDB23}"/>
          </ac:spMkLst>
        </pc:spChg>
        <pc:spChg chg="add del mod">
          <ac:chgData name="Ragnhild Halvorsrud" userId="917ea340-fd63-490f-a7db-68428d24cf32" providerId="ADAL" clId="{9B6050A4-F178-4018-9F62-4FCCA28DA093}" dt="2021-03-16T17:04:11.706" v="15385" actId="6264"/>
          <ac:spMkLst>
            <pc:docMk/>
            <pc:sldMk cId="3231100932" sldId="3800"/>
            <ac:spMk id="11" creationId="{84A14F5E-EEB6-46A1-AC2E-9C4C39E1D58F}"/>
          </ac:spMkLst>
        </pc:spChg>
        <pc:spChg chg="add del mod">
          <ac:chgData name="Ragnhild Halvorsrud" userId="917ea340-fd63-490f-a7db-68428d24cf32" providerId="ADAL" clId="{9B6050A4-F178-4018-9F62-4FCCA28DA093}" dt="2021-03-16T17:04:11.706" v="15385" actId="6264"/>
          <ac:spMkLst>
            <pc:docMk/>
            <pc:sldMk cId="3231100932" sldId="3800"/>
            <ac:spMk id="12" creationId="{8C2FA83E-2464-42D8-8882-BD61A8DD3A86}"/>
          </ac:spMkLst>
        </pc:spChg>
        <pc:spChg chg="add del mod">
          <ac:chgData name="Ragnhild Halvorsrud" userId="917ea340-fd63-490f-a7db-68428d24cf32" providerId="ADAL" clId="{9B6050A4-F178-4018-9F62-4FCCA28DA093}" dt="2021-03-19T14:29:47.766" v="26320"/>
          <ac:spMkLst>
            <pc:docMk/>
            <pc:sldMk cId="3231100932" sldId="3800"/>
            <ac:spMk id="13" creationId="{14D27DD7-0E6E-4CBF-BFDE-2129B79B5432}"/>
          </ac:spMkLst>
        </pc:spChg>
        <pc:spChg chg="add del mod">
          <ac:chgData name="Ragnhild Halvorsrud" userId="917ea340-fd63-490f-a7db-68428d24cf32" providerId="ADAL" clId="{9B6050A4-F178-4018-9F62-4FCCA28DA093}" dt="2021-03-20T17:07:14.443" v="29250" actId="6264"/>
          <ac:spMkLst>
            <pc:docMk/>
            <pc:sldMk cId="3231100932" sldId="3800"/>
            <ac:spMk id="15" creationId="{5663FBA4-3264-4CCB-875E-E7C66BB9EA02}"/>
          </ac:spMkLst>
        </pc:spChg>
        <pc:picChg chg="add mod">
          <ac:chgData name="Ragnhild Halvorsrud" userId="917ea340-fd63-490f-a7db-68428d24cf32" providerId="ADAL" clId="{9B6050A4-F178-4018-9F62-4FCCA28DA093}" dt="2021-03-20T17:08:07.935" v="29264" actId="1076"/>
          <ac:picMkLst>
            <pc:docMk/>
            <pc:sldMk cId="3231100932" sldId="3800"/>
            <ac:picMk id="8" creationId="{6C34736D-08C9-42CE-B4B2-FC007122C663}"/>
          </ac:picMkLst>
        </pc:picChg>
        <pc:picChg chg="add mod">
          <ac:chgData name="Ragnhild Halvorsrud" userId="917ea340-fd63-490f-a7db-68428d24cf32" providerId="ADAL" clId="{9B6050A4-F178-4018-9F62-4FCCA28DA093}" dt="2021-03-20T17:07:48.793" v="29261" actId="1076"/>
          <ac:picMkLst>
            <pc:docMk/>
            <pc:sldMk cId="3231100932" sldId="3800"/>
            <ac:picMk id="12" creationId="{9D8AF6C2-BC47-414B-86D5-4A06B83D173E}"/>
          </ac:picMkLst>
        </pc:picChg>
        <pc:picChg chg="add del mod">
          <ac:chgData name="Ragnhild Halvorsrud" userId="917ea340-fd63-490f-a7db-68428d24cf32" providerId="ADAL" clId="{9B6050A4-F178-4018-9F62-4FCCA28DA093}" dt="2021-03-19T14:29:47.766" v="26320"/>
          <ac:picMkLst>
            <pc:docMk/>
            <pc:sldMk cId="3231100932" sldId="3800"/>
            <ac:picMk id="14" creationId="{E09E3938-4B11-4874-9EC4-B9781923AFE0}"/>
          </ac:picMkLst>
        </pc:picChg>
      </pc:sldChg>
      <pc:sldChg chg="addSp delSp modSp add mod chgLayout modNotes">
        <pc:chgData name="Ragnhild Halvorsrud" userId="917ea340-fd63-490f-a7db-68428d24cf32" providerId="ADAL" clId="{9B6050A4-F178-4018-9F62-4FCCA28DA093}" dt="2021-03-26T14:29:27.344" v="40168" actId="20577"/>
        <pc:sldMkLst>
          <pc:docMk/>
          <pc:sldMk cId="1122848983" sldId="3801"/>
        </pc:sldMkLst>
        <pc:spChg chg="mod ord">
          <ac:chgData name="Ragnhild Halvorsrud" userId="917ea340-fd63-490f-a7db-68428d24cf32" providerId="ADAL" clId="{9B6050A4-F178-4018-9F62-4FCCA28DA093}" dt="2021-03-25T13:12:43.050" v="38524" actId="790"/>
          <ac:spMkLst>
            <pc:docMk/>
            <pc:sldMk cId="1122848983" sldId="3801"/>
            <ac:spMk id="2" creationId="{0F17FD09-2B7D-4DD1-A2EA-F0C8291330F9}"/>
          </ac:spMkLst>
        </pc:spChg>
        <pc:spChg chg="add del mod">
          <ac:chgData name="Ragnhild Halvorsrud" userId="917ea340-fd63-490f-a7db-68428d24cf32" providerId="ADAL" clId="{9B6050A4-F178-4018-9F62-4FCCA28DA093}" dt="2021-03-20T18:03:30.154" v="29964" actId="6264"/>
          <ac:spMkLst>
            <pc:docMk/>
            <pc:sldMk cId="1122848983" sldId="3801"/>
            <ac:spMk id="3" creationId="{0420BB75-2B61-46DD-BDA0-177E9BD4646B}"/>
          </ac:spMkLst>
        </pc:spChg>
        <pc:spChg chg="add mod">
          <ac:chgData name="Ragnhild Halvorsrud" userId="917ea340-fd63-490f-a7db-68428d24cf32" providerId="ADAL" clId="{9B6050A4-F178-4018-9F62-4FCCA28DA093}" dt="2021-03-25T13:12:43.052" v="38526" actId="790"/>
          <ac:spMkLst>
            <pc:docMk/>
            <pc:sldMk cId="1122848983" sldId="3801"/>
            <ac:spMk id="4" creationId="{71A1E1B3-5C16-4D05-AC73-BE1382434949}"/>
          </ac:spMkLst>
        </pc:spChg>
        <pc:spChg chg="mod ord">
          <ac:chgData name="Ragnhild Halvorsrud" userId="917ea340-fd63-490f-a7db-68428d24cf32" providerId="ADAL" clId="{9B6050A4-F178-4018-9F62-4FCCA28DA093}" dt="2021-03-26T14:29:27.344" v="40168" actId="20577"/>
          <ac:spMkLst>
            <pc:docMk/>
            <pc:sldMk cId="1122848983" sldId="3801"/>
            <ac:spMk id="5" creationId="{31066B05-F383-49EB-889F-102FCF3B73D1}"/>
          </ac:spMkLst>
        </pc:spChg>
        <pc:spChg chg="add del mod">
          <ac:chgData name="Ragnhild Halvorsrud" userId="917ea340-fd63-490f-a7db-68428d24cf32" providerId="ADAL" clId="{9B6050A4-F178-4018-9F62-4FCCA28DA093}" dt="2021-03-20T18:03:30.154" v="29964" actId="6264"/>
          <ac:spMkLst>
            <pc:docMk/>
            <pc:sldMk cId="1122848983" sldId="3801"/>
            <ac:spMk id="8" creationId="{7503D636-11AC-4EA1-928E-A35440956A70}"/>
          </ac:spMkLst>
        </pc:spChg>
        <pc:spChg chg="add del mod">
          <ac:chgData name="Ragnhild Halvorsrud" userId="917ea340-fd63-490f-a7db-68428d24cf32" providerId="ADAL" clId="{9B6050A4-F178-4018-9F62-4FCCA28DA093}" dt="2021-03-20T18:40:18.715" v="31814"/>
          <ac:spMkLst>
            <pc:docMk/>
            <pc:sldMk cId="1122848983" sldId="3801"/>
            <ac:spMk id="9" creationId="{5D729622-CD69-4F19-96A1-BED0E2B92CA7}"/>
          </ac:spMkLst>
        </pc:spChg>
        <pc:picChg chg="add mod">
          <ac:chgData name="Ragnhild Halvorsrud" userId="917ea340-fd63-490f-a7db-68428d24cf32" providerId="ADAL" clId="{9B6050A4-F178-4018-9F62-4FCCA28DA093}" dt="2021-03-20T18:25:01.599" v="31697" actId="1076"/>
          <ac:picMkLst>
            <pc:docMk/>
            <pc:sldMk cId="1122848983" sldId="3801"/>
            <ac:picMk id="6" creationId="{D84D561D-F950-4498-A537-C4124D4C82F0}"/>
          </ac:picMkLst>
        </pc:picChg>
        <pc:picChg chg="add del mod">
          <ac:chgData name="Ragnhild Halvorsrud" userId="917ea340-fd63-490f-a7db-68428d24cf32" providerId="ADAL" clId="{9B6050A4-F178-4018-9F62-4FCCA28DA093}" dt="2021-03-23T16:04:42.214" v="33919" actId="478"/>
          <ac:picMkLst>
            <pc:docMk/>
            <pc:sldMk cId="1122848983" sldId="3801"/>
            <ac:picMk id="7" creationId="{643B38D9-04FC-4DF8-926F-20F51F834D32}"/>
          </ac:picMkLst>
        </pc:picChg>
        <pc:picChg chg="add mod">
          <ac:chgData name="Ragnhild Halvorsrud" userId="917ea340-fd63-490f-a7db-68428d24cf32" providerId="ADAL" clId="{9B6050A4-F178-4018-9F62-4FCCA28DA093}" dt="2021-03-23T16:04:48.201" v="33920" actId="1076"/>
          <ac:picMkLst>
            <pc:docMk/>
            <pc:sldMk cId="1122848983" sldId="3801"/>
            <ac:picMk id="8" creationId="{736A3446-D608-482B-930C-22C7046AF69C}"/>
          </ac:picMkLst>
        </pc:picChg>
      </pc:sldChg>
      <pc:sldChg chg="modSp add del mod modNotes">
        <pc:chgData name="Ragnhild Halvorsrud" userId="917ea340-fd63-490f-a7db-68428d24cf32" providerId="ADAL" clId="{9B6050A4-F178-4018-9F62-4FCCA28DA093}" dt="2021-03-16T17:23:19.348" v="15611" actId="2890"/>
        <pc:sldMkLst>
          <pc:docMk/>
          <pc:sldMk cId="1174085639" sldId="3801"/>
        </pc:sldMkLst>
        <pc:spChg chg="mod">
          <ac:chgData name="Ragnhild Halvorsrud" userId="917ea340-fd63-490f-a7db-68428d24cf32" providerId="ADAL" clId="{9B6050A4-F178-4018-9F62-4FCCA28DA093}" dt="2021-03-16T17:23:12.717" v="15569" actId="790"/>
          <ac:spMkLst>
            <pc:docMk/>
            <pc:sldMk cId="1174085639" sldId="3801"/>
            <ac:spMk id="2" creationId="{00000000-0000-0000-0000-000000000000}"/>
          </ac:spMkLst>
        </pc:spChg>
        <pc:spChg chg="mod">
          <ac:chgData name="Ragnhild Halvorsrud" userId="917ea340-fd63-490f-a7db-68428d24cf32" providerId="ADAL" clId="{9B6050A4-F178-4018-9F62-4FCCA28DA093}" dt="2021-03-16T17:23:12.718" v="15570" actId="790"/>
          <ac:spMkLst>
            <pc:docMk/>
            <pc:sldMk cId="1174085639" sldId="3801"/>
            <ac:spMk id="25" creationId="{B3C58A52-2844-47D2-9040-83EA528DC1B6}"/>
          </ac:spMkLst>
        </pc:spChg>
        <pc:spChg chg="mod">
          <ac:chgData name="Ragnhild Halvorsrud" userId="917ea340-fd63-490f-a7db-68428d24cf32" providerId="ADAL" clId="{9B6050A4-F178-4018-9F62-4FCCA28DA093}" dt="2021-03-16T17:23:12.719" v="15571" actId="790"/>
          <ac:spMkLst>
            <pc:docMk/>
            <pc:sldMk cId="1174085639" sldId="3801"/>
            <ac:spMk id="26" creationId="{33E60744-AB24-40E6-8F74-ECDBBD1D3B5A}"/>
          </ac:spMkLst>
        </pc:spChg>
        <pc:spChg chg="mod">
          <ac:chgData name="Ragnhild Halvorsrud" userId="917ea340-fd63-490f-a7db-68428d24cf32" providerId="ADAL" clId="{9B6050A4-F178-4018-9F62-4FCCA28DA093}" dt="2021-03-16T17:23:12.720" v="15572" actId="790"/>
          <ac:spMkLst>
            <pc:docMk/>
            <pc:sldMk cId="1174085639" sldId="3801"/>
            <ac:spMk id="27" creationId="{DCDB5511-68C7-4A02-9E57-3BC4E606243A}"/>
          </ac:spMkLst>
        </pc:spChg>
        <pc:spChg chg="mod">
          <ac:chgData name="Ragnhild Halvorsrud" userId="917ea340-fd63-490f-a7db-68428d24cf32" providerId="ADAL" clId="{9B6050A4-F178-4018-9F62-4FCCA28DA093}" dt="2021-03-16T17:23:12.721" v="15573" actId="790"/>
          <ac:spMkLst>
            <pc:docMk/>
            <pc:sldMk cId="1174085639" sldId="3801"/>
            <ac:spMk id="28" creationId="{8DB213FB-A3F1-4DB5-B322-1D90A59BFFE3}"/>
          </ac:spMkLst>
        </pc:spChg>
        <pc:spChg chg="mod">
          <ac:chgData name="Ragnhild Halvorsrud" userId="917ea340-fd63-490f-a7db-68428d24cf32" providerId="ADAL" clId="{9B6050A4-F178-4018-9F62-4FCCA28DA093}" dt="2021-03-16T17:23:12.722" v="15574" actId="790"/>
          <ac:spMkLst>
            <pc:docMk/>
            <pc:sldMk cId="1174085639" sldId="3801"/>
            <ac:spMk id="29" creationId="{DC2F198E-BA0B-4B37-9918-D9878F76DC17}"/>
          </ac:spMkLst>
        </pc:spChg>
        <pc:spChg chg="mod">
          <ac:chgData name="Ragnhild Halvorsrud" userId="917ea340-fd63-490f-a7db-68428d24cf32" providerId="ADAL" clId="{9B6050A4-F178-4018-9F62-4FCCA28DA093}" dt="2021-03-16T17:23:12.723" v="15575" actId="790"/>
          <ac:spMkLst>
            <pc:docMk/>
            <pc:sldMk cId="1174085639" sldId="3801"/>
            <ac:spMk id="30" creationId="{02BEA7B1-9AE8-480A-BA90-CB1D33BB8164}"/>
          </ac:spMkLst>
        </pc:spChg>
        <pc:spChg chg="mod">
          <ac:chgData name="Ragnhild Halvorsrud" userId="917ea340-fd63-490f-a7db-68428d24cf32" providerId="ADAL" clId="{9B6050A4-F178-4018-9F62-4FCCA28DA093}" dt="2021-03-16T17:23:12.724" v="15576" actId="790"/>
          <ac:spMkLst>
            <pc:docMk/>
            <pc:sldMk cId="1174085639" sldId="3801"/>
            <ac:spMk id="32" creationId="{02940A7B-ACA6-44BF-9DFB-19E2F7CCCFAD}"/>
          </ac:spMkLst>
        </pc:spChg>
        <pc:spChg chg="mod">
          <ac:chgData name="Ragnhild Halvorsrud" userId="917ea340-fd63-490f-a7db-68428d24cf32" providerId="ADAL" clId="{9B6050A4-F178-4018-9F62-4FCCA28DA093}" dt="2021-03-16T17:23:12.725" v="15577" actId="790"/>
          <ac:spMkLst>
            <pc:docMk/>
            <pc:sldMk cId="1174085639" sldId="3801"/>
            <ac:spMk id="35" creationId="{8B58C188-F4A0-4B2B-86CB-D0F61C67CF0C}"/>
          </ac:spMkLst>
        </pc:spChg>
        <pc:spChg chg="mod">
          <ac:chgData name="Ragnhild Halvorsrud" userId="917ea340-fd63-490f-a7db-68428d24cf32" providerId="ADAL" clId="{9B6050A4-F178-4018-9F62-4FCCA28DA093}" dt="2021-03-16T17:23:12.726" v="15578" actId="790"/>
          <ac:spMkLst>
            <pc:docMk/>
            <pc:sldMk cId="1174085639" sldId="3801"/>
            <ac:spMk id="37" creationId="{574B63EE-E718-45F0-9AF2-C5ABC61122D3}"/>
          </ac:spMkLst>
        </pc:spChg>
        <pc:spChg chg="mod">
          <ac:chgData name="Ragnhild Halvorsrud" userId="917ea340-fd63-490f-a7db-68428d24cf32" providerId="ADAL" clId="{9B6050A4-F178-4018-9F62-4FCCA28DA093}" dt="2021-03-16T17:23:12.728" v="15579" actId="790"/>
          <ac:spMkLst>
            <pc:docMk/>
            <pc:sldMk cId="1174085639" sldId="3801"/>
            <ac:spMk id="39" creationId="{846E39FE-F501-40B8-B7FB-F86E25A0E2D2}"/>
          </ac:spMkLst>
        </pc:spChg>
        <pc:spChg chg="mod">
          <ac:chgData name="Ragnhild Halvorsrud" userId="917ea340-fd63-490f-a7db-68428d24cf32" providerId="ADAL" clId="{9B6050A4-F178-4018-9F62-4FCCA28DA093}" dt="2021-03-16T17:23:12.729" v="15580" actId="790"/>
          <ac:spMkLst>
            <pc:docMk/>
            <pc:sldMk cId="1174085639" sldId="3801"/>
            <ac:spMk id="41" creationId="{1EA5CAAD-75D6-4DE0-902D-1631F1767939}"/>
          </ac:spMkLst>
        </pc:spChg>
        <pc:spChg chg="mod">
          <ac:chgData name="Ragnhild Halvorsrud" userId="917ea340-fd63-490f-a7db-68428d24cf32" providerId="ADAL" clId="{9B6050A4-F178-4018-9F62-4FCCA28DA093}" dt="2021-03-16T17:23:12.731" v="15581" actId="790"/>
          <ac:spMkLst>
            <pc:docMk/>
            <pc:sldMk cId="1174085639" sldId="3801"/>
            <ac:spMk id="42" creationId="{6F621DDE-9829-4832-B6D9-436846883913}"/>
          </ac:spMkLst>
        </pc:spChg>
        <pc:spChg chg="mod">
          <ac:chgData name="Ragnhild Halvorsrud" userId="917ea340-fd63-490f-a7db-68428d24cf32" providerId="ADAL" clId="{9B6050A4-F178-4018-9F62-4FCCA28DA093}" dt="2021-03-16T17:23:12.733" v="15582" actId="790"/>
          <ac:spMkLst>
            <pc:docMk/>
            <pc:sldMk cId="1174085639" sldId="3801"/>
            <ac:spMk id="43" creationId="{FBC342BE-AE3D-4B57-861C-5D3281B249C5}"/>
          </ac:spMkLst>
        </pc:spChg>
        <pc:spChg chg="mod">
          <ac:chgData name="Ragnhild Halvorsrud" userId="917ea340-fd63-490f-a7db-68428d24cf32" providerId="ADAL" clId="{9B6050A4-F178-4018-9F62-4FCCA28DA093}" dt="2021-03-16T17:23:12.734" v="15583" actId="790"/>
          <ac:spMkLst>
            <pc:docMk/>
            <pc:sldMk cId="1174085639" sldId="3801"/>
            <ac:spMk id="44" creationId="{29A49B98-ECE4-4FB3-B2DE-8322162C8C64}"/>
          </ac:spMkLst>
        </pc:spChg>
        <pc:spChg chg="mod">
          <ac:chgData name="Ragnhild Halvorsrud" userId="917ea340-fd63-490f-a7db-68428d24cf32" providerId="ADAL" clId="{9B6050A4-F178-4018-9F62-4FCCA28DA093}" dt="2021-03-16T17:23:12.735" v="15584" actId="790"/>
          <ac:spMkLst>
            <pc:docMk/>
            <pc:sldMk cId="1174085639" sldId="3801"/>
            <ac:spMk id="46" creationId="{4DDEC8E4-2B7C-4830-BF10-25FC60135C1D}"/>
          </ac:spMkLst>
        </pc:spChg>
        <pc:spChg chg="mod">
          <ac:chgData name="Ragnhild Halvorsrud" userId="917ea340-fd63-490f-a7db-68428d24cf32" providerId="ADAL" clId="{9B6050A4-F178-4018-9F62-4FCCA28DA093}" dt="2021-03-16T17:23:12.736" v="15585" actId="790"/>
          <ac:spMkLst>
            <pc:docMk/>
            <pc:sldMk cId="1174085639" sldId="3801"/>
            <ac:spMk id="49" creationId="{534F0542-0F80-4F0C-8BFE-DEBA64C82645}"/>
          </ac:spMkLst>
        </pc:spChg>
        <pc:spChg chg="mod">
          <ac:chgData name="Ragnhild Halvorsrud" userId="917ea340-fd63-490f-a7db-68428d24cf32" providerId="ADAL" clId="{9B6050A4-F178-4018-9F62-4FCCA28DA093}" dt="2021-03-16T17:23:12.737" v="15586" actId="790"/>
          <ac:spMkLst>
            <pc:docMk/>
            <pc:sldMk cId="1174085639" sldId="3801"/>
            <ac:spMk id="52" creationId="{501D1D70-A643-4652-B576-5FF2082DD16F}"/>
          </ac:spMkLst>
        </pc:spChg>
        <pc:spChg chg="mod">
          <ac:chgData name="Ragnhild Halvorsrud" userId="917ea340-fd63-490f-a7db-68428d24cf32" providerId="ADAL" clId="{9B6050A4-F178-4018-9F62-4FCCA28DA093}" dt="2021-03-16T17:23:12.737" v="15587" actId="790"/>
          <ac:spMkLst>
            <pc:docMk/>
            <pc:sldMk cId="1174085639" sldId="3801"/>
            <ac:spMk id="56" creationId="{9A91878D-7C1C-43CB-ACE2-5529C236555C}"/>
          </ac:spMkLst>
        </pc:spChg>
      </pc:sldChg>
      <pc:sldChg chg="modSp add del mod modNotes">
        <pc:chgData name="Ragnhild Halvorsrud" userId="917ea340-fd63-490f-a7db-68428d24cf32" providerId="ADAL" clId="{9B6050A4-F178-4018-9F62-4FCCA28DA093}" dt="2021-03-18T12:38:16.480" v="19467"/>
        <pc:sldMkLst>
          <pc:docMk/>
          <pc:sldMk cId="2314224626" sldId="3801"/>
        </pc:sldMkLst>
        <pc:spChg chg="mod">
          <ac:chgData name="Ragnhild Halvorsrud" userId="917ea340-fd63-490f-a7db-68428d24cf32" providerId="ADAL" clId="{9B6050A4-F178-4018-9F62-4FCCA28DA093}" dt="2021-03-18T12:38:13.624" v="19453" actId="790"/>
          <ac:spMkLst>
            <pc:docMk/>
            <pc:sldMk cId="2314224626" sldId="3801"/>
            <ac:spMk id="2" creationId="{00000000-0000-0000-0000-000000000000}"/>
          </ac:spMkLst>
        </pc:spChg>
        <pc:spChg chg="mod">
          <ac:chgData name="Ragnhild Halvorsrud" userId="917ea340-fd63-490f-a7db-68428d24cf32" providerId="ADAL" clId="{9B6050A4-F178-4018-9F62-4FCCA28DA093}" dt="2021-03-18T12:38:13.639" v="19454" actId="790"/>
          <ac:spMkLst>
            <pc:docMk/>
            <pc:sldMk cId="2314224626" sldId="3801"/>
            <ac:spMk id="5" creationId="{00000000-0000-0000-0000-000000000000}"/>
          </ac:spMkLst>
        </pc:spChg>
        <pc:spChg chg="mod">
          <ac:chgData name="Ragnhild Halvorsrud" userId="917ea340-fd63-490f-a7db-68428d24cf32" providerId="ADAL" clId="{9B6050A4-F178-4018-9F62-4FCCA28DA093}" dt="2021-03-18T12:38:13.639" v="19455" actId="790"/>
          <ac:spMkLst>
            <pc:docMk/>
            <pc:sldMk cId="2314224626" sldId="3801"/>
            <ac:spMk id="6" creationId="{00000000-0000-0000-0000-000000000000}"/>
          </ac:spMkLst>
        </pc:spChg>
        <pc:spChg chg="mod">
          <ac:chgData name="Ragnhild Halvorsrud" userId="917ea340-fd63-490f-a7db-68428d24cf32" providerId="ADAL" clId="{9B6050A4-F178-4018-9F62-4FCCA28DA093}" dt="2021-03-18T12:38:13.639" v="19456" actId="790"/>
          <ac:spMkLst>
            <pc:docMk/>
            <pc:sldMk cId="2314224626" sldId="3801"/>
            <ac:spMk id="22" creationId="{00000000-0000-0000-0000-000000000000}"/>
          </ac:spMkLst>
        </pc:spChg>
        <pc:spChg chg="mod">
          <ac:chgData name="Ragnhild Halvorsrud" userId="917ea340-fd63-490f-a7db-68428d24cf32" providerId="ADAL" clId="{9B6050A4-F178-4018-9F62-4FCCA28DA093}" dt="2021-03-18T12:38:13.639" v="19457" actId="790"/>
          <ac:spMkLst>
            <pc:docMk/>
            <pc:sldMk cId="2314224626" sldId="3801"/>
            <ac:spMk id="23" creationId="{00000000-0000-0000-0000-000000000000}"/>
          </ac:spMkLst>
        </pc:spChg>
      </pc:sldChg>
      <pc:sldChg chg="add del">
        <pc:chgData name="Ragnhild Halvorsrud" userId="917ea340-fd63-490f-a7db-68428d24cf32" providerId="ADAL" clId="{9B6050A4-F178-4018-9F62-4FCCA28DA093}" dt="2021-03-19T12:34:03.810" v="24127" actId="47"/>
        <pc:sldMkLst>
          <pc:docMk/>
          <pc:sldMk cId="2524843875" sldId="3801"/>
        </pc:sldMkLst>
      </pc:sldChg>
      <pc:sldChg chg="modSp add del mod modNotes">
        <pc:chgData name="Ragnhild Halvorsrud" userId="917ea340-fd63-490f-a7db-68428d24cf32" providerId="ADAL" clId="{9B6050A4-F178-4018-9F62-4FCCA28DA093}" dt="2021-03-18T12:02:20.654" v="19104" actId="2696"/>
        <pc:sldMkLst>
          <pc:docMk/>
          <pc:sldMk cId="2726543323" sldId="3801"/>
        </pc:sldMkLst>
        <pc:spChg chg="mod">
          <ac:chgData name="Ragnhild Halvorsrud" userId="917ea340-fd63-490f-a7db-68428d24cf32" providerId="ADAL" clId="{9B6050A4-F178-4018-9F62-4FCCA28DA093}" dt="2021-03-18T11:53:46.377" v="17887" actId="790"/>
          <ac:spMkLst>
            <pc:docMk/>
            <pc:sldMk cId="2726543323" sldId="3801"/>
            <ac:spMk id="2" creationId="{00000000-0000-0000-0000-000000000000}"/>
          </ac:spMkLst>
        </pc:spChg>
        <pc:spChg chg="mod">
          <ac:chgData name="Ragnhild Halvorsrud" userId="917ea340-fd63-490f-a7db-68428d24cf32" providerId="ADAL" clId="{9B6050A4-F178-4018-9F62-4FCCA28DA093}" dt="2021-03-18T11:53:46.378" v="17888" actId="790"/>
          <ac:spMkLst>
            <pc:docMk/>
            <pc:sldMk cId="2726543323" sldId="3801"/>
            <ac:spMk id="25" creationId="{B3C58A52-2844-47D2-9040-83EA528DC1B6}"/>
          </ac:spMkLst>
        </pc:spChg>
        <pc:spChg chg="mod">
          <ac:chgData name="Ragnhild Halvorsrud" userId="917ea340-fd63-490f-a7db-68428d24cf32" providerId="ADAL" clId="{9B6050A4-F178-4018-9F62-4FCCA28DA093}" dt="2021-03-18T11:53:46.379" v="17889" actId="790"/>
          <ac:spMkLst>
            <pc:docMk/>
            <pc:sldMk cId="2726543323" sldId="3801"/>
            <ac:spMk id="26" creationId="{33E60744-AB24-40E6-8F74-ECDBBD1D3B5A}"/>
          </ac:spMkLst>
        </pc:spChg>
        <pc:spChg chg="mod">
          <ac:chgData name="Ragnhild Halvorsrud" userId="917ea340-fd63-490f-a7db-68428d24cf32" providerId="ADAL" clId="{9B6050A4-F178-4018-9F62-4FCCA28DA093}" dt="2021-03-18T11:53:46.382" v="17890" actId="790"/>
          <ac:spMkLst>
            <pc:docMk/>
            <pc:sldMk cId="2726543323" sldId="3801"/>
            <ac:spMk id="27" creationId="{DCDB5511-68C7-4A02-9E57-3BC4E606243A}"/>
          </ac:spMkLst>
        </pc:spChg>
        <pc:spChg chg="mod">
          <ac:chgData name="Ragnhild Halvorsrud" userId="917ea340-fd63-490f-a7db-68428d24cf32" providerId="ADAL" clId="{9B6050A4-F178-4018-9F62-4FCCA28DA093}" dt="2021-03-18T11:53:46.383" v="17891" actId="790"/>
          <ac:spMkLst>
            <pc:docMk/>
            <pc:sldMk cId="2726543323" sldId="3801"/>
            <ac:spMk id="28" creationId="{8DB213FB-A3F1-4DB5-B322-1D90A59BFFE3}"/>
          </ac:spMkLst>
        </pc:spChg>
        <pc:spChg chg="mod">
          <ac:chgData name="Ragnhild Halvorsrud" userId="917ea340-fd63-490f-a7db-68428d24cf32" providerId="ADAL" clId="{9B6050A4-F178-4018-9F62-4FCCA28DA093}" dt="2021-03-18T11:53:46.384" v="17892" actId="790"/>
          <ac:spMkLst>
            <pc:docMk/>
            <pc:sldMk cId="2726543323" sldId="3801"/>
            <ac:spMk id="29" creationId="{DC2F198E-BA0B-4B37-9918-D9878F76DC17}"/>
          </ac:spMkLst>
        </pc:spChg>
        <pc:spChg chg="mod">
          <ac:chgData name="Ragnhild Halvorsrud" userId="917ea340-fd63-490f-a7db-68428d24cf32" providerId="ADAL" clId="{9B6050A4-F178-4018-9F62-4FCCA28DA093}" dt="2021-03-18T11:53:46.384" v="17893" actId="790"/>
          <ac:spMkLst>
            <pc:docMk/>
            <pc:sldMk cId="2726543323" sldId="3801"/>
            <ac:spMk id="30" creationId="{02BEA7B1-9AE8-480A-BA90-CB1D33BB8164}"/>
          </ac:spMkLst>
        </pc:spChg>
        <pc:spChg chg="mod">
          <ac:chgData name="Ragnhild Halvorsrud" userId="917ea340-fd63-490f-a7db-68428d24cf32" providerId="ADAL" clId="{9B6050A4-F178-4018-9F62-4FCCA28DA093}" dt="2021-03-18T11:53:46.385" v="17894" actId="790"/>
          <ac:spMkLst>
            <pc:docMk/>
            <pc:sldMk cId="2726543323" sldId="3801"/>
            <ac:spMk id="32" creationId="{02940A7B-ACA6-44BF-9DFB-19E2F7CCCFAD}"/>
          </ac:spMkLst>
        </pc:spChg>
        <pc:spChg chg="mod">
          <ac:chgData name="Ragnhild Halvorsrud" userId="917ea340-fd63-490f-a7db-68428d24cf32" providerId="ADAL" clId="{9B6050A4-F178-4018-9F62-4FCCA28DA093}" dt="2021-03-18T11:53:46.385" v="17895" actId="790"/>
          <ac:spMkLst>
            <pc:docMk/>
            <pc:sldMk cId="2726543323" sldId="3801"/>
            <ac:spMk id="35" creationId="{8B58C188-F4A0-4B2B-86CB-D0F61C67CF0C}"/>
          </ac:spMkLst>
        </pc:spChg>
        <pc:spChg chg="mod">
          <ac:chgData name="Ragnhild Halvorsrud" userId="917ea340-fd63-490f-a7db-68428d24cf32" providerId="ADAL" clId="{9B6050A4-F178-4018-9F62-4FCCA28DA093}" dt="2021-03-18T11:53:46.391" v="17896" actId="790"/>
          <ac:spMkLst>
            <pc:docMk/>
            <pc:sldMk cId="2726543323" sldId="3801"/>
            <ac:spMk id="37" creationId="{574B63EE-E718-45F0-9AF2-C5ABC61122D3}"/>
          </ac:spMkLst>
        </pc:spChg>
        <pc:spChg chg="mod">
          <ac:chgData name="Ragnhild Halvorsrud" userId="917ea340-fd63-490f-a7db-68428d24cf32" providerId="ADAL" clId="{9B6050A4-F178-4018-9F62-4FCCA28DA093}" dt="2021-03-18T11:53:46.393" v="17897" actId="790"/>
          <ac:spMkLst>
            <pc:docMk/>
            <pc:sldMk cId="2726543323" sldId="3801"/>
            <ac:spMk id="39" creationId="{846E39FE-F501-40B8-B7FB-F86E25A0E2D2}"/>
          </ac:spMkLst>
        </pc:spChg>
        <pc:spChg chg="mod">
          <ac:chgData name="Ragnhild Halvorsrud" userId="917ea340-fd63-490f-a7db-68428d24cf32" providerId="ADAL" clId="{9B6050A4-F178-4018-9F62-4FCCA28DA093}" dt="2021-03-18T11:53:46.396" v="17898" actId="790"/>
          <ac:spMkLst>
            <pc:docMk/>
            <pc:sldMk cId="2726543323" sldId="3801"/>
            <ac:spMk id="41" creationId="{1EA5CAAD-75D6-4DE0-902D-1631F1767939}"/>
          </ac:spMkLst>
        </pc:spChg>
        <pc:spChg chg="mod">
          <ac:chgData name="Ragnhild Halvorsrud" userId="917ea340-fd63-490f-a7db-68428d24cf32" providerId="ADAL" clId="{9B6050A4-F178-4018-9F62-4FCCA28DA093}" dt="2021-03-18T11:53:46.399" v="17899" actId="790"/>
          <ac:spMkLst>
            <pc:docMk/>
            <pc:sldMk cId="2726543323" sldId="3801"/>
            <ac:spMk id="42" creationId="{6F621DDE-9829-4832-B6D9-436846883913}"/>
          </ac:spMkLst>
        </pc:spChg>
        <pc:spChg chg="mod">
          <ac:chgData name="Ragnhild Halvorsrud" userId="917ea340-fd63-490f-a7db-68428d24cf32" providerId="ADAL" clId="{9B6050A4-F178-4018-9F62-4FCCA28DA093}" dt="2021-03-18T11:53:46.402" v="17900" actId="790"/>
          <ac:spMkLst>
            <pc:docMk/>
            <pc:sldMk cId="2726543323" sldId="3801"/>
            <ac:spMk id="43" creationId="{FBC342BE-AE3D-4B57-861C-5D3281B249C5}"/>
          </ac:spMkLst>
        </pc:spChg>
        <pc:spChg chg="mod">
          <ac:chgData name="Ragnhild Halvorsrud" userId="917ea340-fd63-490f-a7db-68428d24cf32" providerId="ADAL" clId="{9B6050A4-F178-4018-9F62-4FCCA28DA093}" dt="2021-03-18T11:53:46.404" v="17901" actId="790"/>
          <ac:spMkLst>
            <pc:docMk/>
            <pc:sldMk cId="2726543323" sldId="3801"/>
            <ac:spMk id="44" creationId="{29A49B98-ECE4-4FB3-B2DE-8322162C8C64}"/>
          </ac:spMkLst>
        </pc:spChg>
        <pc:spChg chg="mod">
          <ac:chgData name="Ragnhild Halvorsrud" userId="917ea340-fd63-490f-a7db-68428d24cf32" providerId="ADAL" clId="{9B6050A4-F178-4018-9F62-4FCCA28DA093}" dt="2021-03-18T11:53:46.405" v="17902" actId="790"/>
          <ac:spMkLst>
            <pc:docMk/>
            <pc:sldMk cId="2726543323" sldId="3801"/>
            <ac:spMk id="46" creationId="{4DDEC8E4-2B7C-4830-BF10-25FC60135C1D}"/>
          </ac:spMkLst>
        </pc:spChg>
        <pc:spChg chg="mod">
          <ac:chgData name="Ragnhild Halvorsrud" userId="917ea340-fd63-490f-a7db-68428d24cf32" providerId="ADAL" clId="{9B6050A4-F178-4018-9F62-4FCCA28DA093}" dt="2021-03-18T11:53:46.406" v="17903" actId="790"/>
          <ac:spMkLst>
            <pc:docMk/>
            <pc:sldMk cId="2726543323" sldId="3801"/>
            <ac:spMk id="49" creationId="{534F0542-0F80-4F0C-8BFE-DEBA64C82645}"/>
          </ac:spMkLst>
        </pc:spChg>
        <pc:spChg chg="mod">
          <ac:chgData name="Ragnhild Halvorsrud" userId="917ea340-fd63-490f-a7db-68428d24cf32" providerId="ADAL" clId="{9B6050A4-F178-4018-9F62-4FCCA28DA093}" dt="2021-03-18T11:53:46.407" v="17904" actId="790"/>
          <ac:spMkLst>
            <pc:docMk/>
            <pc:sldMk cId="2726543323" sldId="3801"/>
            <ac:spMk id="52" creationId="{501D1D70-A643-4652-B576-5FF2082DD16F}"/>
          </ac:spMkLst>
        </pc:spChg>
        <pc:spChg chg="mod">
          <ac:chgData name="Ragnhild Halvorsrud" userId="917ea340-fd63-490f-a7db-68428d24cf32" providerId="ADAL" clId="{9B6050A4-F178-4018-9F62-4FCCA28DA093}" dt="2021-03-18T11:53:46.409" v="17905" actId="790"/>
          <ac:spMkLst>
            <pc:docMk/>
            <pc:sldMk cId="2726543323" sldId="3801"/>
            <ac:spMk id="56" creationId="{9A91878D-7C1C-43CB-ACE2-5529C236555C}"/>
          </ac:spMkLst>
        </pc:spChg>
      </pc:sldChg>
      <pc:sldChg chg="add del">
        <pc:chgData name="Ragnhild Halvorsrud" userId="917ea340-fd63-490f-a7db-68428d24cf32" providerId="ADAL" clId="{9B6050A4-F178-4018-9F62-4FCCA28DA093}" dt="2021-03-19T12:55:55.698" v="24710" actId="47"/>
        <pc:sldMkLst>
          <pc:docMk/>
          <pc:sldMk cId="2816919113" sldId="3801"/>
        </pc:sldMkLst>
      </pc:sldChg>
      <pc:sldChg chg="modSp add del mod modNotes">
        <pc:chgData name="Ragnhild Halvorsrud" userId="917ea340-fd63-490f-a7db-68428d24cf32" providerId="ADAL" clId="{9B6050A4-F178-4018-9F62-4FCCA28DA093}" dt="2021-03-16T17:20:17.687" v="15522" actId="47"/>
        <pc:sldMkLst>
          <pc:docMk/>
          <pc:sldMk cId="3284300877" sldId="3801"/>
        </pc:sldMkLst>
        <pc:spChg chg="mod">
          <ac:chgData name="Ragnhild Halvorsrud" userId="917ea340-fd63-490f-a7db-68428d24cf32" providerId="ADAL" clId="{9B6050A4-F178-4018-9F62-4FCCA28DA093}" dt="2021-03-16T17:19:27.564" v="15501" actId="790"/>
          <ac:spMkLst>
            <pc:docMk/>
            <pc:sldMk cId="3284300877" sldId="3801"/>
            <ac:spMk id="2" creationId="{00000000-0000-0000-0000-000000000000}"/>
          </ac:spMkLst>
        </pc:spChg>
        <pc:spChg chg="mod">
          <ac:chgData name="Ragnhild Halvorsrud" userId="917ea340-fd63-490f-a7db-68428d24cf32" providerId="ADAL" clId="{9B6050A4-F178-4018-9F62-4FCCA28DA093}" dt="2021-03-16T17:19:27.565" v="15502" actId="790"/>
          <ac:spMkLst>
            <pc:docMk/>
            <pc:sldMk cId="3284300877" sldId="3801"/>
            <ac:spMk id="25" creationId="{B3C58A52-2844-47D2-9040-83EA528DC1B6}"/>
          </ac:spMkLst>
        </pc:spChg>
        <pc:spChg chg="mod">
          <ac:chgData name="Ragnhild Halvorsrud" userId="917ea340-fd63-490f-a7db-68428d24cf32" providerId="ADAL" clId="{9B6050A4-F178-4018-9F62-4FCCA28DA093}" dt="2021-03-16T17:19:27.565" v="15503" actId="790"/>
          <ac:spMkLst>
            <pc:docMk/>
            <pc:sldMk cId="3284300877" sldId="3801"/>
            <ac:spMk id="26" creationId="{33E60744-AB24-40E6-8F74-ECDBBD1D3B5A}"/>
          </ac:spMkLst>
        </pc:spChg>
        <pc:spChg chg="mod">
          <ac:chgData name="Ragnhild Halvorsrud" userId="917ea340-fd63-490f-a7db-68428d24cf32" providerId="ADAL" clId="{9B6050A4-F178-4018-9F62-4FCCA28DA093}" dt="2021-03-16T17:19:27.567" v="15504" actId="790"/>
          <ac:spMkLst>
            <pc:docMk/>
            <pc:sldMk cId="3284300877" sldId="3801"/>
            <ac:spMk id="27" creationId="{DCDB5511-68C7-4A02-9E57-3BC4E606243A}"/>
          </ac:spMkLst>
        </pc:spChg>
        <pc:spChg chg="mod">
          <ac:chgData name="Ragnhild Halvorsrud" userId="917ea340-fd63-490f-a7db-68428d24cf32" providerId="ADAL" clId="{9B6050A4-F178-4018-9F62-4FCCA28DA093}" dt="2021-03-16T17:19:27.568" v="15505" actId="790"/>
          <ac:spMkLst>
            <pc:docMk/>
            <pc:sldMk cId="3284300877" sldId="3801"/>
            <ac:spMk id="28" creationId="{8DB213FB-A3F1-4DB5-B322-1D90A59BFFE3}"/>
          </ac:spMkLst>
        </pc:spChg>
        <pc:spChg chg="mod">
          <ac:chgData name="Ragnhild Halvorsrud" userId="917ea340-fd63-490f-a7db-68428d24cf32" providerId="ADAL" clId="{9B6050A4-F178-4018-9F62-4FCCA28DA093}" dt="2021-03-16T17:19:27.568" v="15506" actId="790"/>
          <ac:spMkLst>
            <pc:docMk/>
            <pc:sldMk cId="3284300877" sldId="3801"/>
            <ac:spMk id="29" creationId="{DC2F198E-BA0B-4B37-9918-D9878F76DC17}"/>
          </ac:spMkLst>
        </pc:spChg>
        <pc:spChg chg="mod">
          <ac:chgData name="Ragnhild Halvorsrud" userId="917ea340-fd63-490f-a7db-68428d24cf32" providerId="ADAL" clId="{9B6050A4-F178-4018-9F62-4FCCA28DA093}" dt="2021-03-16T17:19:27.569" v="15507" actId="790"/>
          <ac:spMkLst>
            <pc:docMk/>
            <pc:sldMk cId="3284300877" sldId="3801"/>
            <ac:spMk id="30" creationId="{02BEA7B1-9AE8-480A-BA90-CB1D33BB8164}"/>
          </ac:spMkLst>
        </pc:spChg>
        <pc:spChg chg="mod">
          <ac:chgData name="Ragnhild Halvorsrud" userId="917ea340-fd63-490f-a7db-68428d24cf32" providerId="ADAL" clId="{9B6050A4-F178-4018-9F62-4FCCA28DA093}" dt="2021-03-16T17:19:27.569" v="15508" actId="790"/>
          <ac:spMkLst>
            <pc:docMk/>
            <pc:sldMk cId="3284300877" sldId="3801"/>
            <ac:spMk id="32" creationId="{02940A7B-ACA6-44BF-9DFB-19E2F7CCCFAD}"/>
          </ac:spMkLst>
        </pc:spChg>
        <pc:spChg chg="mod">
          <ac:chgData name="Ragnhild Halvorsrud" userId="917ea340-fd63-490f-a7db-68428d24cf32" providerId="ADAL" clId="{9B6050A4-F178-4018-9F62-4FCCA28DA093}" dt="2021-03-16T17:19:27.570" v="15509" actId="790"/>
          <ac:spMkLst>
            <pc:docMk/>
            <pc:sldMk cId="3284300877" sldId="3801"/>
            <ac:spMk id="35" creationId="{8B58C188-F4A0-4B2B-86CB-D0F61C67CF0C}"/>
          </ac:spMkLst>
        </pc:spChg>
        <pc:spChg chg="mod">
          <ac:chgData name="Ragnhild Halvorsrud" userId="917ea340-fd63-490f-a7db-68428d24cf32" providerId="ADAL" clId="{9B6050A4-F178-4018-9F62-4FCCA28DA093}" dt="2021-03-16T17:19:27.571" v="15510" actId="790"/>
          <ac:spMkLst>
            <pc:docMk/>
            <pc:sldMk cId="3284300877" sldId="3801"/>
            <ac:spMk id="37" creationId="{574B63EE-E718-45F0-9AF2-C5ABC61122D3}"/>
          </ac:spMkLst>
        </pc:spChg>
        <pc:spChg chg="mod">
          <ac:chgData name="Ragnhild Halvorsrud" userId="917ea340-fd63-490f-a7db-68428d24cf32" providerId="ADAL" clId="{9B6050A4-F178-4018-9F62-4FCCA28DA093}" dt="2021-03-16T17:19:27.572" v="15511" actId="790"/>
          <ac:spMkLst>
            <pc:docMk/>
            <pc:sldMk cId="3284300877" sldId="3801"/>
            <ac:spMk id="39" creationId="{846E39FE-F501-40B8-B7FB-F86E25A0E2D2}"/>
          </ac:spMkLst>
        </pc:spChg>
        <pc:spChg chg="mod">
          <ac:chgData name="Ragnhild Halvorsrud" userId="917ea340-fd63-490f-a7db-68428d24cf32" providerId="ADAL" clId="{9B6050A4-F178-4018-9F62-4FCCA28DA093}" dt="2021-03-16T17:19:27.573" v="15512" actId="790"/>
          <ac:spMkLst>
            <pc:docMk/>
            <pc:sldMk cId="3284300877" sldId="3801"/>
            <ac:spMk id="41" creationId="{1EA5CAAD-75D6-4DE0-902D-1631F1767939}"/>
          </ac:spMkLst>
        </pc:spChg>
        <pc:spChg chg="mod">
          <ac:chgData name="Ragnhild Halvorsrud" userId="917ea340-fd63-490f-a7db-68428d24cf32" providerId="ADAL" clId="{9B6050A4-F178-4018-9F62-4FCCA28DA093}" dt="2021-03-16T17:19:27.575" v="15513" actId="790"/>
          <ac:spMkLst>
            <pc:docMk/>
            <pc:sldMk cId="3284300877" sldId="3801"/>
            <ac:spMk id="42" creationId="{6F621DDE-9829-4832-B6D9-436846883913}"/>
          </ac:spMkLst>
        </pc:spChg>
        <pc:spChg chg="mod">
          <ac:chgData name="Ragnhild Halvorsrud" userId="917ea340-fd63-490f-a7db-68428d24cf32" providerId="ADAL" clId="{9B6050A4-F178-4018-9F62-4FCCA28DA093}" dt="2021-03-16T17:19:27.576" v="15514" actId="790"/>
          <ac:spMkLst>
            <pc:docMk/>
            <pc:sldMk cId="3284300877" sldId="3801"/>
            <ac:spMk id="43" creationId="{FBC342BE-AE3D-4B57-861C-5D3281B249C5}"/>
          </ac:spMkLst>
        </pc:spChg>
        <pc:spChg chg="mod">
          <ac:chgData name="Ragnhild Halvorsrud" userId="917ea340-fd63-490f-a7db-68428d24cf32" providerId="ADAL" clId="{9B6050A4-F178-4018-9F62-4FCCA28DA093}" dt="2021-03-16T17:19:27.578" v="15515" actId="790"/>
          <ac:spMkLst>
            <pc:docMk/>
            <pc:sldMk cId="3284300877" sldId="3801"/>
            <ac:spMk id="44" creationId="{29A49B98-ECE4-4FB3-B2DE-8322162C8C64}"/>
          </ac:spMkLst>
        </pc:spChg>
        <pc:spChg chg="mod">
          <ac:chgData name="Ragnhild Halvorsrud" userId="917ea340-fd63-490f-a7db-68428d24cf32" providerId="ADAL" clId="{9B6050A4-F178-4018-9F62-4FCCA28DA093}" dt="2021-03-16T17:19:27.579" v="15516" actId="790"/>
          <ac:spMkLst>
            <pc:docMk/>
            <pc:sldMk cId="3284300877" sldId="3801"/>
            <ac:spMk id="46" creationId="{4DDEC8E4-2B7C-4830-BF10-25FC60135C1D}"/>
          </ac:spMkLst>
        </pc:spChg>
        <pc:spChg chg="mod">
          <ac:chgData name="Ragnhild Halvorsrud" userId="917ea340-fd63-490f-a7db-68428d24cf32" providerId="ADAL" clId="{9B6050A4-F178-4018-9F62-4FCCA28DA093}" dt="2021-03-16T17:19:27.580" v="15517" actId="790"/>
          <ac:spMkLst>
            <pc:docMk/>
            <pc:sldMk cId="3284300877" sldId="3801"/>
            <ac:spMk id="49" creationId="{534F0542-0F80-4F0C-8BFE-DEBA64C82645}"/>
          </ac:spMkLst>
        </pc:spChg>
        <pc:spChg chg="mod">
          <ac:chgData name="Ragnhild Halvorsrud" userId="917ea340-fd63-490f-a7db-68428d24cf32" providerId="ADAL" clId="{9B6050A4-F178-4018-9F62-4FCCA28DA093}" dt="2021-03-16T17:19:27.582" v="15518" actId="790"/>
          <ac:spMkLst>
            <pc:docMk/>
            <pc:sldMk cId="3284300877" sldId="3801"/>
            <ac:spMk id="52" creationId="{501D1D70-A643-4652-B576-5FF2082DD16F}"/>
          </ac:spMkLst>
        </pc:spChg>
        <pc:spChg chg="mod">
          <ac:chgData name="Ragnhild Halvorsrud" userId="917ea340-fd63-490f-a7db-68428d24cf32" providerId="ADAL" clId="{9B6050A4-F178-4018-9F62-4FCCA28DA093}" dt="2021-03-16T17:19:27.583" v="15519" actId="790"/>
          <ac:spMkLst>
            <pc:docMk/>
            <pc:sldMk cId="3284300877" sldId="3801"/>
            <ac:spMk id="56" creationId="{9A91878D-7C1C-43CB-ACE2-5529C236555C}"/>
          </ac:spMkLst>
        </pc:spChg>
      </pc:sldChg>
      <pc:sldChg chg="modSp add del mod modNotes">
        <pc:chgData name="Ragnhild Halvorsrud" userId="917ea340-fd63-490f-a7db-68428d24cf32" providerId="ADAL" clId="{9B6050A4-F178-4018-9F62-4FCCA28DA093}" dt="2021-03-18T12:37:47.144" v="19445"/>
        <pc:sldMkLst>
          <pc:docMk/>
          <pc:sldMk cId="3392433151" sldId="3801"/>
        </pc:sldMkLst>
        <pc:spChg chg="mod">
          <ac:chgData name="Ragnhild Halvorsrud" userId="917ea340-fd63-490f-a7db-68428d24cf32" providerId="ADAL" clId="{9B6050A4-F178-4018-9F62-4FCCA28DA093}" dt="2021-03-18T12:37:40.932" v="19431" actId="790"/>
          <ac:spMkLst>
            <pc:docMk/>
            <pc:sldMk cId="3392433151" sldId="3801"/>
            <ac:spMk id="2" creationId="{00000000-0000-0000-0000-000000000000}"/>
          </ac:spMkLst>
        </pc:spChg>
        <pc:spChg chg="mod">
          <ac:chgData name="Ragnhild Halvorsrud" userId="917ea340-fd63-490f-a7db-68428d24cf32" providerId="ADAL" clId="{9B6050A4-F178-4018-9F62-4FCCA28DA093}" dt="2021-03-18T12:37:40.936" v="19432" actId="790"/>
          <ac:spMkLst>
            <pc:docMk/>
            <pc:sldMk cId="3392433151" sldId="3801"/>
            <ac:spMk id="5" creationId="{00000000-0000-0000-0000-000000000000}"/>
          </ac:spMkLst>
        </pc:spChg>
        <pc:spChg chg="mod">
          <ac:chgData name="Ragnhild Halvorsrud" userId="917ea340-fd63-490f-a7db-68428d24cf32" providerId="ADAL" clId="{9B6050A4-F178-4018-9F62-4FCCA28DA093}" dt="2021-03-18T12:37:40.937" v="19433" actId="790"/>
          <ac:spMkLst>
            <pc:docMk/>
            <pc:sldMk cId="3392433151" sldId="3801"/>
            <ac:spMk id="6" creationId="{00000000-0000-0000-0000-000000000000}"/>
          </ac:spMkLst>
        </pc:spChg>
        <pc:spChg chg="mod">
          <ac:chgData name="Ragnhild Halvorsrud" userId="917ea340-fd63-490f-a7db-68428d24cf32" providerId="ADAL" clId="{9B6050A4-F178-4018-9F62-4FCCA28DA093}" dt="2021-03-18T12:37:40.938" v="19434" actId="790"/>
          <ac:spMkLst>
            <pc:docMk/>
            <pc:sldMk cId="3392433151" sldId="3801"/>
            <ac:spMk id="22" creationId="{00000000-0000-0000-0000-000000000000}"/>
          </ac:spMkLst>
        </pc:spChg>
        <pc:spChg chg="mod">
          <ac:chgData name="Ragnhild Halvorsrud" userId="917ea340-fd63-490f-a7db-68428d24cf32" providerId="ADAL" clId="{9B6050A4-F178-4018-9F62-4FCCA28DA093}" dt="2021-03-18T12:37:40.939" v="19435" actId="790"/>
          <ac:spMkLst>
            <pc:docMk/>
            <pc:sldMk cId="3392433151" sldId="3801"/>
            <ac:spMk id="23" creationId="{00000000-0000-0000-0000-000000000000}"/>
          </ac:spMkLst>
        </pc:spChg>
      </pc:sldChg>
      <pc:sldChg chg="modSp add del mod modNotes">
        <pc:chgData name="Ragnhild Halvorsrud" userId="917ea340-fd63-490f-a7db-68428d24cf32" providerId="ADAL" clId="{9B6050A4-F178-4018-9F62-4FCCA28DA093}" dt="2021-03-18T12:02:31.512" v="19127" actId="2696"/>
        <pc:sldMkLst>
          <pc:docMk/>
          <pc:sldMk cId="3609902206" sldId="3801"/>
        </pc:sldMkLst>
        <pc:spChg chg="mod">
          <ac:chgData name="Ragnhild Halvorsrud" userId="917ea340-fd63-490f-a7db-68428d24cf32" providerId="ADAL" clId="{9B6050A4-F178-4018-9F62-4FCCA28DA093}" dt="2021-03-18T12:02:26.165" v="19106" actId="790"/>
          <ac:spMkLst>
            <pc:docMk/>
            <pc:sldMk cId="3609902206" sldId="3801"/>
            <ac:spMk id="2" creationId="{00000000-0000-0000-0000-000000000000}"/>
          </ac:spMkLst>
        </pc:spChg>
        <pc:spChg chg="mod">
          <ac:chgData name="Ragnhild Halvorsrud" userId="917ea340-fd63-490f-a7db-68428d24cf32" providerId="ADAL" clId="{9B6050A4-F178-4018-9F62-4FCCA28DA093}" dt="2021-03-18T12:02:26.166" v="19107" actId="790"/>
          <ac:spMkLst>
            <pc:docMk/>
            <pc:sldMk cId="3609902206" sldId="3801"/>
            <ac:spMk id="25" creationId="{B3C58A52-2844-47D2-9040-83EA528DC1B6}"/>
          </ac:spMkLst>
        </pc:spChg>
        <pc:spChg chg="mod">
          <ac:chgData name="Ragnhild Halvorsrud" userId="917ea340-fd63-490f-a7db-68428d24cf32" providerId="ADAL" clId="{9B6050A4-F178-4018-9F62-4FCCA28DA093}" dt="2021-03-18T12:02:26.167" v="19108" actId="790"/>
          <ac:spMkLst>
            <pc:docMk/>
            <pc:sldMk cId="3609902206" sldId="3801"/>
            <ac:spMk id="26" creationId="{33E60744-AB24-40E6-8F74-ECDBBD1D3B5A}"/>
          </ac:spMkLst>
        </pc:spChg>
        <pc:spChg chg="mod">
          <ac:chgData name="Ragnhild Halvorsrud" userId="917ea340-fd63-490f-a7db-68428d24cf32" providerId="ADAL" clId="{9B6050A4-F178-4018-9F62-4FCCA28DA093}" dt="2021-03-18T12:02:26.170" v="19109" actId="790"/>
          <ac:spMkLst>
            <pc:docMk/>
            <pc:sldMk cId="3609902206" sldId="3801"/>
            <ac:spMk id="27" creationId="{DCDB5511-68C7-4A02-9E57-3BC4E606243A}"/>
          </ac:spMkLst>
        </pc:spChg>
        <pc:spChg chg="mod">
          <ac:chgData name="Ragnhild Halvorsrud" userId="917ea340-fd63-490f-a7db-68428d24cf32" providerId="ADAL" clId="{9B6050A4-F178-4018-9F62-4FCCA28DA093}" dt="2021-03-18T12:02:26.171" v="19110" actId="790"/>
          <ac:spMkLst>
            <pc:docMk/>
            <pc:sldMk cId="3609902206" sldId="3801"/>
            <ac:spMk id="28" creationId="{8DB213FB-A3F1-4DB5-B322-1D90A59BFFE3}"/>
          </ac:spMkLst>
        </pc:spChg>
        <pc:spChg chg="mod">
          <ac:chgData name="Ragnhild Halvorsrud" userId="917ea340-fd63-490f-a7db-68428d24cf32" providerId="ADAL" clId="{9B6050A4-F178-4018-9F62-4FCCA28DA093}" dt="2021-03-18T12:02:26.172" v="19111" actId="790"/>
          <ac:spMkLst>
            <pc:docMk/>
            <pc:sldMk cId="3609902206" sldId="3801"/>
            <ac:spMk id="29" creationId="{DC2F198E-BA0B-4B37-9918-D9878F76DC17}"/>
          </ac:spMkLst>
        </pc:spChg>
        <pc:spChg chg="mod">
          <ac:chgData name="Ragnhild Halvorsrud" userId="917ea340-fd63-490f-a7db-68428d24cf32" providerId="ADAL" clId="{9B6050A4-F178-4018-9F62-4FCCA28DA093}" dt="2021-03-18T12:02:26.173" v="19112" actId="790"/>
          <ac:spMkLst>
            <pc:docMk/>
            <pc:sldMk cId="3609902206" sldId="3801"/>
            <ac:spMk id="30" creationId="{02BEA7B1-9AE8-480A-BA90-CB1D33BB8164}"/>
          </ac:spMkLst>
        </pc:spChg>
        <pc:spChg chg="mod">
          <ac:chgData name="Ragnhild Halvorsrud" userId="917ea340-fd63-490f-a7db-68428d24cf32" providerId="ADAL" clId="{9B6050A4-F178-4018-9F62-4FCCA28DA093}" dt="2021-03-18T12:02:26.174" v="19113" actId="790"/>
          <ac:spMkLst>
            <pc:docMk/>
            <pc:sldMk cId="3609902206" sldId="3801"/>
            <ac:spMk id="32" creationId="{02940A7B-ACA6-44BF-9DFB-19E2F7CCCFAD}"/>
          </ac:spMkLst>
        </pc:spChg>
        <pc:spChg chg="mod">
          <ac:chgData name="Ragnhild Halvorsrud" userId="917ea340-fd63-490f-a7db-68428d24cf32" providerId="ADAL" clId="{9B6050A4-F178-4018-9F62-4FCCA28DA093}" dt="2021-03-18T12:02:26.175" v="19114" actId="790"/>
          <ac:spMkLst>
            <pc:docMk/>
            <pc:sldMk cId="3609902206" sldId="3801"/>
            <ac:spMk id="35" creationId="{8B58C188-F4A0-4B2B-86CB-D0F61C67CF0C}"/>
          </ac:spMkLst>
        </pc:spChg>
        <pc:spChg chg="mod">
          <ac:chgData name="Ragnhild Halvorsrud" userId="917ea340-fd63-490f-a7db-68428d24cf32" providerId="ADAL" clId="{9B6050A4-F178-4018-9F62-4FCCA28DA093}" dt="2021-03-18T12:02:26.177" v="19115" actId="790"/>
          <ac:spMkLst>
            <pc:docMk/>
            <pc:sldMk cId="3609902206" sldId="3801"/>
            <ac:spMk id="37" creationId="{574B63EE-E718-45F0-9AF2-C5ABC61122D3}"/>
          </ac:spMkLst>
        </pc:spChg>
        <pc:spChg chg="mod">
          <ac:chgData name="Ragnhild Halvorsrud" userId="917ea340-fd63-490f-a7db-68428d24cf32" providerId="ADAL" clId="{9B6050A4-F178-4018-9F62-4FCCA28DA093}" dt="2021-03-18T12:02:26.178" v="19116" actId="790"/>
          <ac:spMkLst>
            <pc:docMk/>
            <pc:sldMk cId="3609902206" sldId="3801"/>
            <ac:spMk id="39" creationId="{846E39FE-F501-40B8-B7FB-F86E25A0E2D2}"/>
          </ac:spMkLst>
        </pc:spChg>
        <pc:spChg chg="mod">
          <ac:chgData name="Ragnhild Halvorsrud" userId="917ea340-fd63-490f-a7db-68428d24cf32" providerId="ADAL" clId="{9B6050A4-F178-4018-9F62-4FCCA28DA093}" dt="2021-03-18T12:02:26.180" v="19117" actId="790"/>
          <ac:spMkLst>
            <pc:docMk/>
            <pc:sldMk cId="3609902206" sldId="3801"/>
            <ac:spMk id="41" creationId="{1EA5CAAD-75D6-4DE0-902D-1631F1767939}"/>
          </ac:spMkLst>
        </pc:spChg>
        <pc:spChg chg="mod">
          <ac:chgData name="Ragnhild Halvorsrud" userId="917ea340-fd63-490f-a7db-68428d24cf32" providerId="ADAL" clId="{9B6050A4-F178-4018-9F62-4FCCA28DA093}" dt="2021-03-18T12:02:26.181" v="19118" actId="790"/>
          <ac:spMkLst>
            <pc:docMk/>
            <pc:sldMk cId="3609902206" sldId="3801"/>
            <ac:spMk id="42" creationId="{6F621DDE-9829-4832-B6D9-436846883913}"/>
          </ac:spMkLst>
        </pc:spChg>
        <pc:spChg chg="mod">
          <ac:chgData name="Ragnhild Halvorsrud" userId="917ea340-fd63-490f-a7db-68428d24cf32" providerId="ADAL" clId="{9B6050A4-F178-4018-9F62-4FCCA28DA093}" dt="2021-03-18T12:02:26.184" v="19119" actId="790"/>
          <ac:spMkLst>
            <pc:docMk/>
            <pc:sldMk cId="3609902206" sldId="3801"/>
            <ac:spMk id="43" creationId="{FBC342BE-AE3D-4B57-861C-5D3281B249C5}"/>
          </ac:spMkLst>
        </pc:spChg>
        <pc:spChg chg="mod">
          <ac:chgData name="Ragnhild Halvorsrud" userId="917ea340-fd63-490f-a7db-68428d24cf32" providerId="ADAL" clId="{9B6050A4-F178-4018-9F62-4FCCA28DA093}" dt="2021-03-18T12:02:26.186" v="19120" actId="790"/>
          <ac:spMkLst>
            <pc:docMk/>
            <pc:sldMk cId="3609902206" sldId="3801"/>
            <ac:spMk id="44" creationId="{29A49B98-ECE4-4FB3-B2DE-8322162C8C64}"/>
          </ac:spMkLst>
        </pc:spChg>
        <pc:spChg chg="mod">
          <ac:chgData name="Ragnhild Halvorsrud" userId="917ea340-fd63-490f-a7db-68428d24cf32" providerId="ADAL" clId="{9B6050A4-F178-4018-9F62-4FCCA28DA093}" dt="2021-03-18T12:02:26.187" v="19121" actId="790"/>
          <ac:spMkLst>
            <pc:docMk/>
            <pc:sldMk cId="3609902206" sldId="3801"/>
            <ac:spMk id="46" creationId="{4DDEC8E4-2B7C-4830-BF10-25FC60135C1D}"/>
          </ac:spMkLst>
        </pc:spChg>
        <pc:spChg chg="mod">
          <ac:chgData name="Ragnhild Halvorsrud" userId="917ea340-fd63-490f-a7db-68428d24cf32" providerId="ADAL" clId="{9B6050A4-F178-4018-9F62-4FCCA28DA093}" dt="2021-03-18T12:02:26.188" v="19122" actId="790"/>
          <ac:spMkLst>
            <pc:docMk/>
            <pc:sldMk cId="3609902206" sldId="3801"/>
            <ac:spMk id="49" creationId="{534F0542-0F80-4F0C-8BFE-DEBA64C82645}"/>
          </ac:spMkLst>
        </pc:spChg>
        <pc:spChg chg="mod">
          <ac:chgData name="Ragnhild Halvorsrud" userId="917ea340-fd63-490f-a7db-68428d24cf32" providerId="ADAL" clId="{9B6050A4-F178-4018-9F62-4FCCA28DA093}" dt="2021-03-18T12:02:26.188" v="19123" actId="790"/>
          <ac:spMkLst>
            <pc:docMk/>
            <pc:sldMk cId="3609902206" sldId="3801"/>
            <ac:spMk id="52" creationId="{501D1D70-A643-4652-B576-5FF2082DD16F}"/>
          </ac:spMkLst>
        </pc:spChg>
        <pc:spChg chg="mod">
          <ac:chgData name="Ragnhild Halvorsrud" userId="917ea340-fd63-490f-a7db-68428d24cf32" providerId="ADAL" clId="{9B6050A4-F178-4018-9F62-4FCCA28DA093}" dt="2021-03-18T12:02:26.190" v="19124" actId="790"/>
          <ac:spMkLst>
            <pc:docMk/>
            <pc:sldMk cId="3609902206" sldId="3801"/>
            <ac:spMk id="56" creationId="{9A91878D-7C1C-43CB-ACE2-5529C236555C}"/>
          </ac:spMkLst>
        </pc:spChg>
      </pc:sldChg>
      <pc:sldChg chg="modSp add del mod modNotes">
        <pc:chgData name="Ragnhild Halvorsrud" userId="917ea340-fd63-490f-a7db-68428d24cf32" providerId="ADAL" clId="{9B6050A4-F178-4018-9F62-4FCCA28DA093}" dt="2021-03-16T17:19:20.717" v="15497" actId="2890"/>
        <pc:sldMkLst>
          <pc:docMk/>
          <pc:sldMk cId="3887551915" sldId="3801"/>
        </pc:sldMkLst>
        <pc:spChg chg="mod">
          <ac:chgData name="Ragnhild Halvorsrud" userId="917ea340-fd63-490f-a7db-68428d24cf32" providerId="ADAL" clId="{9B6050A4-F178-4018-9F62-4FCCA28DA093}" dt="2021-03-16T17:18:53.643" v="15453" actId="790"/>
          <ac:spMkLst>
            <pc:docMk/>
            <pc:sldMk cId="3887551915" sldId="3801"/>
            <ac:spMk id="2" creationId="{00000000-0000-0000-0000-000000000000}"/>
          </ac:spMkLst>
        </pc:spChg>
        <pc:spChg chg="mod">
          <ac:chgData name="Ragnhild Halvorsrud" userId="917ea340-fd63-490f-a7db-68428d24cf32" providerId="ADAL" clId="{9B6050A4-F178-4018-9F62-4FCCA28DA093}" dt="2021-03-16T17:18:53.644" v="15454" actId="790"/>
          <ac:spMkLst>
            <pc:docMk/>
            <pc:sldMk cId="3887551915" sldId="3801"/>
            <ac:spMk id="25" creationId="{B3C58A52-2844-47D2-9040-83EA528DC1B6}"/>
          </ac:spMkLst>
        </pc:spChg>
        <pc:spChg chg="mod">
          <ac:chgData name="Ragnhild Halvorsrud" userId="917ea340-fd63-490f-a7db-68428d24cf32" providerId="ADAL" clId="{9B6050A4-F178-4018-9F62-4FCCA28DA093}" dt="2021-03-16T17:18:53.645" v="15455" actId="790"/>
          <ac:spMkLst>
            <pc:docMk/>
            <pc:sldMk cId="3887551915" sldId="3801"/>
            <ac:spMk id="26" creationId="{33E60744-AB24-40E6-8F74-ECDBBD1D3B5A}"/>
          </ac:spMkLst>
        </pc:spChg>
        <pc:spChg chg="mod">
          <ac:chgData name="Ragnhild Halvorsrud" userId="917ea340-fd63-490f-a7db-68428d24cf32" providerId="ADAL" clId="{9B6050A4-F178-4018-9F62-4FCCA28DA093}" dt="2021-03-16T17:18:53.647" v="15456" actId="790"/>
          <ac:spMkLst>
            <pc:docMk/>
            <pc:sldMk cId="3887551915" sldId="3801"/>
            <ac:spMk id="27" creationId="{DCDB5511-68C7-4A02-9E57-3BC4E606243A}"/>
          </ac:spMkLst>
        </pc:spChg>
        <pc:spChg chg="mod">
          <ac:chgData name="Ragnhild Halvorsrud" userId="917ea340-fd63-490f-a7db-68428d24cf32" providerId="ADAL" clId="{9B6050A4-F178-4018-9F62-4FCCA28DA093}" dt="2021-03-16T17:18:53.648" v="15457" actId="790"/>
          <ac:spMkLst>
            <pc:docMk/>
            <pc:sldMk cId="3887551915" sldId="3801"/>
            <ac:spMk id="28" creationId="{8DB213FB-A3F1-4DB5-B322-1D90A59BFFE3}"/>
          </ac:spMkLst>
        </pc:spChg>
        <pc:spChg chg="mod">
          <ac:chgData name="Ragnhild Halvorsrud" userId="917ea340-fd63-490f-a7db-68428d24cf32" providerId="ADAL" clId="{9B6050A4-F178-4018-9F62-4FCCA28DA093}" dt="2021-03-16T17:18:53.649" v="15458" actId="790"/>
          <ac:spMkLst>
            <pc:docMk/>
            <pc:sldMk cId="3887551915" sldId="3801"/>
            <ac:spMk id="29" creationId="{DC2F198E-BA0B-4B37-9918-D9878F76DC17}"/>
          </ac:spMkLst>
        </pc:spChg>
        <pc:spChg chg="mod">
          <ac:chgData name="Ragnhild Halvorsrud" userId="917ea340-fd63-490f-a7db-68428d24cf32" providerId="ADAL" clId="{9B6050A4-F178-4018-9F62-4FCCA28DA093}" dt="2021-03-16T17:18:53.651" v="15459" actId="790"/>
          <ac:spMkLst>
            <pc:docMk/>
            <pc:sldMk cId="3887551915" sldId="3801"/>
            <ac:spMk id="30" creationId="{02BEA7B1-9AE8-480A-BA90-CB1D33BB8164}"/>
          </ac:spMkLst>
        </pc:spChg>
        <pc:spChg chg="mod">
          <ac:chgData name="Ragnhild Halvorsrud" userId="917ea340-fd63-490f-a7db-68428d24cf32" providerId="ADAL" clId="{9B6050A4-F178-4018-9F62-4FCCA28DA093}" dt="2021-03-16T17:18:53.652" v="15460" actId="790"/>
          <ac:spMkLst>
            <pc:docMk/>
            <pc:sldMk cId="3887551915" sldId="3801"/>
            <ac:spMk id="32" creationId="{02940A7B-ACA6-44BF-9DFB-19E2F7CCCFAD}"/>
          </ac:spMkLst>
        </pc:spChg>
        <pc:spChg chg="mod">
          <ac:chgData name="Ragnhild Halvorsrud" userId="917ea340-fd63-490f-a7db-68428d24cf32" providerId="ADAL" clId="{9B6050A4-F178-4018-9F62-4FCCA28DA093}" dt="2021-03-16T17:18:53.653" v="15461" actId="790"/>
          <ac:spMkLst>
            <pc:docMk/>
            <pc:sldMk cId="3887551915" sldId="3801"/>
            <ac:spMk id="35" creationId="{8B58C188-F4A0-4B2B-86CB-D0F61C67CF0C}"/>
          </ac:spMkLst>
        </pc:spChg>
        <pc:spChg chg="mod">
          <ac:chgData name="Ragnhild Halvorsrud" userId="917ea340-fd63-490f-a7db-68428d24cf32" providerId="ADAL" clId="{9B6050A4-F178-4018-9F62-4FCCA28DA093}" dt="2021-03-16T17:18:53.655" v="15462" actId="790"/>
          <ac:spMkLst>
            <pc:docMk/>
            <pc:sldMk cId="3887551915" sldId="3801"/>
            <ac:spMk id="37" creationId="{574B63EE-E718-45F0-9AF2-C5ABC61122D3}"/>
          </ac:spMkLst>
        </pc:spChg>
        <pc:spChg chg="mod">
          <ac:chgData name="Ragnhild Halvorsrud" userId="917ea340-fd63-490f-a7db-68428d24cf32" providerId="ADAL" clId="{9B6050A4-F178-4018-9F62-4FCCA28DA093}" dt="2021-03-16T17:18:53.656" v="15463" actId="790"/>
          <ac:spMkLst>
            <pc:docMk/>
            <pc:sldMk cId="3887551915" sldId="3801"/>
            <ac:spMk id="39" creationId="{846E39FE-F501-40B8-B7FB-F86E25A0E2D2}"/>
          </ac:spMkLst>
        </pc:spChg>
        <pc:spChg chg="mod">
          <ac:chgData name="Ragnhild Halvorsrud" userId="917ea340-fd63-490f-a7db-68428d24cf32" providerId="ADAL" clId="{9B6050A4-F178-4018-9F62-4FCCA28DA093}" dt="2021-03-16T17:18:53.657" v="15464" actId="790"/>
          <ac:spMkLst>
            <pc:docMk/>
            <pc:sldMk cId="3887551915" sldId="3801"/>
            <ac:spMk id="41" creationId="{1EA5CAAD-75D6-4DE0-902D-1631F1767939}"/>
          </ac:spMkLst>
        </pc:spChg>
        <pc:spChg chg="mod">
          <ac:chgData name="Ragnhild Halvorsrud" userId="917ea340-fd63-490f-a7db-68428d24cf32" providerId="ADAL" clId="{9B6050A4-F178-4018-9F62-4FCCA28DA093}" dt="2021-03-16T17:18:53.658" v="15465" actId="790"/>
          <ac:spMkLst>
            <pc:docMk/>
            <pc:sldMk cId="3887551915" sldId="3801"/>
            <ac:spMk id="42" creationId="{6F621DDE-9829-4832-B6D9-436846883913}"/>
          </ac:spMkLst>
        </pc:spChg>
        <pc:spChg chg="mod">
          <ac:chgData name="Ragnhild Halvorsrud" userId="917ea340-fd63-490f-a7db-68428d24cf32" providerId="ADAL" clId="{9B6050A4-F178-4018-9F62-4FCCA28DA093}" dt="2021-03-16T17:18:53.659" v="15466" actId="790"/>
          <ac:spMkLst>
            <pc:docMk/>
            <pc:sldMk cId="3887551915" sldId="3801"/>
            <ac:spMk id="43" creationId="{FBC342BE-AE3D-4B57-861C-5D3281B249C5}"/>
          </ac:spMkLst>
        </pc:spChg>
        <pc:spChg chg="mod">
          <ac:chgData name="Ragnhild Halvorsrud" userId="917ea340-fd63-490f-a7db-68428d24cf32" providerId="ADAL" clId="{9B6050A4-F178-4018-9F62-4FCCA28DA093}" dt="2021-03-16T17:18:53.661" v="15467" actId="790"/>
          <ac:spMkLst>
            <pc:docMk/>
            <pc:sldMk cId="3887551915" sldId="3801"/>
            <ac:spMk id="44" creationId="{29A49B98-ECE4-4FB3-B2DE-8322162C8C64}"/>
          </ac:spMkLst>
        </pc:spChg>
        <pc:spChg chg="mod">
          <ac:chgData name="Ragnhild Halvorsrud" userId="917ea340-fd63-490f-a7db-68428d24cf32" providerId="ADAL" clId="{9B6050A4-F178-4018-9F62-4FCCA28DA093}" dt="2021-03-16T17:18:53.661" v="15468" actId="790"/>
          <ac:spMkLst>
            <pc:docMk/>
            <pc:sldMk cId="3887551915" sldId="3801"/>
            <ac:spMk id="46" creationId="{4DDEC8E4-2B7C-4830-BF10-25FC60135C1D}"/>
          </ac:spMkLst>
        </pc:spChg>
        <pc:spChg chg="mod">
          <ac:chgData name="Ragnhild Halvorsrud" userId="917ea340-fd63-490f-a7db-68428d24cf32" providerId="ADAL" clId="{9B6050A4-F178-4018-9F62-4FCCA28DA093}" dt="2021-03-16T17:18:53.662" v="15469" actId="790"/>
          <ac:spMkLst>
            <pc:docMk/>
            <pc:sldMk cId="3887551915" sldId="3801"/>
            <ac:spMk id="49" creationId="{534F0542-0F80-4F0C-8BFE-DEBA64C82645}"/>
          </ac:spMkLst>
        </pc:spChg>
        <pc:spChg chg="mod">
          <ac:chgData name="Ragnhild Halvorsrud" userId="917ea340-fd63-490f-a7db-68428d24cf32" providerId="ADAL" clId="{9B6050A4-F178-4018-9F62-4FCCA28DA093}" dt="2021-03-16T17:18:53.663" v="15470" actId="790"/>
          <ac:spMkLst>
            <pc:docMk/>
            <pc:sldMk cId="3887551915" sldId="3801"/>
            <ac:spMk id="52" creationId="{501D1D70-A643-4652-B576-5FF2082DD16F}"/>
          </ac:spMkLst>
        </pc:spChg>
        <pc:spChg chg="mod">
          <ac:chgData name="Ragnhild Halvorsrud" userId="917ea340-fd63-490f-a7db-68428d24cf32" providerId="ADAL" clId="{9B6050A4-F178-4018-9F62-4FCCA28DA093}" dt="2021-03-16T17:18:53.664" v="15471" actId="790"/>
          <ac:spMkLst>
            <pc:docMk/>
            <pc:sldMk cId="3887551915" sldId="3801"/>
            <ac:spMk id="56" creationId="{9A91878D-7C1C-43CB-ACE2-5529C236555C}"/>
          </ac:spMkLst>
        </pc:spChg>
      </pc:sldChg>
      <pc:sldChg chg="addSp modSp add del mod modNotes">
        <pc:chgData name="Ragnhild Halvorsrud" userId="917ea340-fd63-490f-a7db-68428d24cf32" providerId="ADAL" clId="{9B6050A4-F178-4018-9F62-4FCCA28DA093}" dt="2021-03-19T17:16:05.619" v="28209" actId="47"/>
        <pc:sldMkLst>
          <pc:docMk/>
          <pc:sldMk cId="457281138" sldId="3802"/>
        </pc:sldMkLst>
        <pc:spChg chg="mod">
          <ac:chgData name="Ragnhild Halvorsrud" userId="917ea340-fd63-490f-a7db-68428d24cf32" providerId="ADAL" clId="{9B6050A4-F178-4018-9F62-4FCCA28DA093}" dt="2021-03-19T16:43:57.320" v="27916" actId="790"/>
          <ac:spMkLst>
            <pc:docMk/>
            <pc:sldMk cId="457281138" sldId="3802"/>
            <ac:spMk id="2" creationId="{00000000-0000-0000-0000-000000000000}"/>
          </ac:spMkLst>
        </pc:spChg>
        <pc:spChg chg="mod">
          <ac:chgData name="Ragnhild Halvorsrud" userId="917ea340-fd63-490f-a7db-68428d24cf32" providerId="ADAL" clId="{9B6050A4-F178-4018-9F62-4FCCA28DA093}" dt="2021-03-19T16:43:57.323" v="27918" actId="790"/>
          <ac:spMkLst>
            <pc:docMk/>
            <pc:sldMk cId="457281138" sldId="3802"/>
            <ac:spMk id="4" creationId="{00000000-0000-0000-0000-000000000000}"/>
          </ac:spMkLst>
        </pc:spChg>
        <pc:spChg chg="mod">
          <ac:chgData name="Ragnhild Halvorsrud" userId="917ea340-fd63-490f-a7db-68428d24cf32" providerId="ADAL" clId="{9B6050A4-F178-4018-9F62-4FCCA28DA093}" dt="2021-03-19T16:43:57.324" v="27919" actId="790"/>
          <ac:spMkLst>
            <pc:docMk/>
            <pc:sldMk cId="457281138" sldId="3802"/>
            <ac:spMk id="5" creationId="{00000000-0000-0000-0000-000000000000}"/>
          </ac:spMkLst>
        </pc:spChg>
        <pc:spChg chg="mod">
          <ac:chgData name="Ragnhild Halvorsrud" userId="917ea340-fd63-490f-a7db-68428d24cf32" providerId="ADAL" clId="{9B6050A4-F178-4018-9F62-4FCCA28DA093}" dt="2021-03-19T16:43:57.357" v="27947" actId="790"/>
          <ac:spMkLst>
            <pc:docMk/>
            <pc:sldMk cId="457281138" sldId="3802"/>
            <ac:spMk id="7" creationId="{438EDA64-9D5C-4D17-8A7D-87E41E7EEFBA}"/>
          </ac:spMkLst>
        </pc:spChg>
        <pc:spChg chg="mod">
          <ac:chgData name="Ragnhild Halvorsrud" userId="917ea340-fd63-490f-a7db-68428d24cf32" providerId="ADAL" clId="{9B6050A4-F178-4018-9F62-4FCCA28DA093}" dt="2021-03-19T16:43:57.325" v="27920" actId="790"/>
          <ac:spMkLst>
            <pc:docMk/>
            <pc:sldMk cId="457281138" sldId="3802"/>
            <ac:spMk id="11" creationId="{00000000-0000-0000-0000-000000000000}"/>
          </ac:spMkLst>
        </pc:spChg>
        <pc:spChg chg="mod">
          <ac:chgData name="Ragnhild Halvorsrud" userId="917ea340-fd63-490f-a7db-68428d24cf32" providerId="ADAL" clId="{9B6050A4-F178-4018-9F62-4FCCA28DA093}" dt="2021-03-19T16:43:57.326" v="27921" actId="790"/>
          <ac:spMkLst>
            <pc:docMk/>
            <pc:sldMk cId="457281138" sldId="3802"/>
            <ac:spMk id="14" creationId="{00000000-0000-0000-0000-000000000000}"/>
          </ac:spMkLst>
        </pc:spChg>
        <pc:spChg chg="mod">
          <ac:chgData name="Ragnhild Halvorsrud" userId="917ea340-fd63-490f-a7db-68428d24cf32" providerId="ADAL" clId="{9B6050A4-F178-4018-9F62-4FCCA28DA093}" dt="2021-03-19T16:43:57.321" v="27917" actId="790"/>
          <ac:spMkLst>
            <pc:docMk/>
            <pc:sldMk cId="457281138" sldId="3802"/>
            <ac:spMk id="29" creationId="{00000000-0000-0000-0000-000000000000}"/>
          </ac:spMkLst>
        </pc:spChg>
        <pc:spChg chg="mod">
          <ac:chgData name="Ragnhild Halvorsrud" userId="917ea340-fd63-490f-a7db-68428d24cf32" providerId="ADAL" clId="{9B6050A4-F178-4018-9F62-4FCCA28DA093}" dt="2021-03-19T16:43:57.354" v="27943" actId="790"/>
          <ac:spMkLst>
            <pc:docMk/>
            <pc:sldMk cId="457281138" sldId="3802"/>
            <ac:spMk id="45" creationId="{87EF4A81-8604-4C76-82D5-D884E46F505D}"/>
          </ac:spMkLst>
        </pc:spChg>
        <pc:spChg chg="mod">
          <ac:chgData name="Ragnhild Halvorsrud" userId="917ea340-fd63-490f-a7db-68428d24cf32" providerId="ADAL" clId="{9B6050A4-F178-4018-9F62-4FCCA28DA093}" dt="2021-03-19T16:43:57.354" v="27944" actId="790"/>
          <ac:spMkLst>
            <pc:docMk/>
            <pc:sldMk cId="457281138" sldId="3802"/>
            <ac:spMk id="46" creationId="{51CF38C7-31AF-4C2C-9944-FC74A9711D84}"/>
          </ac:spMkLst>
        </pc:spChg>
        <pc:spChg chg="mod">
          <ac:chgData name="Ragnhild Halvorsrud" userId="917ea340-fd63-490f-a7db-68428d24cf32" providerId="ADAL" clId="{9B6050A4-F178-4018-9F62-4FCCA28DA093}" dt="2021-03-19T16:43:57.355" v="27945" actId="790"/>
          <ac:spMkLst>
            <pc:docMk/>
            <pc:sldMk cId="457281138" sldId="3802"/>
            <ac:spMk id="47" creationId="{584524EC-D14C-42CA-9692-B7ACC7B14F39}"/>
          </ac:spMkLst>
        </pc:spChg>
        <pc:spChg chg="mod">
          <ac:chgData name="Ragnhild Halvorsrud" userId="917ea340-fd63-490f-a7db-68428d24cf32" providerId="ADAL" clId="{9B6050A4-F178-4018-9F62-4FCCA28DA093}" dt="2021-03-19T16:43:57.356" v="27946" actId="790"/>
          <ac:spMkLst>
            <pc:docMk/>
            <pc:sldMk cId="457281138" sldId="3802"/>
            <ac:spMk id="48" creationId="{3CBEED5F-DE70-42F9-8D12-1563E61C4999}"/>
          </ac:spMkLst>
        </pc:spChg>
        <pc:spChg chg="mod">
          <ac:chgData name="Ragnhild Halvorsrud" userId="917ea340-fd63-490f-a7db-68428d24cf32" providerId="ADAL" clId="{9B6050A4-F178-4018-9F62-4FCCA28DA093}" dt="2021-03-19T16:43:57.358" v="27948" actId="790"/>
          <ac:spMkLst>
            <pc:docMk/>
            <pc:sldMk cId="457281138" sldId="3802"/>
            <ac:spMk id="51" creationId="{02CA3E10-C1D4-443C-A092-5E752E41D00E}"/>
          </ac:spMkLst>
        </pc:spChg>
        <pc:spChg chg="mod">
          <ac:chgData name="Ragnhild Halvorsrud" userId="917ea340-fd63-490f-a7db-68428d24cf32" providerId="ADAL" clId="{9B6050A4-F178-4018-9F62-4FCCA28DA093}" dt="2021-03-19T16:43:57.358" v="27949" actId="790"/>
          <ac:spMkLst>
            <pc:docMk/>
            <pc:sldMk cId="457281138" sldId="3802"/>
            <ac:spMk id="53" creationId="{A8A5354F-CE7B-4E65-B9D3-C97E438374A1}"/>
          </ac:spMkLst>
        </pc:spChg>
        <pc:spChg chg="mod">
          <ac:chgData name="Ragnhild Halvorsrud" userId="917ea340-fd63-490f-a7db-68428d24cf32" providerId="ADAL" clId="{9B6050A4-F178-4018-9F62-4FCCA28DA093}" dt="2021-03-19T16:43:57.359" v="27950" actId="790"/>
          <ac:spMkLst>
            <pc:docMk/>
            <pc:sldMk cId="457281138" sldId="3802"/>
            <ac:spMk id="54" creationId="{BD37ACCD-F694-4074-BCE4-9F2519E5B0AA}"/>
          </ac:spMkLst>
        </pc:spChg>
        <pc:spChg chg="mod">
          <ac:chgData name="Ragnhild Halvorsrud" userId="917ea340-fd63-490f-a7db-68428d24cf32" providerId="ADAL" clId="{9B6050A4-F178-4018-9F62-4FCCA28DA093}" dt="2021-03-19T16:43:57.360" v="27951" actId="790"/>
          <ac:spMkLst>
            <pc:docMk/>
            <pc:sldMk cId="457281138" sldId="3802"/>
            <ac:spMk id="55" creationId="{111E46D5-67B8-46F2-AC5B-466DE99FEE7A}"/>
          </ac:spMkLst>
        </pc:spChg>
        <pc:spChg chg="mod">
          <ac:chgData name="Ragnhild Halvorsrud" userId="917ea340-fd63-490f-a7db-68428d24cf32" providerId="ADAL" clId="{9B6050A4-F178-4018-9F62-4FCCA28DA093}" dt="2021-03-19T16:43:57.361" v="27952" actId="790"/>
          <ac:spMkLst>
            <pc:docMk/>
            <pc:sldMk cId="457281138" sldId="3802"/>
            <ac:spMk id="56" creationId="{8EDDC2B9-AB63-43B8-840D-8D64C00BFF67}"/>
          </ac:spMkLst>
        </pc:spChg>
        <pc:spChg chg="mod">
          <ac:chgData name="Ragnhild Halvorsrud" userId="917ea340-fd63-490f-a7db-68428d24cf32" providerId="ADAL" clId="{9B6050A4-F178-4018-9F62-4FCCA28DA093}" dt="2021-03-19T16:43:57.362" v="27953" actId="790"/>
          <ac:spMkLst>
            <pc:docMk/>
            <pc:sldMk cId="457281138" sldId="3802"/>
            <ac:spMk id="57" creationId="{D8AE4575-1921-40E1-A82A-1F2E6D371514}"/>
          </ac:spMkLst>
        </pc:spChg>
        <pc:spChg chg="mod">
          <ac:chgData name="Ragnhild Halvorsrud" userId="917ea340-fd63-490f-a7db-68428d24cf32" providerId="ADAL" clId="{9B6050A4-F178-4018-9F62-4FCCA28DA093}" dt="2021-03-19T16:43:57.363" v="27954" actId="790"/>
          <ac:spMkLst>
            <pc:docMk/>
            <pc:sldMk cId="457281138" sldId="3802"/>
            <ac:spMk id="58" creationId="{D81741B0-1859-4EDC-BFC4-DF8DF381DBA8}"/>
          </ac:spMkLst>
        </pc:spChg>
        <pc:spChg chg="add mod">
          <ac:chgData name="Ragnhild Halvorsrud" userId="917ea340-fd63-490f-a7db-68428d24cf32" providerId="ADAL" clId="{9B6050A4-F178-4018-9F62-4FCCA28DA093}" dt="2021-03-19T17:04:26.666" v="28056"/>
          <ac:spMkLst>
            <pc:docMk/>
            <pc:sldMk cId="457281138" sldId="3802"/>
            <ac:spMk id="64" creationId="{312C5795-9108-406C-B555-C8FEC5FEDCC5}"/>
          </ac:spMkLst>
        </pc:spChg>
        <pc:spChg chg="mod">
          <ac:chgData name="Ragnhild Halvorsrud" userId="917ea340-fd63-490f-a7db-68428d24cf32" providerId="ADAL" clId="{9B6050A4-F178-4018-9F62-4FCCA28DA093}" dt="2021-03-19T16:43:57.365" v="27955" actId="790"/>
          <ac:spMkLst>
            <pc:docMk/>
            <pc:sldMk cId="457281138" sldId="3802"/>
            <ac:spMk id="65" creationId="{86768005-DF00-475A-A75C-162332042B54}"/>
          </ac:spMkLst>
        </pc:spChg>
        <pc:spChg chg="mod">
          <ac:chgData name="Ragnhild Halvorsrud" userId="917ea340-fd63-490f-a7db-68428d24cf32" providerId="ADAL" clId="{9B6050A4-F178-4018-9F62-4FCCA28DA093}" dt="2021-03-19T16:43:57.366" v="27956" actId="790"/>
          <ac:spMkLst>
            <pc:docMk/>
            <pc:sldMk cId="457281138" sldId="3802"/>
            <ac:spMk id="68" creationId="{AF2E7657-6CA1-4B7B-A049-F18068138290}"/>
          </ac:spMkLst>
        </pc:spChg>
        <pc:spChg chg="mod">
          <ac:chgData name="Ragnhild Halvorsrud" userId="917ea340-fd63-490f-a7db-68428d24cf32" providerId="ADAL" clId="{9B6050A4-F178-4018-9F62-4FCCA28DA093}" dt="2021-03-19T16:43:57.366" v="27957" actId="790"/>
          <ac:spMkLst>
            <pc:docMk/>
            <pc:sldMk cId="457281138" sldId="3802"/>
            <ac:spMk id="70" creationId="{3187982C-68C8-4B9D-A9D6-65CA47FA3117}"/>
          </ac:spMkLst>
        </pc:spChg>
        <pc:spChg chg="mod">
          <ac:chgData name="Ragnhild Halvorsrud" userId="917ea340-fd63-490f-a7db-68428d24cf32" providerId="ADAL" clId="{9B6050A4-F178-4018-9F62-4FCCA28DA093}" dt="2021-03-19T16:43:57.327" v="27922" actId="790"/>
          <ac:spMkLst>
            <pc:docMk/>
            <pc:sldMk cId="457281138" sldId="3802"/>
            <ac:spMk id="90" creationId="{9BBE918A-F742-4E3D-B8B4-7F9B8F60F0D6}"/>
          </ac:spMkLst>
        </pc:spChg>
        <pc:spChg chg="mod">
          <ac:chgData name="Ragnhild Halvorsrud" userId="917ea340-fd63-490f-a7db-68428d24cf32" providerId="ADAL" clId="{9B6050A4-F178-4018-9F62-4FCCA28DA093}" dt="2021-03-19T16:43:57.328" v="27923" actId="790"/>
          <ac:spMkLst>
            <pc:docMk/>
            <pc:sldMk cId="457281138" sldId="3802"/>
            <ac:spMk id="91" creationId="{F92D4C85-E4C7-44A7-B067-E37F5B86CDC6}"/>
          </ac:spMkLst>
        </pc:spChg>
        <pc:spChg chg="mod">
          <ac:chgData name="Ragnhild Halvorsrud" userId="917ea340-fd63-490f-a7db-68428d24cf32" providerId="ADAL" clId="{9B6050A4-F178-4018-9F62-4FCCA28DA093}" dt="2021-03-19T16:43:57.329" v="27924" actId="790"/>
          <ac:spMkLst>
            <pc:docMk/>
            <pc:sldMk cId="457281138" sldId="3802"/>
            <ac:spMk id="92" creationId="{B6CA42B7-8CE2-4238-970D-350937A48198}"/>
          </ac:spMkLst>
        </pc:spChg>
        <pc:spChg chg="mod">
          <ac:chgData name="Ragnhild Halvorsrud" userId="917ea340-fd63-490f-a7db-68428d24cf32" providerId="ADAL" clId="{9B6050A4-F178-4018-9F62-4FCCA28DA093}" dt="2021-03-19T16:43:57.331" v="27925" actId="790"/>
          <ac:spMkLst>
            <pc:docMk/>
            <pc:sldMk cId="457281138" sldId="3802"/>
            <ac:spMk id="93" creationId="{532D1E97-15C4-4A7D-B9F2-6C84DFC36AB6}"/>
          </ac:spMkLst>
        </pc:spChg>
        <pc:spChg chg="mod">
          <ac:chgData name="Ragnhild Halvorsrud" userId="917ea340-fd63-490f-a7db-68428d24cf32" providerId="ADAL" clId="{9B6050A4-F178-4018-9F62-4FCCA28DA093}" dt="2021-03-19T16:43:57.332" v="27926" actId="790"/>
          <ac:spMkLst>
            <pc:docMk/>
            <pc:sldMk cId="457281138" sldId="3802"/>
            <ac:spMk id="94" creationId="{32D02293-D6CB-4D79-9FA4-BA13FCFEB9E4}"/>
          </ac:spMkLst>
        </pc:spChg>
        <pc:spChg chg="mod">
          <ac:chgData name="Ragnhild Halvorsrud" userId="917ea340-fd63-490f-a7db-68428d24cf32" providerId="ADAL" clId="{9B6050A4-F178-4018-9F62-4FCCA28DA093}" dt="2021-03-19T16:43:57.333" v="27927" actId="790"/>
          <ac:spMkLst>
            <pc:docMk/>
            <pc:sldMk cId="457281138" sldId="3802"/>
            <ac:spMk id="97" creationId="{419C616A-2079-44FC-9E59-B4FEB9DD69B9}"/>
          </ac:spMkLst>
        </pc:spChg>
        <pc:spChg chg="mod">
          <ac:chgData name="Ragnhild Halvorsrud" userId="917ea340-fd63-490f-a7db-68428d24cf32" providerId="ADAL" clId="{9B6050A4-F178-4018-9F62-4FCCA28DA093}" dt="2021-03-19T16:43:57.334" v="27928" actId="790"/>
          <ac:spMkLst>
            <pc:docMk/>
            <pc:sldMk cId="457281138" sldId="3802"/>
            <ac:spMk id="98" creationId="{E58FB0D8-6372-43FA-927D-1BE2C37DDD78}"/>
          </ac:spMkLst>
        </pc:spChg>
        <pc:spChg chg="mod">
          <ac:chgData name="Ragnhild Halvorsrud" userId="917ea340-fd63-490f-a7db-68428d24cf32" providerId="ADAL" clId="{9B6050A4-F178-4018-9F62-4FCCA28DA093}" dt="2021-03-19T16:43:57.335" v="27929" actId="790"/>
          <ac:spMkLst>
            <pc:docMk/>
            <pc:sldMk cId="457281138" sldId="3802"/>
            <ac:spMk id="99" creationId="{8BD57449-FC75-4F20-874E-91BE532EB4A1}"/>
          </ac:spMkLst>
        </pc:spChg>
        <pc:spChg chg="mod">
          <ac:chgData name="Ragnhild Halvorsrud" userId="917ea340-fd63-490f-a7db-68428d24cf32" providerId="ADAL" clId="{9B6050A4-F178-4018-9F62-4FCCA28DA093}" dt="2021-03-19T16:43:57.335" v="27930" actId="790"/>
          <ac:spMkLst>
            <pc:docMk/>
            <pc:sldMk cId="457281138" sldId="3802"/>
            <ac:spMk id="100" creationId="{CC22BC16-9699-4560-B436-E234392CFF83}"/>
          </ac:spMkLst>
        </pc:spChg>
        <pc:spChg chg="mod">
          <ac:chgData name="Ragnhild Halvorsrud" userId="917ea340-fd63-490f-a7db-68428d24cf32" providerId="ADAL" clId="{9B6050A4-F178-4018-9F62-4FCCA28DA093}" dt="2021-03-19T16:43:57.337" v="27931" actId="790"/>
          <ac:spMkLst>
            <pc:docMk/>
            <pc:sldMk cId="457281138" sldId="3802"/>
            <ac:spMk id="101" creationId="{7BAF3697-5D42-46DB-A0FE-21E19123B063}"/>
          </ac:spMkLst>
        </pc:spChg>
        <pc:spChg chg="mod">
          <ac:chgData name="Ragnhild Halvorsrud" userId="917ea340-fd63-490f-a7db-68428d24cf32" providerId="ADAL" clId="{9B6050A4-F178-4018-9F62-4FCCA28DA093}" dt="2021-03-19T16:43:57.338" v="27932" actId="790"/>
          <ac:spMkLst>
            <pc:docMk/>
            <pc:sldMk cId="457281138" sldId="3802"/>
            <ac:spMk id="102" creationId="{011A290A-8D8D-4EA0-8036-10D21FD412F3}"/>
          </ac:spMkLst>
        </pc:spChg>
        <pc:spChg chg="mod">
          <ac:chgData name="Ragnhild Halvorsrud" userId="917ea340-fd63-490f-a7db-68428d24cf32" providerId="ADAL" clId="{9B6050A4-F178-4018-9F62-4FCCA28DA093}" dt="2021-03-19T16:43:57.340" v="27933" actId="790"/>
          <ac:spMkLst>
            <pc:docMk/>
            <pc:sldMk cId="457281138" sldId="3802"/>
            <ac:spMk id="103" creationId="{8D56C199-E7EC-44BF-80D4-B6330E587412}"/>
          </ac:spMkLst>
        </pc:spChg>
        <pc:spChg chg="mod">
          <ac:chgData name="Ragnhild Halvorsrud" userId="917ea340-fd63-490f-a7db-68428d24cf32" providerId="ADAL" clId="{9B6050A4-F178-4018-9F62-4FCCA28DA093}" dt="2021-03-19T16:43:57.341" v="27934" actId="790"/>
          <ac:spMkLst>
            <pc:docMk/>
            <pc:sldMk cId="457281138" sldId="3802"/>
            <ac:spMk id="104" creationId="{CABC45D6-B85D-4DD6-A75F-2BBEF4B3BF1B}"/>
          </ac:spMkLst>
        </pc:spChg>
        <pc:spChg chg="mod">
          <ac:chgData name="Ragnhild Halvorsrud" userId="917ea340-fd63-490f-a7db-68428d24cf32" providerId="ADAL" clId="{9B6050A4-F178-4018-9F62-4FCCA28DA093}" dt="2021-03-19T16:43:57.342" v="27935" actId="790"/>
          <ac:spMkLst>
            <pc:docMk/>
            <pc:sldMk cId="457281138" sldId="3802"/>
            <ac:spMk id="105" creationId="{F0E71C75-D213-4265-898B-0CD785A61535}"/>
          </ac:spMkLst>
        </pc:spChg>
        <pc:spChg chg="mod">
          <ac:chgData name="Ragnhild Halvorsrud" userId="917ea340-fd63-490f-a7db-68428d24cf32" providerId="ADAL" clId="{9B6050A4-F178-4018-9F62-4FCCA28DA093}" dt="2021-03-19T16:43:57.346" v="27936" actId="790"/>
          <ac:spMkLst>
            <pc:docMk/>
            <pc:sldMk cId="457281138" sldId="3802"/>
            <ac:spMk id="106" creationId="{5AEA5C9E-F013-4F27-9BF9-B9D5A3BC3E8B}"/>
          </ac:spMkLst>
        </pc:spChg>
        <pc:spChg chg="mod">
          <ac:chgData name="Ragnhild Halvorsrud" userId="917ea340-fd63-490f-a7db-68428d24cf32" providerId="ADAL" clId="{9B6050A4-F178-4018-9F62-4FCCA28DA093}" dt="2021-03-19T16:43:57.349" v="27937" actId="790"/>
          <ac:spMkLst>
            <pc:docMk/>
            <pc:sldMk cId="457281138" sldId="3802"/>
            <ac:spMk id="107" creationId="{F785B5CD-F25F-4C69-A338-57C7591FB96C}"/>
          </ac:spMkLst>
        </pc:spChg>
        <pc:spChg chg="mod">
          <ac:chgData name="Ragnhild Halvorsrud" userId="917ea340-fd63-490f-a7db-68428d24cf32" providerId="ADAL" clId="{9B6050A4-F178-4018-9F62-4FCCA28DA093}" dt="2021-03-19T16:43:57.350" v="27938" actId="790"/>
          <ac:spMkLst>
            <pc:docMk/>
            <pc:sldMk cId="457281138" sldId="3802"/>
            <ac:spMk id="110" creationId="{5EA381CE-A539-4125-B34B-B9E6775BDE8C}"/>
          </ac:spMkLst>
        </pc:spChg>
        <pc:spChg chg="mod">
          <ac:chgData name="Ragnhild Halvorsrud" userId="917ea340-fd63-490f-a7db-68428d24cf32" providerId="ADAL" clId="{9B6050A4-F178-4018-9F62-4FCCA28DA093}" dt="2021-03-19T16:43:57.351" v="27939" actId="790"/>
          <ac:spMkLst>
            <pc:docMk/>
            <pc:sldMk cId="457281138" sldId="3802"/>
            <ac:spMk id="112" creationId="{E2A58BA7-CFBA-4BB3-B9B7-8161FC07EEE9}"/>
          </ac:spMkLst>
        </pc:spChg>
        <pc:spChg chg="mod">
          <ac:chgData name="Ragnhild Halvorsrud" userId="917ea340-fd63-490f-a7db-68428d24cf32" providerId="ADAL" clId="{9B6050A4-F178-4018-9F62-4FCCA28DA093}" dt="2021-03-19T16:43:57.352" v="27940" actId="790"/>
          <ac:spMkLst>
            <pc:docMk/>
            <pc:sldMk cId="457281138" sldId="3802"/>
            <ac:spMk id="117" creationId="{4B475DDC-BB7E-40A6-8FD7-9B1B7E46F019}"/>
          </ac:spMkLst>
        </pc:spChg>
        <pc:spChg chg="mod">
          <ac:chgData name="Ragnhild Halvorsrud" userId="917ea340-fd63-490f-a7db-68428d24cf32" providerId="ADAL" clId="{9B6050A4-F178-4018-9F62-4FCCA28DA093}" dt="2021-03-19T16:43:57.352" v="27941" actId="790"/>
          <ac:spMkLst>
            <pc:docMk/>
            <pc:sldMk cId="457281138" sldId="3802"/>
            <ac:spMk id="119" creationId="{DFF8A689-D35B-4578-95C1-0A667238B71D}"/>
          </ac:spMkLst>
        </pc:spChg>
        <pc:spChg chg="mod">
          <ac:chgData name="Ragnhild Halvorsrud" userId="917ea340-fd63-490f-a7db-68428d24cf32" providerId="ADAL" clId="{9B6050A4-F178-4018-9F62-4FCCA28DA093}" dt="2021-03-19T16:43:57.353" v="27942" actId="790"/>
          <ac:spMkLst>
            <pc:docMk/>
            <pc:sldMk cId="457281138" sldId="3802"/>
            <ac:spMk id="120" creationId="{DC4BEF73-8C68-4210-A130-7EEB782E30FB}"/>
          </ac:spMkLst>
        </pc:spChg>
      </pc:sldChg>
      <pc:sldChg chg="modSp add del mod modNotes">
        <pc:chgData name="Ragnhild Halvorsrud" userId="917ea340-fd63-490f-a7db-68428d24cf32" providerId="ADAL" clId="{9B6050A4-F178-4018-9F62-4FCCA28DA093}" dt="2021-03-17T09:43:07.568" v="15852" actId="2890"/>
        <pc:sldMkLst>
          <pc:docMk/>
          <pc:sldMk cId="1140534686" sldId="3802"/>
        </pc:sldMkLst>
        <pc:spChg chg="mod">
          <ac:chgData name="Ragnhild Halvorsrud" userId="917ea340-fd63-490f-a7db-68428d24cf32" providerId="ADAL" clId="{9B6050A4-F178-4018-9F62-4FCCA28DA093}" dt="2021-03-17T09:43:02.458" v="15841" actId="790"/>
          <ac:spMkLst>
            <pc:docMk/>
            <pc:sldMk cId="1140534686" sldId="3802"/>
            <ac:spMk id="3" creationId="{8DE6A278-E165-4DA4-BEE5-CFC1EBADE6E5}"/>
          </ac:spMkLst>
        </pc:spChg>
        <pc:spChg chg="mod">
          <ac:chgData name="Ragnhild Halvorsrud" userId="917ea340-fd63-490f-a7db-68428d24cf32" providerId="ADAL" clId="{9B6050A4-F178-4018-9F62-4FCCA28DA093}" dt="2021-03-17T09:43:02.458" v="15842" actId="790"/>
          <ac:spMkLst>
            <pc:docMk/>
            <pc:sldMk cId="1140534686" sldId="3802"/>
            <ac:spMk id="4" creationId="{0481B07B-8166-4B16-A678-EE57CCEEBDF7}"/>
          </ac:spMkLst>
        </pc:spChg>
        <pc:spChg chg="mod">
          <ac:chgData name="Ragnhild Halvorsrud" userId="917ea340-fd63-490f-a7db-68428d24cf32" providerId="ADAL" clId="{9B6050A4-F178-4018-9F62-4FCCA28DA093}" dt="2021-03-17T09:43:02.455" v="15840" actId="790"/>
          <ac:spMkLst>
            <pc:docMk/>
            <pc:sldMk cId="1140534686" sldId="3802"/>
            <ac:spMk id="7" creationId="{B82F610B-297A-44F2-8217-65F33A3A4B3B}"/>
          </ac:spMkLst>
        </pc:spChg>
        <pc:spChg chg="mod">
          <ac:chgData name="Ragnhild Halvorsrud" userId="917ea340-fd63-490f-a7db-68428d24cf32" providerId="ADAL" clId="{9B6050A4-F178-4018-9F62-4FCCA28DA093}" dt="2021-03-17T09:43:02.459" v="15843" actId="790"/>
          <ac:spMkLst>
            <pc:docMk/>
            <pc:sldMk cId="1140534686" sldId="3802"/>
            <ac:spMk id="9" creationId="{2442A6C4-B90E-418D-B8B9-4FA9CBDC2DAB}"/>
          </ac:spMkLst>
        </pc:spChg>
      </pc:sldChg>
      <pc:sldChg chg="add del">
        <pc:chgData name="Ragnhild Halvorsrud" userId="917ea340-fd63-490f-a7db-68428d24cf32" providerId="ADAL" clId="{9B6050A4-F178-4018-9F62-4FCCA28DA093}" dt="2021-03-19T15:09:05.658" v="26543" actId="47"/>
        <pc:sldMkLst>
          <pc:docMk/>
          <pc:sldMk cId="2912853345" sldId="3802"/>
        </pc:sldMkLst>
      </pc:sldChg>
      <pc:sldChg chg="modSp add del mod modNotes">
        <pc:chgData name="Ragnhild Halvorsrud" userId="917ea340-fd63-490f-a7db-68428d24cf32" providerId="ADAL" clId="{9B6050A4-F178-4018-9F62-4FCCA28DA093}" dt="2021-03-17T09:44:19.855" v="15884" actId="47"/>
        <pc:sldMkLst>
          <pc:docMk/>
          <pc:sldMk cId="3964115270" sldId="3802"/>
        </pc:sldMkLst>
        <pc:spChg chg="mod">
          <ac:chgData name="Ragnhild Halvorsrud" userId="917ea340-fd63-490f-a7db-68428d24cf32" providerId="ADAL" clId="{9B6050A4-F178-4018-9F62-4FCCA28DA093}" dt="2021-03-17T09:43:10.736" v="15854" actId="790"/>
          <ac:spMkLst>
            <pc:docMk/>
            <pc:sldMk cId="3964115270" sldId="3802"/>
            <ac:spMk id="2" creationId="{00000000-0000-0000-0000-000000000000}"/>
          </ac:spMkLst>
        </pc:spChg>
        <pc:spChg chg="mod">
          <ac:chgData name="Ragnhild Halvorsrud" userId="917ea340-fd63-490f-a7db-68428d24cf32" providerId="ADAL" clId="{9B6050A4-F178-4018-9F62-4FCCA28DA093}" dt="2021-03-17T09:44:08.890" v="15883" actId="14100"/>
          <ac:spMkLst>
            <pc:docMk/>
            <pc:sldMk cId="3964115270" sldId="3802"/>
            <ac:spMk id="25" creationId="{B3C58A52-2844-47D2-9040-83EA528DC1B6}"/>
          </ac:spMkLst>
        </pc:spChg>
        <pc:spChg chg="mod">
          <ac:chgData name="Ragnhild Halvorsrud" userId="917ea340-fd63-490f-a7db-68428d24cf32" providerId="ADAL" clId="{9B6050A4-F178-4018-9F62-4FCCA28DA093}" dt="2021-03-17T09:44:08.890" v="15883" actId="14100"/>
          <ac:spMkLst>
            <pc:docMk/>
            <pc:sldMk cId="3964115270" sldId="3802"/>
            <ac:spMk id="26" creationId="{33E60744-AB24-40E6-8F74-ECDBBD1D3B5A}"/>
          </ac:spMkLst>
        </pc:spChg>
        <pc:spChg chg="mod">
          <ac:chgData name="Ragnhild Halvorsrud" userId="917ea340-fd63-490f-a7db-68428d24cf32" providerId="ADAL" clId="{9B6050A4-F178-4018-9F62-4FCCA28DA093}" dt="2021-03-17T09:43:10.742" v="15857" actId="790"/>
          <ac:spMkLst>
            <pc:docMk/>
            <pc:sldMk cId="3964115270" sldId="3802"/>
            <ac:spMk id="27" creationId="{DCDB5511-68C7-4A02-9E57-3BC4E606243A}"/>
          </ac:spMkLst>
        </pc:spChg>
        <pc:spChg chg="mod">
          <ac:chgData name="Ragnhild Halvorsrud" userId="917ea340-fd63-490f-a7db-68428d24cf32" providerId="ADAL" clId="{9B6050A4-F178-4018-9F62-4FCCA28DA093}" dt="2021-03-17T09:44:08.890" v="15883" actId="14100"/>
          <ac:spMkLst>
            <pc:docMk/>
            <pc:sldMk cId="3964115270" sldId="3802"/>
            <ac:spMk id="28" creationId="{8DB213FB-A3F1-4DB5-B322-1D90A59BFFE3}"/>
          </ac:spMkLst>
        </pc:spChg>
        <pc:spChg chg="mod">
          <ac:chgData name="Ragnhild Halvorsrud" userId="917ea340-fd63-490f-a7db-68428d24cf32" providerId="ADAL" clId="{9B6050A4-F178-4018-9F62-4FCCA28DA093}" dt="2021-03-17T09:44:08.890" v="15883" actId="14100"/>
          <ac:spMkLst>
            <pc:docMk/>
            <pc:sldMk cId="3964115270" sldId="3802"/>
            <ac:spMk id="29" creationId="{DC2F198E-BA0B-4B37-9918-D9878F76DC17}"/>
          </ac:spMkLst>
        </pc:spChg>
        <pc:spChg chg="mod">
          <ac:chgData name="Ragnhild Halvorsrud" userId="917ea340-fd63-490f-a7db-68428d24cf32" providerId="ADAL" clId="{9B6050A4-F178-4018-9F62-4FCCA28DA093}" dt="2021-03-17T09:44:08.890" v="15883" actId="14100"/>
          <ac:spMkLst>
            <pc:docMk/>
            <pc:sldMk cId="3964115270" sldId="3802"/>
            <ac:spMk id="30" creationId="{02BEA7B1-9AE8-480A-BA90-CB1D33BB8164}"/>
          </ac:spMkLst>
        </pc:spChg>
        <pc:spChg chg="mod">
          <ac:chgData name="Ragnhild Halvorsrud" userId="917ea340-fd63-490f-a7db-68428d24cf32" providerId="ADAL" clId="{9B6050A4-F178-4018-9F62-4FCCA28DA093}" dt="2021-03-17T09:43:10.745" v="15861" actId="790"/>
          <ac:spMkLst>
            <pc:docMk/>
            <pc:sldMk cId="3964115270" sldId="3802"/>
            <ac:spMk id="32" creationId="{02940A7B-ACA6-44BF-9DFB-19E2F7CCCFAD}"/>
          </ac:spMkLst>
        </pc:spChg>
        <pc:spChg chg="mod">
          <ac:chgData name="Ragnhild Halvorsrud" userId="917ea340-fd63-490f-a7db-68428d24cf32" providerId="ADAL" clId="{9B6050A4-F178-4018-9F62-4FCCA28DA093}" dt="2021-03-17T09:43:10.746" v="15862" actId="790"/>
          <ac:spMkLst>
            <pc:docMk/>
            <pc:sldMk cId="3964115270" sldId="3802"/>
            <ac:spMk id="35" creationId="{8B58C188-F4A0-4B2B-86CB-D0F61C67CF0C}"/>
          </ac:spMkLst>
        </pc:spChg>
        <pc:spChg chg="mod">
          <ac:chgData name="Ragnhild Halvorsrud" userId="917ea340-fd63-490f-a7db-68428d24cf32" providerId="ADAL" clId="{9B6050A4-F178-4018-9F62-4FCCA28DA093}" dt="2021-03-17T09:43:10.747" v="15863" actId="790"/>
          <ac:spMkLst>
            <pc:docMk/>
            <pc:sldMk cId="3964115270" sldId="3802"/>
            <ac:spMk id="37" creationId="{574B63EE-E718-45F0-9AF2-C5ABC61122D3}"/>
          </ac:spMkLst>
        </pc:spChg>
        <pc:spChg chg="mod">
          <ac:chgData name="Ragnhild Halvorsrud" userId="917ea340-fd63-490f-a7db-68428d24cf32" providerId="ADAL" clId="{9B6050A4-F178-4018-9F62-4FCCA28DA093}" dt="2021-03-17T09:43:10.748" v="15864" actId="790"/>
          <ac:spMkLst>
            <pc:docMk/>
            <pc:sldMk cId="3964115270" sldId="3802"/>
            <ac:spMk id="39" creationId="{846E39FE-F501-40B8-B7FB-F86E25A0E2D2}"/>
          </ac:spMkLst>
        </pc:spChg>
        <pc:spChg chg="mod">
          <ac:chgData name="Ragnhild Halvorsrud" userId="917ea340-fd63-490f-a7db-68428d24cf32" providerId="ADAL" clId="{9B6050A4-F178-4018-9F62-4FCCA28DA093}" dt="2021-03-17T09:43:10.749" v="15865" actId="790"/>
          <ac:spMkLst>
            <pc:docMk/>
            <pc:sldMk cId="3964115270" sldId="3802"/>
            <ac:spMk id="41" creationId="{1EA5CAAD-75D6-4DE0-902D-1631F1767939}"/>
          </ac:spMkLst>
        </pc:spChg>
        <pc:spChg chg="mod">
          <ac:chgData name="Ragnhild Halvorsrud" userId="917ea340-fd63-490f-a7db-68428d24cf32" providerId="ADAL" clId="{9B6050A4-F178-4018-9F62-4FCCA28DA093}" dt="2021-03-17T09:43:10.750" v="15866" actId="790"/>
          <ac:spMkLst>
            <pc:docMk/>
            <pc:sldMk cId="3964115270" sldId="3802"/>
            <ac:spMk id="42" creationId="{6F621DDE-9829-4832-B6D9-436846883913}"/>
          </ac:spMkLst>
        </pc:spChg>
        <pc:spChg chg="mod">
          <ac:chgData name="Ragnhild Halvorsrud" userId="917ea340-fd63-490f-a7db-68428d24cf32" providerId="ADAL" clId="{9B6050A4-F178-4018-9F62-4FCCA28DA093}" dt="2021-03-17T09:43:10.751" v="15867" actId="790"/>
          <ac:spMkLst>
            <pc:docMk/>
            <pc:sldMk cId="3964115270" sldId="3802"/>
            <ac:spMk id="43" creationId="{FBC342BE-AE3D-4B57-861C-5D3281B249C5}"/>
          </ac:spMkLst>
        </pc:spChg>
        <pc:spChg chg="mod">
          <ac:chgData name="Ragnhild Halvorsrud" userId="917ea340-fd63-490f-a7db-68428d24cf32" providerId="ADAL" clId="{9B6050A4-F178-4018-9F62-4FCCA28DA093}" dt="2021-03-17T09:43:10.752" v="15868" actId="790"/>
          <ac:spMkLst>
            <pc:docMk/>
            <pc:sldMk cId="3964115270" sldId="3802"/>
            <ac:spMk id="44" creationId="{29A49B98-ECE4-4FB3-B2DE-8322162C8C64}"/>
          </ac:spMkLst>
        </pc:spChg>
        <pc:spChg chg="mod">
          <ac:chgData name="Ragnhild Halvorsrud" userId="917ea340-fd63-490f-a7db-68428d24cf32" providerId="ADAL" clId="{9B6050A4-F178-4018-9F62-4FCCA28DA093}" dt="2021-03-17T09:43:10.753" v="15869" actId="790"/>
          <ac:spMkLst>
            <pc:docMk/>
            <pc:sldMk cId="3964115270" sldId="3802"/>
            <ac:spMk id="46" creationId="{4DDEC8E4-2B7C-4830-BF10-25FC60135C1D}"/>
          </ac:spMkLst>
        </pc:spChg>
        <pc:spChg chg="mod">
          <ac:chgData name="Ragnhild Halvorsrud" userId="917ea340-fd63-490f-a7db-68428d24cf32" providerId="ADAL" clId="{9B6050A4-F178-4018-9F62-4FCCA28DA093}" dt="2021-03-17T09:43:10.754" v="15870" actId="790"/>
          <ac:spMkLst>
            <pc:docMk/>
            <pc:sldMk cId="3964115270" sldId="3802"/>
            <ac:spMk id="49" creationId="{534F0542-0F80-4F0C-8BFE-DEBA64C82645}"/>
          </ac:spMkLst>
        </pc:spChg>
        <pc:spChg chg="mod">
          <ac:chgData name="Ragnhild Halvorsrud" userId="917ea340-fd63-490f-a7db-68428d24cf32" providerId="ADAL" clId="{9B6050A4-F178-4018-9F62-4FCCA28DA093}" dt="2021-03-17T09:43:10.755" v="15871" actId="790"/>
          <ac:spMkLst>
            <pc:docMk/>
            <pc:sldMk cId="3964115270" sldId="3802"/>
            <ac:spMk id="52" creationId="{501D1D70-A643-4652-B576-5FF2082DD16F}"/>
          </ac:spMkLst>
        </pc:spChg>
        <pc:spChg chg="mod">
          <ac:chgData name="Ragnhild Halvorsrud" userId="917ea340-fd63-490f-a7db-68428d24cf32" providerId="ADAL" clId="{9B6050A4-F178-4018-9F62-4FCCA28DA093}" dt="2021-03-17T09:43:10.757" v="15872" actId="790"/>
          <ac:spMkLst>
            <pc:docMk/>
            <pc:sldMk cId="3964115270" sldId="3802"/>
            <ac:spMk id="56" creationId="{9A91878D-7C1C-43CB-ACE2-5529C236555C}"/>
          </ac:spMkLst>
        </pc:spChg>
      </pc:sldChg>
      <pc:sldChg chg="delSp modSp add del mod modNotes">
        <pc:chgData name="Ragnhild Halvorsrud" userId="917ea340-fd63-490f-a7db-68428d24cf32" providerId="ADAL" clId="{9B6050A4-F178-4018-9F62-4FCCA28DA093}" dt="2021-03-19T17:04:18.915" v="28055" actId="47"/>
        <pc:sldMkLst>
          <pc:docMk/>
          <pc:sldMk cId="2246510003" sldId="3803"/>
        </pc:sldMkLst>
        <pc:spChg chg="mod">
          <ac:chgData name="Ragnhild Halvorsrud" userId="917ea340-fd63-490f-a7db-68428d24cf32" providerId="ADAL" clId="{9B6050A4-F178-4018-9F62-4FCCA28DA093}" dt="2021-03-19T16:45:34.055" v="27987" actId="20577"/>
          <ac:spMkLst>
            <pc:docMk/>
            <pc:sldMk cId="2246510003" sldId="3803"/>
            <ac:spMk id="2" creationId="{00000000-0000-0000-0000-000000000000}"/>
          </ac:spMkLst>
        </pc:spChg>
        <pc:spChg chg="del mod topLvl">
          <ac:chgData name="Ragnhild Halvorsrud" userId="917ea340-fd63-490f-a7db-68428d24cf32" providerId="ADAL" clId="{9B6050A4-F178-4018-9F62-4FCCA28DA093}" dt="2021-03-19T16:46:26.155" v="27990" actId="478"/>
          <ac:spMkLst>
            <pc:docMk/>
            <pc:sldMk cId="2246510003" sldId="3803"/>
            <ac:spMk id="3" creationId="{453ACBE8-823D-41F9-AB3E-355A051FA475}"/>
          </ac:spMkLst>
        </pc:spChg>
        <pc:spChg chg="del mod topLvl">
          <ac:chgData name="Ragnhild Halvorsrud" userId="917ea340-fd63-490f-a7db-68428d24cf32" providerId="ADAL" clId="{9B6050A4-F178-4018-9F62-4FCCA28DA093}" dt="2021-03-19T16:46:18.920" v="27989" actId="478"/>
          <ac:spMkLst>
            <pc:docMk/>
            <pc:sldMk cId="2246510003" sldId="3803"/>
            <ac:spMk id="15" creationId="{39CD7E99-6C69-4AEE-A4F2-7E08FE90ADC3}"/>
          </ac:spMkLst>
        </pc:spChg>
        <pc:spChg chg="mod topLvl">
          <ac:chgData name="Ragnhild Halvorsrud" userId="917ea340-fd63-490f-a7db-68428d24cf32" providerId="ADAL" clId="{9B6050A4-F178-4018-9F62-4FCCA28DA093}" dt="2021-03-19T16:46:09.901" v="27988" actId="165"/>
          <ac:spMkLst>
            <pc:docMk/>
            <pc:sldMk cId="2246510003" sldId="3803"/>
            <ac:spMk id="32" creationId="{B9ABE375-8729-492C-94B7-D6B27ABF776A}"/>
          </ac:spMkLst>
        </pc:spChg>
        <pc:spChg chg="del mod topLvl">
          <ac:chgData name="Ragnhild Halvorsrud" userId="917ea340-fd63-490f-a7db-68428d24cf32" providerId="ADAL" clId="{9B6050A4-F178-4018-9F62-4FCCA28DA093}" dt="2021-03-19T16:46:18.920" v="27989" actId="478"/>
          <ac:spMkLst>
            <pc:docMk/>
            <pc:sldMk cId="2246510003" sldId="3803"/>
            <ac:spMk id="33" creationId="{98D6F79C-3C8E-4119-8F87-4C0FFEC74FF5}"/>
          </ac:spMkLst>
        </pc:spChg>
        <pc:spChg chg="mod topLvl">
          <ac:chgData name="Ragnhild Halvorsrud" userId="917ea340-fd63-490f-a7db-68428d24cf32" providerId="ADAL" clId="{9B6050A4-F178-4018-9F62-4FCCA28DA093}" dt="2021-03-19T16:46:09.901" v="27988" actId="165"/>
          <ac:spMkLst>
            <pc:docMk/>
            <pc:sldMk cId="2246510003" sldId="3803"/>
            <ac:spMk id="34" creationId="{C3B9448D-E2C7-41EC-AB6D-37A0B54892CE}"/>
          </ac:spMkLst>
        </pc:spChg>
        <pc:spChg chg="mod topLvl">
          <ac:chgData name="Ragnhild Halvorsrud" userId="917ea340-fd63-490f-a7db-68428d24cf32" providerId="ADAL" clId="{9B6050A4-F178-4018-9F62-4FCCA28DA093}" dt="2021-03-19T16:46:09.901" v="27988" actId="165"/>
          <ac:spMkLst>
            <pc:docMk/>
            <pc:sldMk cId="2246510003" sldId="3803"/>
            <ac:spMk id="35" creationId="{32BD4AA9-CF39-476E-A689-6CA8D01E6D07}"/>
          </ac:spMkLst>
        </pc:spChg>
        <pc:spChg chg="mod topLvl">
          <ac:chgData name="Ragnhild Halvorsrud" userId="917ea340-fd63-490f-a7db-68428d24cf32" providerId="ADAL" clId="{9B6050A4-F178-4018-9F62-4FCCA28DA093}" dt="2021-03-19T16:46:09.901" v="27988" actId="165"/>
          <ac:spMkLst>
            <pc:docMk/>
            <pc:sldMk cId="2246510003" sldId="3803"/>
            <ac:spMk id="39" creationId="{EE2ABEDD-07D7-4A61-8A5C-06311693ADDB}"/>
          </ac:spMkLst>
        </pc:spChg>
        <pc:spChg chg="mod topLvl">
          <ac:chgData name="Ragnhild Halvorsrud" userId="917ea340-fd63-490f-a7db-68428d24cf32" providerId="ADAL" clId="{9B6050A4-F178-4018-9F62-4FCCA28DA093}" dt="2021-03-19T16:46:09.901" v="27988" actId="165"/>
          <ac:spMkLst>
            <pc:docMk/>
            <pc:sldMk cId="2246510003" sldId="3803"/>
            <ac:spMk id="40" creationId="{3D6F36A9-FC94-46FC-B7D0-4001F5900F55}"/>
          </ac:spMkLst>
        </pc:spChg>
        <pc:grpChg chg="del">
          <ac:chgData name="Ragnhild Halvorsrud" userId="917ea340-fd63-490f-a7db-68428d24cf32" providerId="ADAL" clId="{9B6050A4-F178-4018-9F62-4FCCA28DA093}" dt="2021-03-19T16:46:09.901" v="27988" actId="165"/>
          <ac:grpSpMkLst>
            <pc:docMk/>
            <pc:sldMk cId="2246510003" sldId="3803"/>
            <ac:grpSpMk id="7" creationId="{906112D8-C611-41D6-A64B-39D3BAFA228D}"/>
          </ac:grpSpMkLst>
        </pc:grpChg>
        <pc:picChg chg="mod topLvl">
          <ac:chgData name="Ragnhild Halvorsrud" userId="917ea340-fd63-490f-a7db-68428d24cf32" providerId="ADAL" clId="{9B6050A4-F178-4018-9F62-4FCCA28DA093}" dt="2021-03-19T16:46:09.901" v="27988" actId="165"/>
          <ac:picMkLst>
            <pc:docMk/>
            <pc:sldMk cId="2246510003" sldId="3803"/>
            <ac:picMk id="4" creationId="{31D705C4-10C3-4746-A431-745791C2F82F}"/>
          </ac:picMkLst>
        </pc:picChg>
        <pc:picChg chg="mod topLvl">
          <ac:chgData name="Ragnhild Halvorsrud" userId="917ea340-fd63-490f-a7db-68428d24cf32" providerId="ADAL" clId="{9B6050A4-F178-4018-9F62-4FCCA28DA093}" dt="2021-03-19T16:46:09.901" v="27988" actId="165"/>
          <ac:picMkLst>
            <pc:docMk/>
            <pc:sldMk cId="2246510003" sldId="3803"/>
            <ac:picMk id="5" creationId="{66941CF8-196C-49F2-8340-46D97E11F368}"/>
          </ac:picMkLst>
        </pc:picChg>
        <pc:picChg chg="del mod topLvl">
          <ac:chgData name="Ragnhild Halvorsrud" userId="917ea340-fd63-490f-a7db-68428d24cf32" providerId="ADAL" clId="{9B6050A4-F178-4018-9F62-4FCCA28DA093}" dt="2021-03-19T16:46:18.920" v="27989" actId="478"/>
          <ac:picMkLst>
            <pc:docMk/>
            <pc:sldMk cId="2246510003" sldId="3803"/>
            <ac:picMk id="6" creationId="{9C948DA0-3668-4BE6-BE88-C3C9F6500739}"/>
          </ac:picMkLst>
        </pc:picChg>
        <pc:picChg chg="mod topLvl">
          <ac:chgData name="Ragnhild Halvorsrud" userId="917ea340-fd63-490f-a7db-68428d24cf32" providerId="ADAL" clId="{9B6050A4-F178-4018-9F62-4FCCA28DA093}" dt="2021-03-19T16:46:09.901" v="27988" actId="165"/>
          <ac:picMkLst>
            <pc:docMk/>
            <pc:sldMk cId="2246510003" sldId="3803"/>
            <ac:picMk id="125" creationId="{6711E994-5820-4BDB-9C87-026DA6514BE4}"/>
          </ac:picMkLst>
        </pc:picChg>
        <pc:cxnChg chg="mod topLvl">
          <ac:chgData name="Ragnhild Halvorsrud" userId="917ea340-fd63-490f-a7db-68428d24cf32" providerId="ADAL" clId="{9B6050A4-F178-4018-9F62-4FCCA28DA093}" dt="2021-03-19T16:46:09.901" v="27988" actId="165"/>
          <ac:cxnSpMkLst>
            <pc:docMk/>
            <pc:sldMk cId="2246510003" sldId="3803"/>
            <ac:cxnSpMk id="41" creationId="{39B99E0B-3891-49A0-9D88-F7B603E373F0}"/>
          </ac:cxnSpMkLst>
        </pc:cxnChg>
      </pc:sldChg>
      <pc:sldChg chg="modSp add del mod modNotes">
        <pc:chgData name="Ragnhild Halvorsrud" userId="917ea340-fd63-490f-a7db-68428d24cf32" providerId="ADAL" clId="{9B6050A4-F178-4018-9F62-4FCCA28DA093}" dt="2021-03-23T16:06:11.705" v="33926" actId="47"/>
        <pc:sldMkLst>
          <pc:docMk/>
          <pc:sldMk cId="3092908742" sldId="3804"/>
        </pc:sldMkLst>
        <pc:spChg chg="mod">
          <ac:chgData name="Ragnhild Halvorsrud" userId="917ea340-fd63-490f-a7db-68428d24cf32" providerId="ADAL" clId="{9B6050A4-F178-4018-9F62-4FCCA28DA093}" dt="2021-03-21T13:00:07.304" v="33201" actId="790"/>
          <ac:spMkLst>
            <pc:docMk/>
            <pc:sldMk cId="3092908742" sldId="3804"/>
            <ac:spMk id="2" creationId="{00000000-0000-0000-0000-000000000000}"/>
          </ac:spMkLst>
        </pc:spChg>
        <pc:spChg chg="mod">
          <ac:chgData name="Ragnhild Halvorsrud" userId="917ea340-fd63-490f-a7db-68428d24cf32" providerId="ADAL" clId="{9B6050A4-F178-4018-9F62-4FCCA28DA093}" dt="2021-03-21T13:00:07.304" v="33200" actId="790"/>
          <ac:spMkLst>
            <pc:docMk/>
            <pc:sldMk cId="3092908742" sldId="3804"/>
            <ac:spMk id="3" creationId="{453ACBE8-823D-41F9-AB3E-355A051FA475}"/>
          </ac:spMkLst>
        </pc:spChg>
        <pc:spChg chg="mod">
          <ac:chgData name="Ragnhild Halvorsrud" userId="917ea340-fd63-490f-a7db-68428d24cf32" providerId="ADAL" clId="{9B6050A4-F178-4018-9F62-4FCCA28DA093}" dt="2021-03-21T13:00:07.320" v="33204" actId="790"/>
          <ac:spMkLst>
            <pc:docMk/>
            <pc:sldMk cId="3092908742" sldId="3804"/>
            <ac:spMk id="9" creationId="{20DA8136-B82E-44E4-AB75-BE1F27594A95}"/>
          </ac:spMkLst>
        </pc:spChg>
        <pc:spChg chg="mod">
          <ac:chgData name="Ragnhild Halvorsrud" userId="917ea340-fd63-490f-a7db-68428d24cf32" providerId="ADAL" clId="{9B6050A4-F178-4018-9F62-4FCCA28DA093}" dt="2021-03-21T13:00:07.320" v="33205" actId="790"/>
          <ac:spMkLst>
            <pc:docMk/>
            <pc:sldMk cId="3092908742" sldId="3804"/>
            <ac:spMk id="11" creationId="{3382C54D-1DCE-402C-A6F9-526AA42B23EC}"/>
          </ac:spMkLst>
        </pc:spChg>
        <pc:spChg chg="mod">
          <ac:chgData name="Ragnhild Halvorsrud" userId="917ea340-fd63-490f-a7db-68428d24cf32" providerId="ADAL" clId="{9B6050A4-F178-4018-9F62-4FCCA28DA093}" dt="2021-03-21T13:00:07.304" v="33199" actId="790"/>
          <ac:spMkLst>
            <pc:docMk/>
            <pc:sldMk cId="3092908742" sldId="3804"/>
            <ac:spMk id="15" creationId="{39CD7E99-6C69-4AEE-A4F2-7E08FE90ADC3}"/>
          </ac:spMkLst>
        </pc:spChg>
        <pc:spChg chg="mod">
          <ac:chgData name="Ragnhild Halvorsrud" userId="917ea340-fd63-490f-a7db-68428d24cf32" providerId="ADAL" clId="{9B6050A4-F178-4018-9F62-4FCCA28DA093}" dt="2021-03-21T13:00:07.304" v="33202" actId="790"/>
          <ac:spMkLst>
            <pc:docMk/>
            <pc:sldMk cId="3092908742" sldId="3804"/>
            <ac:spMk id="32" creationId="{B9ABE375-8729-492C-94B7-D6B27ABF776A}"/>
          </ac:spMkLst>
        </pc:spChg>
        <pc:spChg chg="mod">
          <ac:chgData name="Ragnhild Halvorsrud" userId="917ea340-fd63-490f-a7db-68428d24cf32" providerId="ADAL" clId="{9B6050A4-F178-4018-9F62-4FCCA28DA093}" dt="2021-03-21T13:00:07.320" v="33203" actId="790"/>
          <ac:spMkLst>
            <pc:docMk/>
            <pc:sldMk cId="3092908742" sldId="3804"/>
            <ac:spMk id="33" creationId="{98D6F79C-3C8E-4119-8F87-4C0FFEC74FF5}"/>
          </ac:spMkLst>
        </pc:spChg>
      </pc:sldChg>
      <pc:sldChg chg="addSp delSp modSp add del mod modNotes">
        <pc:chgData name="Ragnhild Halvorsrud" userId="917ea340-fd63-490f-a7db-68428d24cf32" providerId="ADAL" clId="{9B6050A4-F178-4018-9F62-4FCCA28DA093}" dt="2021-03-23T16:06:22.723" v="33927" actId="47"/>
        <pc:sldMkLst>
          <pc:docMk/>
          <pc:sldMk cId="847871492" sldId="3805"/>
        </pc:sldMkLst>
        <pc:spChg chg="mod">
          <ac:chgData name="Ragnhild Halvorsrud" userId="917ea340-fd63-490f-a7db-68428d24cf32" providerId="ADAL" clId="{9B6050A4-F178-4018-9F62-4FCCA28DA093}" dt="2021-03-21T13:00:07.320" v="33210" actId="790"/>
          <ac:spMkLst>
            <pc:docMk/>
            <pc:sldMk cId="847871492" sldId="3805"/>
            <ac:spMk id="2" creationId="{00000000-0000-0000-0000-000000000000}"/>
          </ac:spMkLst>
        </pc:spChg>
        <pc:spChg chg="mod">
          <ac:chgData name="Ragnhild Halvorsrud" userId="917ea340-fd63-490f-a7db-68428d24cf32" providerId="ADAL" clId="{9B6050A4-F178-4018-9F62-4FCCA28DA093}" dt="2021-03-21T13:00:07.320" v="33209" actId="790"/>
          <ac:spMkLst>
            <pc:docMk/>
            <pc:sldMk cId="847871492" sldId="3805"/>
            <ac:spMk id="3" creationId="{453ACBE8-823D-41F9-AB3E-355A051FA475}"/>
          </ac:spMkLst>
        </pc:spChg>
        <pc:spChg chg="mod">
          <ac:chgData name="Ragnhild Halvorsrud" userId="917ea340-fd63-490f-a7db-68428d24cf32" providerId="ADAL" clId="{9B6050A4-F178-4018-9F62-4FCCA28DA093}" dt="2021-03-21T13:00:07.320" v="33208" actId="790"/>
          <ac:spMkLst>
            <pc:docMk/>
            <pc:sldMk cId="847871492" sldId="3805"/>
            <ac:spMk id="15" creationId="{39CD7E99-6C69-4AEE-A4F2-7E08FE90ADC3}"/>
          </ac:spMkLst>
        </pc:spChg>
        <pc:spChg chg="mod">
          <ac:chgData name="Ragnhild Halvorsrud" userId="917ea340-fd63-490f-a7db-68428d24cf32" providerId="ADAL" clId="{9B6050A4-F178-4018-9F62-4FCCA28DA093}" dt="2021-03-21T13:00:07.320" v="33217" actId="790"/>
          <ac:spMkLst>
            <pc:docMk/>
            <pc:sldMk cId="847871492" sldId="3805"/>
            <ac:spMk id="16" creationId="{00BD9425-DAD5-4FB7-A92A-AA5FCE3B407F}"/>
          </ac:spMkLst>
        </pc:spChg>
        <pc:spChg chg="del mod">
          <ac:chgData name="Ragnhild Halvorsrud" userId="917ea340-fd63-490f-a7db-68428d24cf32" providerId="ADAL" clId="{9B6050A4-F178-4018-9F62-4FCCA28DA093}" dt="2021-03-19T17:03:36.625" v="28052" actId="478"/>
          <ac:spMkLst>
            <pc:docMk/>
            <pc:sldMk cId="847871492" sldId="3805"/>
            <ac:spMk id="19" creationId="{75121816-2234-4EFD-BC4A-B6FE0BEA57AA}"/>
          </ac:spMkLst>
        </pc:spChg>
        <pc:spChg chg="add mod">
          <ac:chgData name="Ragnhild Halvorsrud" userId="917ea340-fd63-490f-a7db-68428d24cf32" providerId="ADAL" clId="{9B6050A4-F178-4018-9F62-4FCCA28DA093}" dt="2021-03-21T13:00:07.320" v="33218" actId="790"/>
          <ac:spMkLst>
            <pc:docMk/>
            <pc:sldMk cId="847871492" sldId="3805"/>
            <ac:spMk id="20" creationId="{9D7BEEE9-F838-464A-AC42-29601FA9C742}"/>
          </ac:spMkLst>
        </pc:spChg>
        <pc:spChg chg="mod">
          <ac:chgData name="Ragnhild Halvorsrud" userId="917ea340-fd63-490f-a7db-68428d24cf32" providerId="ADAL" clId="{9B6050A4-F178-4018-9F62-4FCCA28DA093}" dt="2021-03-21T13:00:07.320" v="33211" actId="790"/>
          <ac:spMkLst>
            <pc:docMk/>
            <pc:sldMk cId="847871492" sldId="3805"/>
            <ac:spMk id="32" creationId="{B9ABE375-8729-492C-94B7-D6B27ABF776A}"/>
          </ac:spMkLst>
        </pc:spChg>
        <pc:spChg chg="mod">
          <ac:chgData name="Ragnhild Halvorsrud" userId="917ea340-fd63-490f-a7db-68428d24cf32" providerId="ADAL" clId="{9B6050A4-F178-4018-9F62-4FCCA28DA093}" dt="2021-03-21T13:00:07.320" v="33212" actId="790"/>
          <ac:spMkLst>
            <pc:docMk/>
            <pc:sldMk cId="847871492" sldId="3805"/>
            <ac:spMk id="33" creationId="{98D6F79C-3C8E-4119-8F87-4C0FFEC74FF5}"/>
          </ac:spMkLst>
        </pc:spChg>
        <pc:spChg chg="mod">
          <ac:chgData name="Ragnhild Halvorsrud" userId="917ea340-fd63-490f-a7db-68428d24cf32" providerId="ADAL" clId="{9B6050A4-F178-4018-9F62-4FCCA28DA093}" dt="2021-03-21T13:00:07.320" v="33213" actId="790"/>
          <ac:spMkLst>
            <pc:docMk/>
            <pc:sldMk cId="847871492" sldId="3805"/>
            <ac:spMk id="34" creationId="{C3B9448D-E2C7-41EC-AB6D-37A0B54892CE}"/>
          </ac:spMkLst>
        </pc:spChg>
        <pc:spChg chg="mod">
          <ac:chgData name="Ragnhild Halvorsrud" userId="917ea340-fd63-490f-a7db-68428d24cf32" providerId="ADAL" clId="{9B6050A4-F178-4018-9F62-4FCCA28DA093}" dt="2021-03-21T13:00:07.320" v="33214" actId="790"/>
          <ac:spMkLst>
            <pc:docMk/>
            <pc:sldMk cId="847871492" sldId="3805"/>
            <ac:spMk id="35" creationId="{32BD4AA9-CF39-476E-A689-6CA8D01E6D07}"/>
          </ac:spMkLst>
        </pc:spChg>
        <pc:spChg chg="mod">
          <ac:chgData name="Ragnhild Halvorsrud" userId="917ea340-fd63-490f-a7db-68428d24cf32" providerId="ADAL" clId="{9B6050A4-F178-4018-9F62-4FCCA28DA093}" dt="2021-03-21T13:00:07.320" v="33215" actId="790"/>
          <ac:spMkLst>
            <pc:docMk/>
            <pc:sldMk cId="847871492" sldId="3805"/>
            <ac:spMk id="39" creationId="{EE2ABEDD-07D7-4A61-8A5C-06311693ADDB}"/>
          </ac:spMkLst>
        </pc:spChg>
        <pc:spChg chg="mod">
          <ac:chgData name="Ragnhild Halvorsrud" userId="917ea340-fd63-490f-a7db-68428d24cf32" providerId="ADAL" clId="{9B6050A4-F178-4018-9F62-4FCCA28DA093}" dt="2021-03-21T13:00:07.320" v="33216" actId="790"/>
          <ac:spMkLst>
            <pc:docMk/>
            <pc:sldMk cId="847871492" sldId="3805"/>
            <ac:spMk id="40" creationId="{3D6F36A9-FC94-46FC-B7D0-4001F5900F55}"/>
          </ac:spMkLst>
        </pc:spChg>
      </pc:sldChg>
      <pc:sldChg chg="addSp delSp modSp add mod modAnim chgLayout modNotes">
        <pc:chgData name="Ragnhild Halvorsrud" userId="917ea340-fd63-490f-a7db-68428d24cf32" providerId="ADAL" clId="{9B6050A4-F178-4018-9F62-4FCCA28DA093}" dt="2021-03-26T14:49:45.178" v="40513" actId="14100"/>
        <pc:sldMkLst>
          <pc:docMk/>
          <pc:sldMk cId="3927293906" sldId="3811"/>
        </pc:sldMkLst>
        <pc:spChg chg="mod ord">
          <ac:chgData name="Ragnhild Halvorsrud" userId="917ea340-fd63-490f-a7db-68428d24cf32" providerId="ADAL" clId="{9B6050A4-F178-4018-9F62-4FCCA28DA093}" dt="2021-03-25T13:12:43.176" v="38639" actId="790"/>
          <ac:spMkLst>
            <pc:docMk/>
            <pc:sldMk cId="3927293906" sldId="3811"/>
            <ac:spMk id="2" creationId="{502EC95C-D9A6-41D5-8B39-6D8A4986DCD4}"/>
          </ac:spMkLst>
        </pc:spChg>
        <pc:spChg chg="add del mod">
          <ac:chgData name="Ragnhild Halvorsrud" userId="917ea340-fd63-490f-a7db-68428d24cf32" providerId="ADAL" clId="{9B6050A4-F178-4018-9F62-4FCCA28DA093}" dt="2021-03-19T17:37:00.955" v="28875" actId="6264"/>
          <ac:spMkLst>
            <pc:docMk/>
            <pc:sldMk cId="3927293906" sldId="3811"/>
            <ac:spMk id="3" creationId="{574CB253-629B-4282-A39F-25026A0051BC}"/>
          </ac:spMkLst>
        </pc:spChg>
        <pc:spChg chg="add del mod">
          <ac:chgData name="Ragnhild Halvorsrud" userId="917ea340-fd63-490f-a7db-68428d24cf32" providerId="ADAL" clId="{9B6050A4-F178-4018-9F62-4FCCA28DA093}" dt="2021-03-19T17:37:00.955" v="28875" actId="6264"/>
          <ac:spMkLst>
            <pc:docMk/>
            <pc:sldMk cId="3927293906" sldId="3811"/>
            <ac:spMk id="4" creationId="{6AD883F0-A6C3-4010-A4A1-181347593893}"/>
          </ac:spMkLst>
        </pc:spChg>
        <pc:spChg chg="mod ord">
          <ac:chgData name="Ragnhild Halvorsrud" userId="917ea340-fd63-490f-a7db-68428d24cf32" providerId="ADAL" clId="{9B6050A4-F178-4018-9F62-4FCCA28DA093}" dt="2021-03-25T13:12:43.169" v="38637" actId="790"/>
          <ac:spMkLst>
            <pc:docMk/>
            <pc:sldMk cId="3927293906" sldId="3811"/>
            <ac:spMk id="5" creationId="{E579DCE6-21E8-46FE-B385-09B23A1A7319}"/>
          </ac:spMkLst>
        </pc:spChg>
        <pc:spChg chg="mod ord">
          <ac:chgData name="Ragnhild Halvorsrud" userId="917ea340-fd63-490f-a7db-68428d24cf32" providerId="ADAL" clId="{9B6050A4-F178-4018-9F62-4FCCA28DA093}" dt="2021-03-26T14:49:45.178" v="40513" actId="14100"/>
          <ac:spMkLst>
            <pc:docMk/>
            <pc:sldMk cId="3927293906" sldId="3811"/>
            <ac:spMk id="6" creationId="{99C7B1E8-8F07-49DB-877C-B813AA5FC89C}"/>
          </ac:spMkLst>
        </pc:spChg>
        <pc:spChg chg="add del mod">
          <ac:chgData name="Ragnhild Halvorsrud" userId="917ea340-fd63-490f-a7db-68428d24cf32" providerId="ADAL" clId="{9B6050A4-F178-4018-9F62-4FCCA28DA093}" dt="2021-03-19T17:37:00.955" v="28875" actId="6264"/>
          <ac:spMkLst>
            <pc:docMk/>
            <pc:sldMk cId="3927293906" sldId="3811"/>
            <ac:spMk id="7" creationId="{3911EE95-F9C9-4679-B94A-AD2DE3B9545A}"/>
          </ac:spMkLst>
        </pc:spChg>
        <pc:spChg chg="del mod">
          <ac:chgData name="Ragnhild Halvorsrud" userId="917ea340-fd63-490f-a7db-68428d24cf32" providerId="ADAL" clId="{9B6050A4-F178-4018-9F62-4FCCA28DA093}" dt="2021-03-19T17:33:15.939" v="28691" actId="478"/>
          <ac:spMkLst>
            <pc:docMk/>
            <pc:sldMk cId="3927293906" sldId="3811"/>
            <ac:spMk id="8" creationId="{C584CB15-E46E-408D-8646-AE59FDCDBC2A}"/>
          </ac:spMkLst>
        </pc:spChg>
        <pc:spChg chg="mod">
          <ac:chgData name="Ragnhild Halvorsrud" userId="917ea340-fd63-490f-a7db-68428d24cf32" providerId="ADAL" clId="{9B6050A4-F178-4018-9F62-4FCCA28DA093}" dt="2021-03-26T14:49:16.221" v="40505"/>
          <ac:spMkLst>
            <pc:docMk/>
            <pc:sldMk cId="3927293906" sldId="3811"/>
            <ac:spMk id="9" creationId="{45D162CB-E4CE-4221-BD5F-2DEF87B704FB}"/>
          </ac:spMkLst>
        </pc:spChg>
        <pc:spChg chg="del mod">
          <ac:chgData name="Ragnhild Halvorsrud" userId="917ea340-fd63-490f-a7db-68428d24cf32" providerId="ADAL" clId="{9B6050A4-F178-4018-9F62-4FCCA28DA093}" dt="2021-03-19T17:33:15.939" v="28691" actId="478"/>
          <ac:spMkLst>
            <pc:docMk/>
            <pc:sldMk cId="3927293906" sldId="3811"/>
            <ac:spMk id="10" creationId="{4E6C6D12-EF92-4E3F-8D52-D71BEAFEDD8B}"/>
          </ac:spMkLst>
        </pc:spChg>
        <pc:spChg chg="mod">
          <ac:chgData name="Ragnhild Halvorsrud" userId="917ea340-fd63-490f-a7db-68428d24cf32" providerId="ADAL" clId="{9B6050A4-F178-4018-9F62-4FCCA28DA093}" dt="2021-03-26T14:49:16.221" v="40505"/>
          <ac:spMkLst>
            <pc:docMk/>
            <pc:sldMk cId="3927293906" sldId="3811"/>
            <ac:spMk id="10" creationId="{A51FCAA0-D87C-45B8-AF60-D3E70A940CC4}"/>
          </ac:spMkLst>
        </pc:spChg>
        <pc:spChg chg="add mod">
          <ac:chgData name="Ragnhild Halvorsrud" userId="917ea340-fd63-490f-a7db-68428d24cf32" providerId="ADAL" clId="{9B6050A4-F178-4018-9F62-4FCCA28DA093}" dt="2021-03-25T13:12:43.176" v="38640"/>
          <ac:spMkLst>
            <pc:docMk/>
            <pc:sldMk cId="3927293906" sldId="3811"/>
            <ac:spMk id="11" creationId="{A98B3B7A-8CD9-4F12-93FA-41327A2095DD}"/>
          </ac:spMkLst>
        </pc:spChg>
        <pc:spChg chg="mod">
          <ac:chgData name="Ragnhild Halvorsrud" userId="917ea340-fd63-490f-a7db-68428d24cf32" providerId="ADAL" clId="{9B6050A4-F178-4018-9F62-4FCCA28DA093}" dt="2021-03-26T14:49:16.221" v="40505"/>
          <ac:spMkLst>
            <pc:docMk/>
            <pc:sldMk cId="3927293906" sldId="3811"/>
            <ac:spMk id="14" creationId="{76D3289B-9A2B-4AA3-AF8F-5BAF98C3099D}"/>
          </ac:spMkLst>
        </pc:spChg>
        <pc:spChg chg="mod">
          <ac:chgData name="Ragnhild Halvorsrud" userId="917ea340-fd63-490f-a7db-68428d24cf32" providerId="ADAL" clId="{9B6050A4-F178-4018-9F62-4FCCA28DA093}" dt="2021-03-26T14:49:16.221" v="40505"/>
          <ac:spMkLst>
            <pc:docMk/>
            <pc:sldMk cId="3927293906" sldId="3811"/>
            <ac:spMk id="15" creationId="{083E9E46-71B3-401D-93F9-3DA0D8DD3511}"/>
          </ac:spMkLst>
        </pc:spChg>
        <pc:grpChg chg="add mod">
          <ac:chgData name="Ragnhild Halvorsrud" userId="917ea340-fd63-490f-a7db-68428d24cf32" providerId="ADAL" clId="{9B6050A4-F178-4018-9F62-4FCCA28DA093}" dt="2021-03-26T14:49:16.221" v="40505"/>
          <ac:grpSpMkLst>
            <pc:docMk/>
            <pc:sldMk cId="3927293906" sldId="3811"/>
            <ac:grpSpMk id="8" creationId="{0B42C70C-74A6-45C5-920E-4D05C31DB7EA}"/>
          </ac:grpSpMkLst>
        </pc:grpChg>
        <pc:picChg chg="del">
          <ac:chgData name="Ragnhild Halvorsrud" userId="917ea340-fd63-490f-a7db-68428d24cf32" providerId="ADAL" clId="{9B6050A4-F178-4018-9F62-4FCCA28DA093}" dt="2021-03-19T17:33:15.939" v="28691" actId="478"/>
          <ac:picMkLst>
            <pc:docMk/>
            <pc:sldMk cId="3927293906" sldId="3811"/>
            <ac:picMk id="9" creationId="{CD5B9FFC-8D29-47C1-8FC4-D1F9E7B12784}"/>
          </ac:picMkLst>
        </pc:picChg>
        <pc:picChg chg="add mod">
          <ac:chgData name="Ragnhild Halvorsrud" userId="917ea340-fd63-490f-a7db-68428d24cf32" providerId="ADAL" clId="{9B6050A4-F178-4018-9F62-4FCCA28DA093}" dt="2021-03-19T17:35:50.880" v="28819" actId="1076"/>
          <ac:picMkLst>
            <pc:docMk/>
            <pc:sldMk cId="3927293906" sldId="3811"/>
            <ac:picMk id="12" creationId="{714F4DE2-5E05-4709-9184-EAB817C697F6}"/>
          </ac:picMkLst>
        </pc:picChg>
        <pc:picChg chg="add mod">
          <ac:chgData name="Ragnhild Halvorsrud" userId="917ea340-fd63-490f-a7db-68428d24cf32" providerId="ADAL" clId="{9B6050A4-F178-4018-9F62-4FCCA28DA093}" dt="2021-03-26T14:49:35.852" v="40510" actId="1076"/>
          <ac:picMkLst>
            <pc:docMk/>
            <pc:sldMk cId="3927293906" sldId="3811"/>
            <ac:picMk id="13" creationId="{1E8551E7-B86F-4C02-B5A5-1FBA3218EF73}"/>
          </ac:picMkLst>
        </pc:picChg>
      </pc:sldChg>
      <pc:sldChg chg="addSp delSp modSp add mod ord modAnim modNotes">
        <pc:chgData name="Ragnhild Halvorsrud" userId="917ea340-fd63-490f-a7db-68428d24cf32" providerId="ADAL" clId="{9B6050A4-F178-4018-9F62-4FCCA28DA093}" dt="2021-03-26T14:49:18.709" v="40506"/>
        <pc:sldMkLst>
          <pc:docMk/>
          <pc:sldMk cId="3488540448" sldId="3817"/>
        </pc:sldMkLst>
        <pc:spChg chg="mod">
          <ac:chgData name="Ragnhild Halvorsrud" userId="917ea340-fd63-490f-a7db-68428d24cf32" providerId="ADAL" clId="{9B6050A4-F178-4018-9F62-4FCCA28DA093}" dt="2021-03-25T13:12:43.188" v="38645" actId="790"/>
          <ac:spMkLst>
            <pc:docMk/>
            <pc:sldMk cId="3488540448" sldId="3817"/>
            <ac:spMk id="2" creationId="{502EC95C-D9A6-41D5-8B39-6D8A4986DCD4}"/>
          </ac:spMkLst>
        </pc:spChg>
        <pc:spChg chg="mod">
          <ac:chgData name="Ragnhild Halvorsrud" userId="917ea340-fd63-490f-a7db-68428d24cf32" providerId="ADAL" clId="{9B6050A4-F178-4018-9F62-4FCCA28DA093}" dt="2021-03-25T13:12:43.179" v="38643" actId="790"/>
          <ac:spMkLst>
            <pc:docMk/>
            <pc:sldMk cId="3488540448" sldId="3817"/>
            <ac:spMk id="5" creationId="{E579DCE6-21E8-46FE-B385-09B23A1A7319}"/>
          </ac:spMkLst>
        </pc:spChg>
        <pc:spChg chg="mod">
          <ac:chgData name="Ragnhild Halvorsrud" userId="917ea340-fd63-490f-a7db-68428d24cf32" providerId="ADAL" clId="{9B6050A4-F178-4018-9F62-4FCCA28DA093}" dt="2021-03-25T13:12:43.187" v="38644" actId="790"/>
          <ac:spMkLst>
            <pc:docMk/>
            <pc:sldMk cId="3488540448" sldId="3817"/>
            <ac:spMk id="6" creationId="{99C7B1E8-8F07-49DB-877C-B813AA5FC89C}"/>
          </ac:spMkLst>
        </pc:spChg>
        <pc:spChg chg="del mod">
          <ac:chgData name="Ragnhild Halvorsrud" userId="917ea340-fd63-490f-a7db-68428d24cf32" providerId="ADAL" clId="{9B6050A4-F178-4018-9F62-4FCCA28DA093}" dt="2021-03-19T17:30:12.862" v="28573" actId="478"/>
          <ac:spMkLst>
            <pc:docMk/>
            <pc:sldMk cId="3488540448" sldId="3817"/>
            <ac:spMk id="7" creationId="{E5D8AE0D-6E4C-40B6-B28A-E21A899FA12D}"/>
          </ac:spMkLst>
        </pc:spChg>
        <pc:spChg chg="mod">
          <ac:chgData name="Ragnhild Halvorsrud" userId="917ea340-fd63-490f-a7db-68428d24cf32" providerId="ADAL" clId="{9B6050A4-F178-4018-9F62-4FCCA28DA093}" dt="2021-03-26T14:49:18.709" v="40506"/>
          <ac:spMkLst>
            <pc:docMk/>
            <pc:sldMk cId="3488540448" sldId="3817"/>
            <ac:spMk id="8" creationId="{E3ABF565-4E3B-4E2D-A21B-6CF678A4C9B2}"/>
          </ac:spMkLst>
        </pc:spChg>
        <pc:spChg chg="mod">
          <ac:chgData name="Ragnhild Halvorsrud" userId="917ea340-fd63-490f-a7db-68428d24cf32" providerId="ADAL" clId="{9B6050A4-F178-4018-9F62-4FCCA28DA093}" dt="2021-03-26T14:49:18.709" v="40506"/>
          <ac:spMkLst>
            <pc:docMk/>
            <pc:sldMk cId="3488540448" sldId="3817"/>
            <ac:spMk id="9" creationId="{33A9FCEE-B058-4910-922E-7939AC40F0D0}"/>
          </ac:spMkLst>
        </pc:spChg>
        <pc:spChg chg="del mod">
          <ac:chgData name="Ragnhild Halvorsrud" userId="917ea340-fd63-490f-a7db-68428d24cf32" providerId="ADAL" clId="{9B6050A4-F178-4018-9F62-4FCCA28DA093}" dt="2021-03-19T17:30:12.862" v="28573" actId="478"/>
          <ac:spMkLst>
            <pc:docMk/>
            <pc:sldMk cId="3488540448" sldId="3817"/>
            <ac:spMk id="9" creationId="{CEFAAC39-C841-4998-81C8-CD53AFDBC4AA}"/>
          </ac:spMkLst>
        </pc:spChg>
        <pc:spChg chg="add mod">
          <ac:chgData name="Ragnhild Halvorsrud" userId="917ea340-fd63-490f-a7db-68428d24cf32" providerId="ADAL" clId="{9B6050A4-F178-4018-9F62-4FCCA28DA093}" dt="2021-03-25T13:12:43.188" v="38646"/>
          <ac:spMkLst>
            <pc:docMk/>
            <pc:sldMk cId="3488540448" sldId="3817"/>
            <ac:spMk id="10" creationId="{741D0914-5730-4B6A-A63E-BE9F2F8F0C51}"/>
          </ac:spMkLst>
        </pc:spChg>
        <pc:spChg chg="mod">
          <ac:chgData name="Ragnhild Halvorsrud" userId="917ea340-fd63-490f-a7db-68428d24cf32" providerId="ADAL" clId="{9B6050A4-F178-4018-9F62-4FCCA28DA093}" dt="2021-03-26T14:49:18.709" v="40506"/>
          <ac:spMkLst>
            <pc:docMk/>
            <pc:sldMk cId="3488540448" sldId="3817"/>
            <ac:spMk id="12" creationId="{C99BFDDA-1EC5-4F2A-895C-5C170441CF83}"/>
          </ac:spMkLst>
        </pc:spChg>
        <pc:spChg chg="mod">
          <ac:chgData name="Ragnhild Halvorsrud" userId="917ea340-fd63-490f-a7db-68428d24cf32" providerId="ADAL" clId="{9B6050A4-F178-4018-9F62-4FCCA28DA093}" dt="2021-03-26T14:49:18.709" v="40506"/>
          <ac:spMkLst>
            <pc:docMk/>
            <pc:sldMk cId="3488540448" sldId="3817"/>
            <ac:spMk id="13" creationId="{965562AC-24D8-4422-8CD6-49ADD6593E11}"/>
          </ac:spMkLst>
        </pc:spChg>
        <pc:grpChg chg="add mod">
          <ac:chgData name="Ragnhild Halvorsrud" userId="917ea340-fd63-490f-a7db-68428d24cf32" providerId="ADAL" clId="{9B6050A4-F178-4018-9F62-4FCCA28DA093}" dt="2021-03-26T14:49:18.709" v="40506"/>
          <ac:grpSpMkLst>
            <pc:docMk/>
            <pc:sldMk cId="3488540448" sldId="3817"/>
            <ac:grpSpMk id="7" creationId="{CA333436-37B3-4871-9333-8D1F08C5317A}"/>
          </ac:grpSpMkLst>
        </pc:grpChg>
        <pc:picChg chg="del">
          <ac:chgData name="Ragnhild Halvorsrud" userId="917ea340-fd63-490f-a7db-68428d24cf32" providerId="ADAL" clId="{9B6050A4-F178-4018-9F62-4FCCA28DA093}" dt="2021-03-19T17:30:12.862" v="28573" actId="478"/>
          <ac:picMkLst>
            <pc:docMk/>
            <pc:sldMk cId="3488540448" sldId="3817"/>
            <ac:picMk id="8" creationId="{6C0BC294-0B1E-4129-B9E5-09506DF0624D}"/>
          </ac:picMkLst>
        </pc:picChg>
        <pc:picChg chg="add mod">
          <ac:chgData name="Ragnhild Halvorsrud" userId="917ea340-fd63-490f-a7db-68428d24cf32" providerId="ADAL" clId="{9B6050A4-F178-4018-9F62-4FCCA28DA093}" dt="2021-03-19T17:30:07.506" v="28572" actId="1076"/>
          <ac:picMkLst>
            <pc:docMk/>
            <pc:sldMk cId="3488540448" sldId="3817"/>
            <ac:picMk id="11" creationId="{7E778691-E1E4-4667-8E4C-6A1DC37D4E8A}"/>
          </ac:picMkLst>
        </pc:picChg>
      </pc:sldChg>
      <pc:sldChg chg="modSp add del mod modNotes">
        <pc:chgData name="Ragnhild Halvorsrud" userId="917ea340-fd63-490f-a7db-68428d24cf32" providerId="ADAL" clId="{9B6050A4-F178-4018-9F62-4FCCA28DA093}" dt="2021-03-19T17:37:41.614" v="28922" actId="47"/>
        <pc:sldMkLst>
          <pc:docMk/>
          <pc:sldMk cId="3942588161" sldId="3818"/>
        </pc:sldMkLst>
        <pc:spChg chg="mod">
          <ac:chgData name="Ragnhild Halvorsrud" userId="917ea340-fd63-490f-a7db-68428d24cf32" providerId="ADAL" clId="{9B6050A4-F178-4018-9F62-4FCCA28DA093}" dt="2021-03-19T17:29:03.895" v="28558" actId="790"/>
          <ac:spMkLst>
            <pc:docMk/>
            <pc:sldMk cId="3942588161" sldId="3818"/>
            <ac:spMk id="2" creationId="{00000000-0000-0000-0000-000000000000}"/>
          </ac:spMkLst>
        </pc:spChg>
        <pc:spChg chg="mod">
          <ac:chgData name="Ragnhild Halvorsrud" userId="917ea340-fd63-490f-a7db-68428d24cf32" providerId="ADAL" clId="{9B6050A4-F178-4018-9F62-4FCCA28DA093}" dt="2021-03-19T17:36:53.463" v="28874" actId="6549"/>
          <ac:spMkLst>
            <pc:docMk/>
            <pc:sldMk cId="3942588161" sldId="3818"/>
            <ac:spMk id="3" creationId="{00000000-0000-0000-0000-000000000000}"/>
          </ac:spMkLst>
        </pc:spChg>
        <pc:spChg chg="mod">
          <ac:chgData name="Ragnhild Halvorsrud" userId="917ea340-fd63-490f-a7db-68428d24cf32" providerId="ADAL" clId="{9B6050A4-F178-4018-9F62-4FCCA28DA093}" dt="2021-03-19T17:29:03.899" v="28560"/>
          <ac:spMkLst>
            <pc:docMk/>
            <pc:sldMk cId="3942588161" sldId="3818"/>
            <ac:spMk id="5" creationId="{4127C24B-E94D-44D8-AD74-FBC72AE4A1CE}"/>
          </ac:spMkLst>
        </pc:spChg>
      </pc:sldChg>
      <pc:sldChg chg="addSp delSp modSp add mod chgLayout modNotes">
        <pc:chgData name="Ragnhild Halvorsrud" userId="917ea340-fd63-490f-a7db-68428d24cf32" providerId="ADAL" clId="{9B6050A4-F178-4018-9F62-4FCCA28DA093}" dt="2021-03-25T14:45:43.341" v="39295" actId="164"/>
        <pc:sldMkLst>
          <pc:docMk/>
          <pc:sldMk cId="2526229764" sldId="3819"/>
        </pc:sldMkLst>
        <pc:spChg chg="mod ord">
          <ac:chgData name="Ragnhild Halvorsrud" userId="917ea340-fd63-490f-a7db-68428d24cf32" providerId="ADAL" clId="{9B6050A4-F178-4018-9F62-4FCCA28DA093}" dt="2021-03-25T13:12:43.163" v="38633" actId="790"/>
          <ac:spMkLst>
            <pc:docMk/>
            <pc:sldMk cId="2526229764" sldId="3819"/>
            <ac:spMk id="2" creationId="{502EC95C-D9A6-41D5-8B39-6D8A4986DCD4}"/>
          </ac:spMkLst>
        </pc:spChg>
        <pc:spChg chg="add del mod">
          <ac:chgData name="Ragnhild Halvorsrud" userId="917ea340-fd63-490f-a7db-68428d24cf32" providerId="ADAL" clId="{9B6050A4-F178-4018-9F62-4FCCA28DA093}" dt="2021-03-19T17:34:51.538" v="28763" actId="6264"/>
          <ac:spMkLst>
            <pc:docMk/>
            <pc:sldMk cId="2526229764" sldId="3819"/>
            <ac:spMk id="3" creationId="{E01A642C-BA2A-437C-BFBE-6F1065374959}"/>
          </ac:spMkLst>
        </pc:spChg>
        <pc:spChg chg="add del mod">
          <ac:chgData name="Ragnhild Halvorsrud" userId="917ea340-fd63-490f-a7db-68428d24cf32" providerId="ADAL" clId="{9B6050A4-F178-4018-9F62-4FCCA28DA093}" dt="2021-03-19T17:34:51.538" v="28763" actId="6264"/>
          <ac:spMkLst>
            <pc:docMk/>
            <pc:sldMk cId="2526229764" sldId="3819"/>
            <ac:spMk id="4" creationId="{A0438FA9-21A4-4A65-B787-993A5C16228F}"/>
          </ac:spMkLst>
        </pc:spChg>
        <pc:spChg chg="mod ord">
          <ac:chgData name="Ragnhild Halvorsrud" userId="917ea340-fd63-490f-a7db-68428d24cf32" providerId="ADAL" clId="{9B6050A4-F178-4018-9F62-4FCCA28DA093}" dt="2021-03-25T13:12:43.158" v="38631" actId="790"/>
          <ac:spMkLst>
            <pc:docMk/>
            <pc:sldMk cId="2526229764" sldId="3819"/>
            <ac:spMk id="5" creationId="{E579DCE6-21E8-46FE-B385-09B23A1A7319}"/>
          </ac:spMkLst>
        </pc:spChg>
        <pc:spChg chg="mod ord">
          <ac:chgData name="Ragnhild Halvorsrud" userId="917ea340-fd63-490f-a7db-68428d24cf32" providerId="ADAL" clId="{9B6050A4-F178-4018-9F62-4FCCA28DA093}" dt="2021-03-25T13:12:43.162" v="38632" actId="790"/>
          <ac:spMkLst>
            <pc:docMk/>
            <pc:sldMk cId="2526229764" sldId="3819"/>
            <ac:spMk id="6" creationId="{99C7B1E8-8F07-49DB-877C-B813AA5FC89C}"/>
          </ac:spMkLst>
        </pc:spChg>
        <pc:spChg chg="add mod">
          <ac:chgData name="Ragnhild Halvorsrud" userId="917ea340-fd63-490f-a7db-68428d24cf32" providerId="ADAL" clId="{9B6050A4-F178-4018-9F62-4FCCA28DA093}" dt="2021-03-25T13:12:43.165" v="38634" actId="790"/>
          <ac:spMkLst>
            <pc:docMk/>
            <pc:sldMk cId="2526229764" sldId="3819"/>
            <ac:spMk id="7" creationId="{3B937D93-6CAA-46C3-BD9D-4F2CFC07AF4A}"/>
          </ac:spMkLst>
        </pc:spChg>
        <pc:spChg chg="del mod">
          <ac:chgData name="Ragnhild Halvorsrud" userId="917ea340-fd63-490f-a7db-68428d24cf32" providerId="ADAL" clId="{9B6050A4-F178-4018-9F62-4FCCA28DA093}" dt="2021-03-19T17:33:18.831" v="28692" actId="478"/>
          <ac:spMkLst>
            <pc:docMk/>
            <pc:sldMk cId="2526229764" sldId="3819"/>
            <ac:spMk id="7" creationId="{B71FAAE6-4087-4077-B07F-AB059547FEBE}"/>
          </ac:spMkLst>
        </pc:spChg>
        <pc:spChg chg="del mod">
          <ac:chgData name="Ragnhild Halvorsrud" userId="917ea340-fd63-490f-a7db-68428d24cf32" providerId="ADAL" clId="{9B6050A4-F178-4018-9F62-4FCCA28DA093}" dt="2021-03-19T17:33:18.831" v="28692" actId="478"/>
          <ac:spMkLst>
            <pc:docMk/>
            <pc:sldMk cId="2526229764" sldId="3819"/>
            <ac:spMk id="9" creationId="{4F6C61C1-C9D5-46AE-9704-05AEE989D8A9}"/>
          </ac:spMkLst>
        </pc:spChg>
        <pc:spChg chg="mod topLvl">
          <ac:chgData name="Ragnhild Halvorsrud" userId="917ea340-fd63-490f-a7db-68428d24cf32" providerId="ADAL" clId="{9B6050A4-F178-4018-9F62-4FCCA28DA093}" dt="2021-03-25T14:45:43.341" v="39295" actId="164"/>
          <ac:spMkLst>
            <pc:docMk/>
            <pc:sldMk cId="2526229764" sldId="3819"/>
            <ac:spMk id="10" creationId="{4BD0728F-D13F-4F56-839F-CE60DD24206A}"/>
          </ac:spMkLst>
        </pc:spChg>
        <pc:spChg chg="add del mod">
          <ac:chgData name="Ragnhild Halvorsrud" userId="917ea340-fd63-490f-a7db-68428d24cf32" providerId="ADAL" clId="{9B6050A4-F178-4018-9F62-4FCCA28DA093}" dt="2021-03-19T17:34:51.538" v="28763" actId="6264"/>
          <ac:spMkLst>
            <pc:docMk/>
            <pc:sldMk cId="2526229764" sldId="3819"/>
            <ac:spMk id="10" creationId="{F8764C4F-E117-4B42-BF62-857482E2A234}"/>
          </ac:spMkLst>
        </pc:spChg>
        <pc:spChg chg="add del mod">
          <ac:chgData name="Ragnhild Halvorsrud" userId="917ea340-fd63-490f-a7db-68428d24cf32" providerId="ADAL" clId="{9B6050A4-F178-4018-9F62-4FCCA28DA093}" dt="2021-03-20T18:07:25.222" v="30986" actId="6264"/>
          <ac:spMkLst>
            <pc:docMk/>
            <pc:sldMk cId="2526229764" sldId="3819"/>
            <ac:spMk id="11" creationId="{3DF54348-287B-4AA7-A97A-7AA24023AD2F}"/>
          </ac:spMkLst>
        </pc:spChg>
        <pc:spChg chg="mod topLvl">
          <ac:chgData name="Ragnhild Halvorsrud" userId="917ea340-fd63-490f-a7db-68428d24cf32" providerId="ADAL" clId="{9B6050A4-F178-4018-9F62-4FCCA28DA093}" dt="2021-03-25T14:45:43.341" v="39295" actId="164"/>
          <ac:spMkLst>
            <pc:docMk/>
            <pc:sldMk cId="2526229764" sldId="3819"/>
            <ac:spMk id="11" creationId="{4E85BF51-7423-47BA-98E8-4B44F7853330}"/>
          </ac:spMkLst>
        </pc:spChg>
        <pc:spChg chg="add del mod">
          <ac:chgData name="Ragnhild Halvorsrud" userId="917ea340-fd63-490f-a7db-68428d24cf32" providerId="ADAL" clId="{9B6050A4-F178-4018-9F62-4FCCA28DA093}" dt="2021-03-20T18:07:25.222" v="30986" actId="6264"/>
          <ac:spMkLst>
            <pc:docMk/>
            <pc:sldMk cId="2526229764" sldId="3819"/>
            <ac:spMk id="12" creationId="{5315E4C5-8F32-425C-93AF-00740B6A6AF9}"/>
          </ac:spMkLst>
        </pc:spChg>
        <pc:spChg chg="mod topLvl">
          <ac:chgData name="Ragnhild Halvorsrud" userId="917ea340-fd63-490f-a7db-68428d24cf32" providerId="ADAL" clId="{9B6050A4-F178-4018-9F62-4FCCA28DA093}" dt="2021-03-25T14:45:43.341" v="39295" actId="164"/>
          <ac:spMkLst>
            <pc:docMk/>
            <pc:sldMk cId="2526229764" sldId="3819"/>
            <ac:spMk id="12" creationId="{FE7465C9-8CEA-4550-AED2-47CA4EF99DC2}"/>
          </ac:spMkLst>
        </pc:spChg>
        <pc:spChg chg="add del mod">
          <ac:chgData name="Ragnhild Halvorsrud" userId="917ea340-fd63-490f-a7db-68428d24cf32" providerId="ADAL" clId="{9B6050A4-F178-4018-9F62-4FCCA28DA093}" dt="2021-03-20T18:07:25.222" v="30986" actId="6264"/>
          <ac:spMkLst>
            <pc:docMk/>
            <pc:sldMk cId="2526229764" sldId="3819"/>
            <ac:spMk id="13" creationId="{17DA51A1-6167-4B18-ABE7-10DE99A36A83}"/>
          </ac:spMkLst>
        </pc:spChg>
        <pc:spChg chg="mod topLvl">
          <ac:chgData name="Ragnhild Halvorsrud" userId="917ea340-fd63-490f-a7db-68428d24cf32" providerId="ADAL" clId="{9B6050A4-F178-4018-9F62-4FCCA28DA093}" dt="2021-03-25T14:45:43.341" v="39295" actId="164"/>
          <ac:spMkLst>
            <pc:docMk/>
            <pc:sldMk cId="2526229764" sldId="3819"/>
            <ac:spMk id="13" creationId="{76F21D5F-B1FB-49E1-A8A0-77F29A84C88E}"/>
          </ac:spMkLst>
        </pc:spChg>
        <pc:grpChg chg="add mod">
          <ac:chgData name="Ragnhild Halvorsrud" userId="917ea340-fd63-490f-a7db-68428d24cf32" providerId="ADAL" clId="{9B6050A4-F178-4018-9F62-4FCCA28DA093}" dt="2021-03-25T14:45:43.341" v="39295" actId="164"/>
          <ac:grpSpMkLst>
            <pc:docMk/>
            <pc:sldMk cId="2526229764" sldId="3819"/>
            <ac:grpSpMk id="3" creationId="{4CF9767D-3344-42E8-B0DB-B243067F8DC9}"/>
          </ac:grpSpMkLst>
        </pc:grpChg>
        <pc:grpChg chg="add del mod">
          <ac:chgData name="Ragnhild Halvorsrud" userId="917ea340-fd63-490f-a7db-68428d24cf32" providerId="ADAL" clId="{9B6050A4-F178-4018-9F62-4FCCA28DA093}" dt="2021-03-25T14:44:41.514" v="39288" actId="165"/>
          <ac:grpSpMkLst>
            <pc:docMk/>
            <pc:sldMk cId="2526229764" sldId="3819"/>
            <ac:grpSpMk id="9" creationId="{82D2B447-B405-4303-A5DB-A065EFBCD175}"/>
          </ac:grpSpMkLst>
        </pc:grpChg>
        <pc:picChg chg="add mod">
          <ac:chgData name="Ragnhild Halvorsrud" userId="917ea340-fd63-490f-a7db-68428d24cf32" providerId="ADAL" clId="{9B6050A4-F178-4018-9F62-4FCCA28DA093}" dt="2021-03-23T16:08:16.722" v="33971" actId="1076"/>
          <ac:picMkLst>
            <pc:docMk/>
            <pc:sldMk cId="2526229764" sldId="3819"/>
            <ac:picMk id="8" creationId="{C890CFF7-731B-47FC-AF66-EE7FC4B4C534}"/>
          </ac:picMkLst>
        </pc:picChg>
        <pc:picChg chg="del">
          <ac:chgData name="Ragnhild Halvorsrud" userId="917ea340-fd63-490f-a7db-68428d24cf32" providerId="ADAL" clId="{9B6050A4-F178-4018-9F62-4FCCA28DA093}" dt="2021-03-19T17:33:18.831" v="28692" actId="478"/>
          <ac:picMkLst>
            <pc:docMk/>
            <pc:sldMk cId="2526229764" sldId="3819"/>
            <ac:picMk id="8" creationId="{F061E260-70A2-49D7-A0B3-20A557B8AD08}"/>
          </ac:picMkLst>
        </pc:picChg>
      </pc:sldChg>
      <pc:sldChg chg="addSp delSp modSp add del mod modNotes">
        <pc:chgData name="Ragnhild Halvorsrud" userId="917ea340-fd63-490f-a7db-68428d24cf32" providerId="ADAL" clId="{9B6050A4-F178-4018-9F62-4FCCA28DA093}" dt="2021-03-23T14:49:40.809" v="33780" actId="47"/>
        <pc:sldMkLst>
          <pc:docMk/>
          <pc:sldMk cId="538881030" sldId="3820"/>
        </pc:sldMkLst>
        <pc:spChg chg="mod">
          <ac:chgData name="Ragnhild Halvorsrud" userId="917ea340-fd63-490f-a7db-68428d24cf32" providerId="ADAL" clId="{9B6050A4-F178-4018-9F62-4FCCA28DA093}" dt="2021-03-21T13:00:06.580" v="32443" actId="790"/>
          <ac:spMkLst>
            <pc:docMk/>
            <pc:sldMk cId="538881030" sldId="3820"/>
            <ac:spMk id="6" creationId="{00000000-0000-0000-0000-000000000000}"/>
          </ac:spMkLst>
        </pc:spChg>
        <pc:spChg chg="mod">
          <ac:chgData name="Ragnhild Halvorsrud" userId="917ea340-fd63-490f-a7db-68428d24cf32" providerId="ADAL" clId="{9B6050A4-F178-4018-9F62-4FCCA28DA093}" dt="2021-03-21T13:00:06.580" v="32444" actId="790"/>
          <ac:spMkLst>
            <pc:docMk/>
            <pc:sldMk cId="538881030" sldId="3820"/>
            <ac:spMk id="8" creationId="{00000000-0000-0000-0000-000000000000}"/>
          </ac:spMkLst>
        </pc:spChg>
        <pc:spChg chg="add del mod">
          <ac:chgData name="Ragnhild Halvorsrud" userId="917ea340-fd63-490f-a7db-68428d24cf32" providerId="ADAL" clId="{9B6050A4-F178-4018-9F62-4FCCA28DA093}" dt="2021-03-20T16:45:26.257" v="29221" actId="478"/>
          <ac:spMkLst>
            <pc:docMk/>
            <pc:sldMk cId="538881030" sldId="3820"/>
            <ac:spMk id="14" creationId="{72AD773D-4EEB-4D67-95A8-304BC6303536}"/>
          </ac:spMkLst>
        </pc:spChg>
        <pc:spChg chg="add del mod">
          <ac:chgData name="Ragnhild Halvorsrud" userId="917ea340-fd63-490f-a7db-68428d24cf32" providerId="ADAL" clId="{9B6050A4-F178-4018-9F62-4FCCA28DA093}" dt="2021-03-20T16:45:26.257" v="29221" actId="478"/>
          <ac:spMkLst>
            <pc:docMk/>
            <pc:sldMk cId="538881030" sldId="3820"/>
            <ac:spMk id="15" creationId="{F790B1B1-3446-4C05-95C8-52B08DC4A723}"/>
          </ac:spMkLst>
        </pc:spChg>
        <pc:spChg chg="add del mod">
          <ac:chgData name="Ragnhild Halvorsrud" userId="917ea340-fd63-490f-a7db-68428d24cf32" providerId="ADAL" clId="{9B6050A4-F178-4018-9F62-4FCCA28DA093}" dt="2021-03-20T16:45:26.257" v="29221" actId="478"/>
          <ac:spMkLst>
            <pc:docMk/>
            <pc:sldMk cId="538881030" sldId="3820"/>
            <ac:spMk id="16" creationId="{4AD3129A-FA91-4C9D-B4A3-F7BB2D2BDC07}"/>
          </ac:spMkLst>
        </pc:spChg>
        <pc:spChg chg="add del mod">
          <ac:chgData name="Ragnhild Halvorsrud" userId="917ea340-fd63-490f-a7db-68428d24cf32" providerId="ADAL" clId="{9B6050A4-F178-4018-9F62-4FCCA28DA093}" dt="2021-03-20T16:45:26.257" v="29221" actId="478"/>
          <ac:spMkLst>
            <pc:docMk/>
            <pc:sldMk cId="538881030" sldId="3820"/>
            <ac:spMk id="17" creationId="{F7395D20-69FA-475C-B5DE-C097DFE3F834}"/>
          </ac:spMkLst>
        </pc:spChg>
        <pc:spChg chg="add del mod">
          <ac:chgData name="Ragnhild Halvorsrud" userId="917ea340-fd63-490f-a7db-68428d24cf32" providerId="ADAL" clId="{9B6050A4-F178-4018-9F62-4FCCA28DA093}" dt="2021-03-20T16:45:26.257" v="29221" actId="478"/>
          <ac:spMkLst>
            <pc:docMk/>
            <pc:sldMk cId="538881030" sldId="3820"/>
            <ac:spMk id="18" creationId="{739F804E-A4F6-49CB-B81C-D5A295355FCC}"/>
          </ac:spMkLst>
        </pc:spChg>
        <pc:spChg chg="add del mod">
          <ac:chgData name="Ragnhild Halvorsrud" userId="917ea340-fd63-490f-a7db-68428d24cf32" providerId="ADAL" clId="{9B6050A4-F178-4018-9F62-4FCCA28DA093}" dt="2021-03-22T08:33:12.766" v="33475" actId="478"/>
          <ac:spMkLst>
            <pc:docMk/>
            <pc:sldMk cId="538881030" sldId="3820"/>
            <ac:spMk id="19" creationId="{4976F860-B76C-4339-94AF-BE616D5B5BA7}"/>
          </ac:spMkLst>
        </pc:spChg>
        <pc:spChg chg="mod">
          <ac:chgData name="Ragnhild Halvorsrud" userId="917ea340-fd63-490f-a7db-68428d24cf32" providerId="ADAL" clId="{9B6050A4-F178-4018-9F62-4FCCA28DA093}" dt="2021-03-21T13:00:06.580" v="32445" actId="790"/>
          <ac:spMkLst>
            <pc:docMk/>
            <pc:sldMk cId="538881030" sldId="3820"/>
            <ac:spMk id="24" creationId="{A80699F8-2597-4C53-951B-9AD27FF34799}"/>
          </ac:spMkLst>
        </pc:spChg>
        <pc:picChg chg="del mod">
          <ac:chgData name="Ragnhild Halvorsrud" userId="917ea340-fd63-490f-a7db-68428d24cf32" providerId="ADAL" clId="{9B6050A4-F178-4018-9F62-4FCCA28DA093}" dt="2021-03-20T16:44:45.317" v="29207" actId="478"/>
          <ac:picMkLst>
            <pc:docMk/>
            <pc:sldMk cId="538881030" sldId="3820"/>
            <ac:picMk id="7" creationId="{A5ED5FBB-9886-4CFF-A0A6-1F2969AFF782}"/>
          </ac:picMkLst>
        </pc:picChg>
        <pc:picChg chg="add del mod">
          <ac:chgData name="Ragnhild Halvorsrud" userId="917ea340-fd63-490f-a7db-68428d24cf32" providerId="ADAL" clId="{9B6050A4-F178-4018-9F62-4FCCA28DA093}" dt="2021-03-20T16:45:26.257" v="29221" actId="478"/>
          <ac:picMkLst>
            <pc:docMk/>
            <pc:sldMk cId="538881030" sldId="3820"/>
            <ac:picMk id="9" creationId="{AC018135-5711-49FB-B42A-9DAF8670412A}"/>
          </ac:picMkLst>
        </pc:picChg>
        <pc:picChg chg="add del mod">
          <ac:chgData name="Ragnhild Halvorsrud" userId="917ea340-fd63-490f-a7db-68428d24cf32" providerId="ADAL" clId="{9B6050A4-F178-4018-9F62-4FCCA28DA093}" dt="2021-03-20T16:45:26.257" v="29221" actId="478"/>
          <ac:picMkLst>
            <pc:docMk/>
            <pc:sldMk cId="538881030" sldId="3820"/>
            <ac:picMk id="10" creationId="{94BB3881-1E2E-43DC-87C9-56F1A92D7BA4}"/>
          </ac:picMkLst>
        </pc:picChg>
        <pc:picChg chg="add del mod">
          <ac:chgData name="Ragnhild Halvorsrud" userId="917ea340-fd63-490f-a7db-68428d24cf32" providerId="ADAL" clId="{9B6050A4-F178-4018-9F62-4FCCA28DA093}" dt="2021-03-20T16:45:26.257" v="29221" actId="478"/>
          <ac:picMkLst>
            <pc:docMk/>
            <pc:sldMk cId="538881030" sldId="3820"/>
            <ac:picMk id="11" creationId="{3CA32218-7434-4AE6-AEAC-1B6386335C2A}"/>
          </ac:picMkLst>
        </pc:picChg>
        <pc:picChg chg="add del mod">
          <ac:chgData name="Ragnhild Halvorsrud" userId="917ea340-fd63-490f-a7db-68428d24cf32" providerId="ADAL" clId="{9B6050A4-F178-4018-9F62-4FCCA28DA093}" dt="2021-03-20T16:45:26.257" v="29221" actId="478"/>
          <ac:picMkLst>
            <pc:docMk/>
            <pc:sldMk cId="538881030" sldId="3820"/>
            <ac:picMk id="12" creationId="{DF0C8043-B462-4984-ABDA-5964BA5DD4E6}"/>
          </ac:picMkLst>
        </pc:picChg>
        <pc:picChg chg="add del mod">
          <ac:chgData name="Ragnhild Halvorsrud" userId="917ea340-fd63-490f-a7db-68428d24cf32" providerId="ADAL" clId="{9B6050A4-F178-4018-9F62-4FCCA28DA093}" dt="2021-03-20T16:45:26.257" v="29221" actId="478"/>
          <ac:picMkLst>
            <pc:docMk/>
            <pc:sldMk cId="538881030" sldId="3820"/>
            <ac:picMk id="13" creationId="{5EC3F07C-75CF-4E77-B4A2-F4A0A9CBCF3E}"/>
          </ac:picMkLst>
        </pc:picChg>
      </pc:sldChg>
      <pc:sldChg chg="addSp delSp modSp add del mod modNotes">
        <pc:chgData name="Ragnhild Halvorsrud" userId="917ea340-fd63-490f-a7db-68428d24cf32" providerId="ADAL" clId="{9B6050A4-F178-4018-9F62-4FCCA28DA093}" dt="2021-03-20T16:47:09.241" v="29233" actId="47"/>
        <pc:sldMkLst>
          <pc:docMk/>
          <pc:sldMk cId="2798973789" sldId="3821"/>
        </pc:sldMkLst>
        <pc:spChg chg="mod">
          <ac:chgData name="Ragnhild Halvorsrud" userId="917ea340-fd63-490f-a7db-68428d24cf32" providerId="ADAL" clId="{9B6050A4-F178-4018-9F62-4FCCA28DA093}" dt="2021-03-20T16:17:13.435" v="29136" actId="6549"/>
          <ac:spMkLst>
            <pc:docMk/>
            <pc:sldMk cId="2798973789" sldId="3821"/>
            <ac:spMk id="6" creationId="{00000000-0000-0000-0000-000000000000}"/>
          </ac:spMkLst>
        </pc:spChg>
        <pc:spChg chg="mod">
          <ac:chgData name="Ragnhild Halvorsrud" userId="917ea340-fd63-490f-a7db-68428d24cf32" providerId="ADAL" clId="{9B6050A4-F178-4018-9F62-4FCCA28DA093}" dt="2021-03-20T16:16:52.161" v="29121" actId="790"/>
          <ac:spMkLst>
            <pc:docMk/>
            <pc:sldMk cId="2798973789" sldId="3821"/>
            <ac:spMk id="8" creationId="{00000000-0000-0000-0000-000000000000}"/>
          </ac:spMkLst>
        </pc:spChg>
        <pc:spChg chg="add del mod">
          <ac:chgData name="Ragnhild Halvorsrud" userId="917ea340-fd63-490f-a7db-68428d24cf32" providerId="ADAL" clId="{9B6050A4-F178-4018-9F62-4FCCA28DA093}" dt="2021-03-20T16:17:01.817" v="29129"/>
          <ac:spMkLst>
            <pc:docMk/>
            <pc:sldMk cId="2798973789" sldId="3821"/>
            <ac:spMk id="9" creationId="{3CED39D0-E63A-4AAC-8D39-8BF654764E96}"/>
          </ac:spMkLst>
        </pc:spChg>
        <pc:spChg chg="mod">
          <ac:chgData name="Ragnhild Halvorsrud" userId="917ea340-fd63-490f-a7db-68428d24cf32" providerId="ADAL" clId="{9B6050A4-F178-4018-9F62-4FCCA28DA093}" dt="2021-03-20T16:16:52.162" v="29122" actId="790"/>
          <ac:spMkLst>
            <pc:docMk/>
            <pc:sldMk cId="2798973789" sldId="3821"/>
            <ac:spMk id="24" creationId="{A80699F8-2597-4C53-951B-9AD27FF34799}"/>
          </ac:spMkLst>
        </pc:spChg>
      </pc:sldChg>
      <pc:sldChg chg="addSp delSp modSp add del mod ord modNotes">
        <pc:chgData name="Ragnhild Halvorsrud" userId="917ea340-fd63-490f-a7db-68428d24cf32" providerId="ADAL" clId="{9B6050A4-F178-4018-9F62-4FCCA28DA093}" dt="2021-03-25T13:12:42.272" v="37838" actId="790"/>
        <pc:sldMkLst>
          <pc:docMk/>
          <pc:sldMk cId="1827135051" sldId="3822"/>
        </pc:sldMkLst>
        <pc:spChg chg="mod">
          <ac:chgData name="Ragnhild Halvorsrud" userId="917ea340-fd63-490f-a7db-68428d24cf32" providerId="ADAL" clId="{9B6050A4-F178-4018-9F62-4FCCA28DA093}" dt="2021-03-25T13:12:42.267" v="37834" actId="790"/>
          <ac:spMkLst>
            <pc:docMk/>
            <pc:sldMk cId="1827135051" sldId="3822"/>
            <ac:spMk id="6" creationId="{00000000-0000-0000-0000-000000000000}"/>
          </ac:spMkLst>
        </pc:spChg>
        <pc:spChg chg="mod">
          <ac:chgData name="Ragnhild Halvorsrud" userId="917ea340-fd63-490f-a7db-68428d24cf32" providerId="ADAL" clId="{9B6050A4-F178-4018-9F62-4FCCA28DA093}" dt="2021-03-25T13:12:42.269" v="37835" actId="790"/>
          <ac:spMkLst>
            <pc:docMk/>
            <pc:sldMk cId="1827135051" sldId="3822"/>
            <ac:spMk id="8" creationId="{00000000-0000-0000-0000-000000000000}"/>
          </ac:spMkLst>
        </pc:spChg>
        <pc:spChg chg="add del mod">
          <ac:chgData name="Ragnhild Halvorsrud" userId="917ea340-fd63-490f-a7db-68428d24cf32" providerId="ADAL" clId="{9B6050A4-F178-4018-9F62-4FCCA28DA093}" dt="2021-03-23T16:28:03.578" v="34673" actId="21"/>
          <ac:spMkLst>
            <pc:docMk/>
            <pc:sldMk cId="1827135051" sldId="3822"/>
            <ac:spMk id="9" creationId="{798501D7-8B46-4A70-9890-521319A73387}"/>
          </ac:spMkLst>
        </pc:spChg>
        <pc:spChg chg="mod">
          <ac:chgData name="Ragnhild Halvorsrud" userId="917ea340-fd63-490f-a7db-68428d24cf32" providerId="ADAL" clId="{9B6050A4-F178-4018-9F62-4FCCA28DA093}" dt="2021-03-25T13:12:42.271" v="37836" actId="790"/>
          <ac:spMkLst>
            <pc:docMk/>
            <pc:sldMk cId="1827135051" sldId="3822"/>
            <ac:spMk id="24" creationId="{A80699F8-2597-4C53-951B-9AD27FF34799}"/>
          </ac:spMkLst>
        </pc:spChg>
        <pc:picChg chg="mod">
          <ac:chgData name="Ragnhild Halvorsrud" userId="917ea340-fd63-490f-a7db-68428d24cf32" providerId="ADAL" clId="{9B6050A4-F178-4018-9F62-4FCCA28DA093}" dt="2021-03-23T14:49:22.175" v="33779" actId="1076"/>
          <ac:picMkLst>
            <pc:docMk/>
            <pc:sldMk cId="1827135051" sldId="3822"/>
            <ac:picMk id="7" creationId="{A5ED5FBB-9886-4CFF-A0A6-1F2969AFF782}"/>
          </ac:picMkLst>
        </pc:picChg>
      </pc:sldChg>
      <pc:sldChg chg="add del ord">
        <pc:chgData name="Ragnhild Halvorsrud" userId="917ea340-fd63-490f-a7db-68428d24cf32" providerId="ADAL" clId="{9B6050A4-F178-4018-9F62-4FCCA28DA093}" dt="2021-03-19T14:11:55.762" v="26153" actId="47"/>
        <pc:sldMkLst>
          <pc:docMk/>
          <pc:sldMk cId="1785632552" sldId="3823"/>
        </pc:sldMkLst>
      </pc:sldChg>
      <pc:sldChg chg="addSp delSp modSp add del mod modNotes">
        <pc:chgData name="Ragnhild Halvorsrud" userId="917ea340-fd63-490f-a7db-68428d24cf32" providerId="ADAL" clId="{9B6050A4-F178-4018-9F62-4FCCA28DA093}" dt="2021-03-25T16:03:40.412" v="39608" actId="47"/>
        <pc:sldMkLst>
          <pc:docMk/>
          <pc:sldMk cId="2567790436" sldId="3823"/>
        </pc:sldMkLst>
        <pc:spChg chg="mod">
          <ac:chgData name="Ragnhild Halvorsrud" userId="917ea340-fd63-490f-a7db-68428d24cf32" providerId="ADAL" clId="{9B6050A4-F178-4018-9F62-4FCCA28DA093}" dt="2021-03-25T13:12:43.084" v="38553" actId="790"/>
          <ac:spMkLst>
            <pc:docMk/>
            <pc:sldMk cId="2567790436" sldId="3823"/>
            <ac:spMk id="2" creationId="{00000000-0000-0000-0000-000000000000}"/>
          </ac:spMkLst>
        </pc:spChg>
        <pc:spChg chg="mod">
          <ac:chgData name="Ragnhild Halvorsrud" userId="917ea340-fd63-490f-a7db-68428d24cf32" providerId="ADAL" clId="{9B6050A4-F178-4018-9F62-4FCCA28DA093}" dt="2021-03-25T13:12:43.082" v="38552" actId="790"/>
          <ac:spMkLst>
            <pc:docMk/>
            <pc:sldMk cId="2567790436" sldId="3823"/>
            <ac:spMk id="3" creationId="{453ACBE8-823D-41F9-AB3E-355A051FA475}"/>
          </ac:spMkLst>
        </pc:spChg>
        <pc:spChg chg="mod">
          <ac:chgData name="Ragnhild Halvorsrud" userId="917ea340-fd63-490f-a7db-68428d24cf32" providerId="ADAL" clId="{9B6050A4-F178-4018-9F62-4FCCA28DA093}" dt="2021-03-25T13:12:43.093" v="38560" actId="790"/>
          <ac:spMkLst>
            <pc:docMk/>
            <pc:sldMk cId="2567790436" sldId="3823"/>
            <ac:spMk id="7" creationId="{BBE50FFD-C74C-4959-8FA6-BF4836D3F52C}"/>
          </ac:spMkLst>
        </pc:spChg>
        <pc:spChg chg="mod">
          <ac:chgData name="Ragnhild Halvorsrud" userId="917ea340-fd63-490f-a7db-68428d24cf32" providerId="ADAL" clId="{9B6050A4-F178-4018-9F62-4FCCA28DA093}" dt="2021-03-25T13:12:43.081" v="38551" actId="790"/>
          <ac:spMkLst>
            <pc:docMk/>
            <pc:sldMk cId="2567790436" sldId="3823"/>
            <ac:spMk id="15" creationId="{39CD7E99-6C69-4AEE-A4F2-7E08FE90ADC3}"/>
          </ac:spMkLst>
        </pc:spChg>
        <pc:spChg chg="del mod">
          <ac:chgData name="Ragnhild Halvorsrud" userId="917ea340-fd63-490f-a7db-68428d24cf32" providerId="ADAL" clId="{9B6050A4-F178-4018-9F62-4FCCA28DA093}" dt="2021-03-25T13:13:50.090" v="38661" actId="478"/>
          <ac:spMkLst>
            <pc:docMk/>
            <pc:sldMk cId="2567790436" sldId="3823"/>
            <ac:spMk id="16" creationId="{00BD9425-DAD5-4FB7-A92A-AA5FCE3B407F}"/>
          </ac:spMkLst>
        </pc:spChg>
        <pc:spChg chg="del">
          <ac:chgData name="Ragnhild Halvorsrud" userId="917ea340-fd63-490f-a7db-68428d24cf32" providerId="ADAL" clId="{9B6050A4-F178-4018-9F62-4FCCA28DA093}" dt="2021-03-23T16:17:09.022" v="34361" actId="478"/>
          <ac:spMkLst>
            <pc:docMk/>
            <pc:sldMk cId="2567790436" sldId="3823"/>
            <ac:spMk id="19" creationId="{0A3F1421-877A-4B3D-B31E-A8526B826963}"/>
          </ac:spMkLst>
        </pc:spChg>
        <pc:spChg chg="add mod">
          <ac:chgData name="Ragnhild Halvorsrud" userId="917ea340-fd63-490f-a7db-68428d24cf32" providerId="ADAL" clId="{9B6050A4-F178-4018-9F62-4FCCA28DA093}" dt="2021-03-25T13:12:43.093" v="38561" actId="790"/>
          <ac:spMkLst>
            <pc:docMk/>
            <pc:sldMk cId="2567790436" sldId="3823"/>
            <ac:spMk id="20" creationId="{A7DE2613-6930-42B2-A74A-C3D40DD69141}"/>
          </ac:spMkLst>
        </pc:spChg>
        <pc:spChg chg="mod">
          <ac:chgData name="Ragnhild Halvorsrud" userId="917ea340-fd63-490f-a7db-68428d24cf32" providerId="ADAL" clId="{9B6050A4-F178-4018-9F62-4FCCA28DA093}" dt="2021-03-25T14:24:41.404" v="38954"/>
          <ac:spMkLst>
            <pc:docMk/>
            <pc:sldMk cId="2567790436" sldId="3823"/>
            <ac:spMk id="21" creationId="{6930B889-8475-46DC-8810-E145CF10BA8E}"/>
          </ac:spMkLst>
        </pc:spChg>
        <pc:spChg chg="mod">
          <ac:chgData name="Ragnhild Halvorsrud" userId="917ea340-fd63-490f-a7db-68428d24cf32" providerId="ADAL" clId="{9B6050A4-F178-4018-9F62-4FCCA28DA093}" dt="2021-03-25T14:24:41.404" v="38954"/>
          <ac:spMkLst>
            <pc:docMk/>
            <pc:sldMk cId="2567790436" sldId="3823"/>
            <ac:spMk id="22" creationId="{728CC352-8C04-499F-B303-34ECF4CCD0D7}"/>
          </ac:spMkLst>
        </pc:spChg>
        <pc:spChg chg="mod">
          <ac:chgData name="Ragnhild Halvorsrud" userId="917ea340-fd63-490f-a7db-68428d24cf32" providerId="ADAL" clId="{9B6050A4-F178-4018-9F62-4FCCA28DA093}" dt="2021-03-25T14:24:41.404" v="38954"/>
          <ac:spMkLst>
            <pc:docMk/>
            <pc:sldMk cId="2567790436" sldId="3823"/>
            <ac:spMk id="23" creationId="{12FDE7DC-770D-4824-B936-F1A3A9A6DD8E}"/>
          </ac:spMkLst>
        </pc:spChg>
        <pc:spChg chg="mod">
          <ac:chgData name="Ragnhild Halvorsrud" userId="917ea340-fd63-490f-a7db-68428d24cf32" providerId="ADAL" clId="{9B6050A4-F178-4018-9F62-4FCCA28DA093}" dt="2021-03-25T14:24:41.404" v="38954"/>
          <ac:spMkLst>
            <pc:docMk/>
            <pc:sldMk cId="2567790436" sldId="3823"/>
            <ac:spMk id="24" creationId="{CD3B2390-EAFE-430B-B363-DF7EC3EFE41B}"/>
          </ac:spMkLst>
        </pc:spChg>
        <pc:spChg chg="mod">
          <ac:chgData name="Ragnhild Halvorsrud" userId="917ea340-fd63-490f-a7db-68428d24cf32" providerId="ADAL" clId="{9B6050A4-F178-4018-9F62-4FCCA28DA093}" dt="2021-03-25T13:12:43.085" v="38554" actId="790"/>
          <ac:spMkLst>
            <pc:docMk/>
            <pc:sldMk cId="2567790436" sldId="3823"/>
            <ac:spMk id="32" creationId="{B9ABE375-8729-492C-94B7-D6B27ABF776A}"/>
          </ac:spMkLst>
        </pc:spChg>
        <pc:spChg chg="mod">
          <ac:chgData name="Ragnhild Halvorsrud" userId="917ea340-fd63-490f-a7db-68428d24cf32" providerId="ADAL" clId="{9B6050A4-F178-4018-9F62-4FCCA28DA093}" dt="2021-03-25T13:12:43.088" v="38555" actId="790"/>
          <ac:spMkLst>
            <pc:docMk/>
            <pc:sldMk cId="2567790436" sldId="3823"/>
            <ac:spMk id="33" creationId="{98D6F79C-3C8E-4119-8F87-4C0FFEC74FF5}"/>
          </ac:spMkLst>
        </pc:spChg>
        <pc:spChg chg="mod">
          <ac:chgData name="Ragnhild Halvorsrud" userId="917ea340-fd63-490f-a7db-68428d24cf32" providerId="ADAL" clId="{9B6050A4-F178-4018-9F62-4FCCA28DA093}" dt="2021-03-25T13:12:43.089" v="38556" actId="790"/>
          <ac:spMkLst>
            <pc:docMk/>
            <pc:sldMk cId="2567790436" sldId="3823"/>
            <ac:spMk id="34" creationId="{C3B9448D-E2C7-41EC-AB6D-37A0B54892CE}"/>
          </ac:spMkLst>
        </pc:spChg>
        <pc:spChg chg="mod">
          <ac:chgData name="Ragnhild Halvorsrud" userId="917ea340-fd63-490f-a7db-68428d24cf32" providerId="ADAL" clId="{9B6050A4-F178-4018-9F62-4FCCA28DA093}" dt="2021-03-25T13:12:43.090" v="38557" actId="790"/>
          <ac:spMkLst>
            <pc:docMk/>
            <pc:sldMk cId="2567790436" sldId="3823"/>
            <ac:spMk id="35" creationId="{32BD4AA9-CF39-476E-A689-6CA8D01E6D07}"/>
          </ac:spMkLst>
        </pc:spChg>
        <pc:spChg chg="mod">
          <ac:chgData name="Ragnhild Halvorsrud" userId="917ea340-fd63-490f-a7db-68428d24cf32" providerId="ADAL" clId="{9B6050A4-F178-4018-9F62-4FCCA28DA093}" dt="2021-03-25T13:12:43.091" v="38558" actId="790"/>
          <ac:spMkLst>
            <pc:docMk/>
            <pc:sldMk cId="2567790436" sldId="3823"/>
            <ac:spMk id="40" creationId="{3D6F36A9-FC94-46FC-B7D0-4001F5900F55}"/>
          </ac:spMkLst>
        </pc:spChg>
        <pc:grpChg chg="add mod">
          <ac:chgData name="Ragnhild Halvorsrud" userId="917ea340-fd63-490f-a7db-68428d24cf32" providerId="ADAL" clId="{9B6050A4-F178-4018-9F62-4FCCA28DA093}" dt="2021-03-25T14:24:41.404" v="38954"/>
          <ac:grpSpMkLst>
            <pc:docMk/>
            <pc:sldMk cId="2567790436" sldId="3823"/>
            <ac:grpSpMk id="19" creationId="{D4238546-C48E-4632-B1E3-DF9ECEE7FA1F}"/>
          </ac:grpSpMkLst>
        </pc:grpChg>
        <pc:picChg chg="mod">
          <ac:chgData name="Ragnhild Halvorsrud" userId="917ea340-fd63-490f-a7db-68428d24cf32" providerId="ADAL" clId="{9B6050A4-F178-4018-9F62-4FCCA28DA093}" dt="2021-03-23T16:21:00.546" v="34626" actId="1035"/>
          <ac:picMkLst>
            <pc:docMk/>
            <pc:sldMk cId="2567790436" sldId="3823"/>
            <ac:picMk id="4" creationId="{31D705C4-10C3-4746-A431-745791C2F82F}"/>
          </ac:picMkLst>
        </pc:picChg>
        <pc:picChg chg="del">
          <ac:chgData name="Ragnhild Halvorsrud" userId="917ea340-fd63-490f-a7db-68428d24cf32" providerId="ADAL" clId="{9B6050A4-F178-4018-9F62-4FCCA28DA093}" dt="2021-03-25T13:13:50.090" v="38661" actId="478"/>
          <ac:picMkLst>
            <pc:docMk/>
            <pc:sldMk cId="2567790436" sldId="3823"/>
            <ac:picMk id="17" creationId="{4E5E9FEC-E837-46D7-A9F9-ACC07B9713FF}"/>
          </ac:picMkLst>
        </pc:picChg>
        <pc:picChg chg="mod">
          <ac:chgData name="Ragnhild Halvorsrud" userId="917ea340-fd63-490f-a7db-68428d24cf32" providerId="ADAL" clId="{9B6050A4-F178-4018-9F62-4FCCA28DA093}" dt="2021-03-23T16:21:00.546" v="34626" actId="1035"/>
          <ac:picMkLst>
            <pc:docMk/>
            <pc:sldMk cId="2567790436" sldId="3823"/>
            <ac:picMk id="125" creationId="{6711E994-5820-4BDB-9C87-026DA6514BE4}"/>
          </ac:picMkLst>
        </pc:picChg>
        <pc:cxnChg chg="mod">
          <ac:chgData name="Ragnhild Halvorsrud" userId="917ea340-fd63-490f-a7db-68428d24cf32" providerId="ADAL" clId="{9B6050A4-F178-4018-9F62-4FCCA28DA093}" dt="2021-03-23T16:21:00.546" v="34626" actId="1035"/>
          <ac:cxnSpMkLst>
            <pc:docMk/>
            <pc:sldMk cId="2567790436" sldId="3823"/>
            <ac:cxnSpMk id="41" creationId="{39B99E0B-3891-49A0-9D88-F7B603E373F0}"/>
          </ac:cxnSpMkLst>
        </pc:cxnChg>
      </pc:sldChg>
      <pc:sldChg chg="modSp add del mod modNotes">
        <pc:chgData name="Ragnhild Halvorsrud" userId="917ea340-fd63-490f-a7db-68428d24cf32" providerId="ADAL" clId="{9B6050A4-F178-4018-9F62-4FCCA28DA093}" dt="2021-03-20T16:46:51.980" v="29232" actId="47"/>
        <pc:sldMkLst>
          <pc:docMk/>
          <pc:sldMk cId="4134226848" sldId="3823"/>
        </pc:sldMkLst>
        <pc:spChg chg="mod">
          <ac:chgData name="Ragnhild Halvorsrud" userId="917ea340-fd63-490f-a7db-68428d24cf32" providerId="ADAL" clId="{9B6050A4-F178-4018-9F62-4FCCA28DA093}" dt="2021-03-20T16:45:22.405" v="29211" actId="790"/>
          <ac:spMkLst>
            <pc:docMk/>
            <pc:sldMk cId="4134226848" sldId="3823"/>
            <ac:spMk id="6" creationId="{00000000-0000-0000-0000-000000000000}"/>
          </ac:spMkLst>
        </pc:spChg>
        <pc:spChg chg="mod">
          <ac:chgData name="Ragnhild Halvorsrud" userId="917ea340-fd63-490f-a7db-68428d24cf32" providerId="ADAL" clId="{9B6050A4-F178-4018-9F62-4FCCA28DA093}" dt="2021-03-20T16:45:22.408" v="29212" actId="790"/>
          <ac:spMkLst>
            <pc:docMk/>
            <pc:sldMk cId="4134226848" sldId="3823"/>
            <ac:spMk id="8" creationId="{00000000-0000-0000-0000-000000000000}"/>
          </ac:spMkLst>
        </pc:spChg>
        <pc:spChg chg="mod">
          <ac:chgData name="Ragnhild Halvorsrud" userId="917ea340-fd63-490f-a7db-68428d24cf32" providerId="ADAL" clId="{9B6050A4-F178-4018-9F62-4FCCA28DA093}" dt="2021-03-20T16:45:22.410" v="29214" actId="790"/>
          <ac:spMkLst>
            <pc:docMk/>
            <pc:sldMk cId="4134226848" sldId="3823"/>
            <ac:spMk id="14" creationId="{72AD773D-4EEB-4D67-95A8-304BC6303536}"/>
          </ac:spMkLst>
        </pc:spChg>
        <pc:spChg chg="mod">
          <ac:chgData name="Ragnhild Halvorsrud" userId="917ea340-fd63-490f-a7db-68428d24cf32" providerId="ADAL" clId="{9B6050A4-F178-4018-9F62-4FCCA28DA093}" dt="2021-03-20T16:45:22.412" v="29215" actId="790"/>
          <ac:spMkLst>
            <pc:docMk/>
            <pc:sldMk cId="4134226848" sldId="3823"/>
            <ac:spMk id="15" creationId="{F790B1B1-3446-4C05-95C8-52B08DC4A723}"/>
          </ac:spMkLst>
        </pc:spChg>
        <pc:spChg chg="mod">
          <ac:chgData name="Ragnhild Halvorsrud" userId="917ea340-fd63-490f-a7db-68428d24cf32" providerId="ADAL" clId="{9B6050A4-F178-4018-9F62-4FCCA28DA093}" dt="2021-03-20T16:45:22.413" v="29216" actId="790"/>
          <ac:spMkLst>
            <pc:docMk/>
            <pc:sldMk cId="4134226848" sldId="3823"/>
            <ac:spMk id="16" creationId="{4AD3129A-FA91-4C9D-B4A3-F7BB2D2BDC07}"/>
          </ac:spMkLst>
        </pc:spChg>
        <pc:spChg chg="mod">
          <ac:chgData name="Ragnhild Halvorsrud" userId="917ea340-fd63-490f-a7db-68428d24cf32" providerId="ADAL" clId="{9B6050A4-F178-4018-9F62-4FCCA28DA093}" dt="2021-03-20T16:45:22.413" v="29217" actId="790"/>
          <ac:spMkLst>
            <pc:docMk/>
            <pc:sldMk cId="4134226848" sldId="3823"/>
            <ac:spMk id="17" creationId="{F7395D20-69FA-475C-B5DE-C097DFE3F834}"/>
          </ac:spMkLst>
        </pc:spChg>
        <pc:spChg chg="mod">
          <ac:chgData name="Ragnhild Halvorsrud" userId="917ea340-fd63-490f-a7db-68428d24cf32" providerId="ADAL" clId="{9B6050A4-F178-4018-9F62-4FCCA28DA093}" dt="2021-03-20T16:45:22.414" v="29218" actId="790"/>
          <ac:spMkLst>
            <pc:docMk/>
            <pc:sldMk cId="4134226848" sldId="3823"/>
            <ac:spMk id="18" creationId="{739F804E-A4F6-49CB-B81C-D5A295355FCC}"/>
          </ac:spMkLst>
        </pc:spChg>
        <pc:spChg chg="mod">
          <ac:chgData name="Ragnhild Halvorsrud" userId="917ea340-fd63-490f-a7db-68428d24cf32" providerId="ADAL" clId="{9B6050A4-F178-4018-9F62-4FCCA28DA093}" dt="2021-03-20T16:45:22.409" v="29213" actId="790"/>
          <ac:spMkLst>
            <pc:docMk/>
            <pc:sldMk cId="4134226848" sldId="3823"/>
            <ac:spMk id="24" creationId="{A80699F8-2597-4C53-951B-9AD27FF34799}"/>
          </ac:spMkLst>
        </pc:spChg>
      </pc:sldChg>
      <pc:sldChg chg="modSp new del mod modNotes">
        <pc:chgData name="Ragnhild Halvorsrud" userId="917ea340-fd63-490f-a7db-68428d24cf32" providerId="ADAL" clId="{9B6050A4-F178-4018-9F62-4FCCA28DA093}" dt="2021-03-20T16:46:11.519" v="29231" actId="680"/>
        <pc:sldMkLst>
          <pc:docMk/>
          <pc:sldMk cId="1027304929" sldId="3824"/>
        </pc:sldMkLst>
        <pc:spChg chg="mod">
          <ac:chgData name="Ragnhild Halvorsrud" userId="917ea340-fd63-490f-a7db-68428d24cf32" providerId="ADAL" clId="{9B6050A4-F178-4018-9F62-4FCCA28DA093}" dt="2021-03-20T16:46:09.437" v="29230" actId="790"/>
          <ac:spMkLst>
            <pc:docMk/>
            <pc:sldMk cId="1027304929" sldId="3824"/>
            <ac:spMk id="3" creationId="{FF1FA000-729C-4E3D-BD42-52BC6EED3F40}"/>
          </ac:spMkLst>
        </pc:spChg>
        <pc:spChg chg="mod">
          <ac:chgData name="Ragnhild Halvorsrud" userId="917ea340-fd63-490f-a7db-68428d24cf32" providerId="ADAL" clId="{9B6050A4-F178-4018-9F62-4FCCA28DA093}" dt="2021-03-20T16:46:02.179" v="29224" actId="790"/>
          <ac:spMkLst>
            <pc:docMk/>
            <pc:sldMk cId="1027304929" sldId="3824"/>
            <ac:spMk id="4" creationId="{A6C565DB-9B9E-430B-9AE5-995BFB59A917}"/>
          </ac:spMkLst>
        </pc:spChg>
      </pc:sldChg>
      <pc:sldChg chg="addSp delSp modSp add mod modAnim modNotes">
        <pc:chgData name="Ragnhild Halvorsrud" userId="917ea340-fd63-490f-a7db-68428d24cf32" providerId="ADAL" clId="{9B6050A4-F178-4018-9F62-4FCCA28DA093}" dt="2021-03-26T16:02:43.655" v="40915" actId="1037"/>
        <pc:sldMkLst>
          <pc:docMk/>
          <pc:sldMk cId="3799732921" sldId="3824"/>
        </pc:sldMkLst>
        <pc:spChg chg="mod">
          <ac:chgData name="Ragnhild Halvorsrud" userId="917ea340-fd63-490f-a7db-68428d24cf32" providerId="ADAL" clId="{9B6050A4-F178-4018-9F62-4FCCA28DA093}" dt="2021-03-26T14:27:23.323" v="40095" actId="6549"/>
          <ac:spMkLst>
            <pc:docMk/>
            <pc:sldMk cId="3799732921" sldId="3824"/>
            <ac:spMk id="2" creationId="{0E1ADE6F-3919-49B5-BB0A-4F82314A7DE2}"/>
          </ac:spMkLst>
        </pc:spChg>
        <pc:spChg chg="mod">
          <ac:chgData name="Ragnhild Halvorsrud" userId="917ea340-fd63-490f-a7db-68428d24cf32" providerId="ADAL" clId="{9B6050A4-F178-4018-9F62-4FCCA28DA093}" dt="2021-03-25T13:12:43.096" v="38565" actId="790"/>
          <ac:spMkLst>
            <pc:docMk/>
            <pc:sldMk cId="3799732921" sldId="3824"/>
            <ac:spMk id="3" creationId="{FD349BE2-C55D-4B03-ADAE-2E75B76C467F}"/>
          </ac:spMkLst>
        </pc:spChg>
        <pc:spChg chg="mod">
          <ac:chgData name="Ragnhild Halvorsrud" userId="917ea340-fd63-490f-a7db-68428d24cf32" providerId="ADAL" clId="{9B6050A4-F178-4018-9F62-4FCCA28DA093}" dt="2021-03-26T16:02:34.780" v="40904" actId="14100"/>
          <ac:spMkLst>
            <pc:docMk/>
            <pc:sldMk cId="3799732921" sldId="3824"/>
            <ac:spMk id="79" creationId="{AFF1F3A7-656A-488A-9F7E-A4C9A709F574}"/>
          </ac:spMkLst>
        </pc:spChg>
        <pc:spChg chg="mod">
          <ac:chgData name="Ragnhild Halvorsrud" userId="917ea340-fd63-490f-a7db-68428d24cf32" providerId="ADAL" clId="{9B6050A4-F178-4018-9F62-4FCCA28DA093}" dt="2021-03-26T16:02:34.780" v="40904" actId="14100"/>
          <ac:spMkLst>
            <pc:docMk/>
            <pc:sldMk cId="3799732921" sldId="3824"/>
            <ac:spMk id="80" creationId="{D15BC7A0-1D0F-4DF9-B3D1-94F79C9A8EA2}"/>
          </ac:spMkLst>
        </pc:spChg>
        <pc:spChg chg="mod">
          <ac:chgData name="Ragnhild Halvorsrud" userId="917ea340-fd63-490f-a7db-68428d24cf32" providerId="ADAL" clId="{9B6050A4-F178-4018-9F62-4FCCA28DA093}" dt="2021-03-26T16:02:34.780" v="40904" actId="14100"/>
          <ac:spMkLst>
            <pc:docMk/>
            <pc:sldMk cId="3799732921" sldId="3824"/>
            <ac:spMk id="81" creationId="{CF0EBBB9-4F04-44F0-A96D-ACD0C6660E3E}"/>
          </ac:spMkLst>
        </pc:spChg>
        <pc:spChg chg="mod">
          <ac:chgData name="Ragnhild Halvorsrud" userId="917ea340-fd63-490f-a7db-68428d24cf32" providerId="ADAL" clId="{9B6050A4-F178-4018-9F62-4FCCA28DA093}" dt="2021-03-26T16:02:34.780" v="40904" actId="14100"/>
          <ac:spMkLst>
            <pc:docMk/>
            <pc:sldMk cId="3799732921" sldId="3824"/>
            <ac:spMk id="82" creationId="{2D7FF630-B076-482E-8584-1A6C5DDDBABE}"/>
          </ac:spMkLst>
        </pc:spChg>
        <pc:spChg chg="mod">
          <ac:chgData name="Ragnhild Halvorsrud" userId="917ea340-fd63-490f-a7db-68428d24cf32" providerId="ADAL" clId="{9B6050A4-F178-4018-9F62-4FCCA28DA093}" dt="2021-03-25T14:30:29.079" v="39219" actId="1035"/>
          <ac:spMkLst>
            <pc:docMk/>
            <pc:sldMk cId="3799732921" sldId="3824"/>
            <ac:spMk id="83" creationId="{44C7A51E-A0EF-4070-B9DC-A35D8AEC161A}"/>
          </ac:spMkLst>
        </pc:spChg>
        <pc:spChg chg="mod">
          <ac:chgData name="Ragnhild Halvorsrud" userId="917ea340-fd63-490f-a7db-68428d24cf32" providerId="ADAL" clId="{9B6050A4-F178-4018-9F62-4FCCA28DA093}" dt="2021-03-25T14:30:29.079" v="39219" actId="1035"/>
          <ac:spMkLst>
            <pc:docMk/>
            <pc:sldMk cId="3799732921" sldId="3824"/>
            <ac:spMk id="84" creationId="{CEF41AFD-59F3-4C4A-A91D-4945FDE1FA0C}"/>
          </ac:spMkLst>
        </pc:spChg>
        <pc:spChg chg="mod">
          <ac:chgData name="Ragnhild Halvorsrud" userId="917ea340-fd63-490f-a7db-68428d24cf32" providerId="ADAL" clId="{9B6050A4-F178-4018-9F62-4FCCA28DA093}" dt="2021-03-25T14:30:29.079" v="39219" actId="1035"/>
          <ac:spMkLst>
            <pc:docMk/>
            <pc:sldMk cId="3799732921" sldId="3824"/>
            <ac:spMk id="85" creationId="{CAFC21DF-650A-4F40-BFAA-AE0DABA38482}"/>
          </ac:spMkLst>
        </pc:spChg>
        <pc:spChg chg="mod">
          <ac:chgData name="Ragnhild Halvorsrud" userId="917ea340-fd63-490f-a7db-68428d24cf32" providerId="ADAL" clId="{9B6050A4-F178-4018-9F62-4FCCA28DA093}" dt="2021-03-26T16:02:17.197" v="40900" actId="1037"/>
          <ac:spMkLst>
            <pc:docMk/>
            <pc:sldMk cId="3799732921" sldId="3824"/>
            <ac:spMk id="88" creationId="{A50B04A4-94D5-4EA9-BDE5-17644567FA42}"/>
          </ac:spMkLst>
        </pc:spChg>
        <pc:spChg chg="mod">
          <ac:chgData name="Ragnhild Halvorsrud" userId="917ea340-fd63-490f-a7db-68428d24cf32" providerId="ADAL" clId="{9B6050A4-F178-4018-9F62-4FCCA28DA093}" dt="2021-03-26T16:02:17.197" v="40900" actId="1037"/>
          <ac:spMkLst>
            <pc:docMk/>
            <pc:sldMk cId="3799732921" sldId="3824"/>
            <ac:spMk id="89" creationId="{B143030B-0255-4F7C-B2C6-F3903C6C6EFA}"/>
          </ac:spMkLst>
        </pc:spChg>
        <pc:spChg chg="mod">
          <ac:chgData name="Ragnhild Halvorsrud" userId="917ea340-fd63-490f-a7db-68428d24cf32" providerId="ADAL" clId="{9B6050A4-F178-4018-9F62-4FCCA28DA093}" dt="2021-03-26T16:02:21.698" v="40902" actId="1037"/>
          <ac:spMkLst>
            <pc:docMk/>
            <pc:sldMk cId="3799732921" sldId="3824"/>
            <ac:spMk id="93" creationId="{C8C1A3B1-E2D6-4729-BC83-C65A0381C936}"/>
          </ac:spMkLst>
        </pc:spChg>
        <pc:spChg chg="mod">
          <ac:chgData name="Ragnhild Halvorsrud" userId="917ea340-fd63-490f-a7db-68428d24cf32" providerId="ADAL" clId="{9B6050A4-F178-4018-9F62-4FCCA28DA093}" dt="2021-03-26T16:02:21.698" v="40902" actId="1037"/>
          <ac:spMkLst>
            <pc:docMk/>
            <pc:sldMk cId="3799732921" sldId="3824"/>
            <ac:spMk id="94" creationId="{78016C8D-F6A9-4793-B27A-B7A27E0F9697}"/>
          </ac:spMkLst>
        </pc:spChg>
        <pc:spChg chg="mod">
          <ac:chgData name="Ragnhild Halvorsrud" userId="917ea340-fd63-490f-a7db-68428d24cf32" providerId="ADAL" clId="{9B6050A4-F178-4018-9F62-4FCCA28DA093}" dt="2021-03-25T14:30:29.079" v="39219" actId="1035"/>
          <ac:spMkLst>
            <pc:docMk/>
            <pc:sldMk cId="3799732921" sldId="3824"/>
            <ac:spMk id="97" creationId="{30494614-1D9F-43C6-9660-2D3AE405D489}"/>
          </ac:spMkLst>
        </pc:spChg>
        <pc:spChg chg="del mod">
          <ac:chgData name="Ragnhild Halvorsrud" userId="917ea340-fd63-490f-a7db-68428d24cf32" providerId="ADAL" clId="{9B6050A4-F178-4018-9F62-4FCCA28DA093}" dt="2021-03-25T14:28:32.053" v="39007" actId="478"/>
          <ac:spMkLst>
            <pc:docMk/>
            <pc:sldMk cId="3799732921" sldId="3824"/>
            <ac:spMk id="98" creationId="{4BA0B0D4-343A-44EB-8840-A2D60FFC357B}"/>
          </ac:spMkLst>
        </pc:spChg>
        <pc:spChg chg="add del mod">
          <ac:chgData name="Ragnhild Halvorsrud" userId="917ea340-fd63-490f-a7db-68428d24cf32" providerId="ADAL" clId="{9B6050A4-F178-4018-9F62-4FCCA28DA093}" dt="2021-03-26T14:52:57.837" v="40529" actId="478"/>
          <ac:spMkLst>
            <pc:docMk/>
            <pc:sldMk cId="3799732921" sldId="3824"/>
            <ac:spMk id="98" creationId="{AA2B0890-7B86-477B-96DC-5D99DBE3896D}"/>
          </ac:spMkLst>
        </pc:spChg>
        <pc:spChg chg="mod">
          <ac:chgData name="Ragnhild Halvorsrud" userId="917ea340-fd63-490f-a7db-68428d24cf32" providerId="ADAL" clId="{9B6050A4-F178-4018-9F62-4FCCA28DA093}" dt="2021-03-25T16:01:45.908" v="39567" actId="6549"/>
          <ac:spMkLst>
            <pc:docMk/>
            <pc:sldMk cId="3799732921" sldId="3824"/>
            <ac:spMk id="100" creationId="{86C92996-FB5A-42E5-93F9-5884D3696599}"/>
          </ac:spMkLst>
        </pc:spChg>
        <pc:spChg chg="del mod">
          <ac:chgData name="Ragnhild Halvorsrud" userId="917ea340-fd63-490f-a7db-68428d24cf32" providerId="ADAL" clId="{9B6050A4-F178-4018-9F62-4FCCA28DA093}" dt="2021-03-25T14:27:25.530" v="39001" actId="478"/>
          <ac:spMkLst>
            <pc:docMk/>
            <pc:sldMk cId="3799732921" sldId="3824"/>
            <ac:spMk id="101" creationId="{1187F7C8-E09A-46BB-BEFD-5FADE0A74E5C}"/>
          </ac:spMkLst>
        </pc:spChg>
        <pc:spChg chg="add mod">
          <ac:chgData name="Ragnhild Halvorsrud" userId="917ea340-fd63-490f-a7db-68428d24cf32" providerId="ADAL" clId="{9B6050A4-F178-4018-9F62-4FCCA28DA093}" dt="2021-03-26T14:53:09.598" v="40532"/>
          <ac:spMkLst>
            <pc:docMk/>
            <pc:sldMk cId="3799732921" sldId="3824"/>
            <ac:spMk id="101" creationId="{93F973C4-CD88-4F28-B896-9D156C5F7199}"/>
          </ac:spMkLst>
        </pc:spChg>
        <pc:spChg chg="del mod">
          <ac:chgData name="Ragnhild Halvorsrud" userId="917ea340-fd63-490f-a7db-68428d24cf32" providerId="ADAL" clId="{9B6050A4-F178-4018-9F62-4FCCA28DA093}" dt="2021-03-25T14:27:26.774" v="39002" actId="478"/>
          <ac:spMkLst>
            <pc:docMk/>
            <pc:sldMk cId="3799732921" sldId="3824"/>
            <ac:spMk id="102" creationId="{4C8D12BA-1583-41B3-9A54-5037F95073EA}"/>
          </ac:spMkLst>
        </pc:spChg>
        <pc:spChg chg="del mod">
          <ac:chgData name="Ragnhild Halvorsrud" userId="917ea340-fd63-490f-a7db-68428d24cf32" providerId="ADAL" clId="{9B6050A4-F178-4018-9F62-4FCCA28DA093}" dt="2021-03-25T14:28:32.053" v="39007" actId="478"/>
          <ac:spMkLst>
            <pc:docMk/>
            <pc:sldMk cId="3799732921" sldId="3824"/>
            <ac:spMk id="103" creationId="{FF703A99-D9D9-4F15-A6BF-796B95FF43F1}"/>
          </ac:spMkLst>
        </pc:spChg>
        <pc:spChg chg="mod">
          <ac:chgData name="Ragnhild Halvorsrud" userId="917ea340-fd63-490f-a7db-68428d24cf32" providerId="ADAL" clId="{9B6050A4-F178-4018-9F62-4FCCA28DA093}" dt="2021-03-25T14:30:29.079" v="39219" actId="1035"/>
          <ac:spMkLst>
            <pc:docMk/>
            <pc:sldMk cId="3799732921" sldId="3824"/>
            <ac:spMk id="104" creationId="{15AE4FB7-D1C9-4978-B3D1-1429CCCC16E5}"/>
          </ac:spMkLst>
        </pc:spChg>
        <pc:spChg chg="mod">
          <ac:chgData name="Ragnhild Halvorsrud" userId="917ea340-fd63-490f-a7db-68428d24cf32" providerId="ADAL" clId="{9B6050A4-F178-4018-9F62-4FCCA28DA093}" dt="2021-03-25T14:30:29.079" v="39219" actId="1035"/>
          <ac:spMkLst>
            <pc:docMk/>
            <pc:sldMk cId="3799732921" sldId="3824"/>
            <ac:spMk id="105" creationId="{B4C41A6A-9D2E-4D4D-A519-9BB2B5FFAA9C}"/>
          </ac:spMkLst>
        </pc:spChg>
        <pc:spChg chg="mod">
          <ac:chgData name="Ragnhild Halvorsrud" userId="917ea340-fd63-490f-a7db-68428d24cf32" providerId="ADAL" clId="{9B6050A4-F178-4018-9F62-4FCCA28DA093}" dt="2021-03-25T14:30:29.079" v="39219" actId="1035"/>
          <ac:spMkLst>
            <pc:docMk/>
            <pc:sldMk cId="3799732921" sldId="3824"/>
            <ac:spMk id="109" creationId="{4FD6C5E4-EAFB-4E60-AC86-651D8C41563C}"/>
          </ac:spMkLst>
        </pc:spChg>
        <pc:spChg chg="mod">
          <ac:chgData name="Ragnhild Halvorsrud" userId="917ea340-fd63-490f-a7db-68428d24cf32" providerId="ADAL" clId="{9B6050A4-F178-4018-9F62-4FCCA28DA093}" dt="2021-03-25T14:30:29.079" v="39219" actId="1035"/>
          <ac:spMkLst>
            <pc:docMk/>
            <pc:sldMk cId="3799732921" sldId="3824"/>
            <ac:spMk id="110" creationId="{8E2C8B28-6C5C-4C7E-836E-195913D23D63}"/>
          </ac:spMkLst>
        </pc:spChg>
        <pc:spChg chg="mod">
          <ac:chgData name="Ragnhild Halvorsrud" userId="917ea340-fd63-490f-a7db-68428d24cf32" providerId="ADAL" clId="{9B6050A4-F178-4018-9F62-4FCCA28DA093}" dt="2021-03-25T14:30:29.079" v="39219" actId="1035"/>
          <ac:spMkLst>
            <pc:docMk/>
            <pc:sldMk cId="3799732921" sldId="3824"/>
            <ac:spMk id="114" creationId="{87E43D54-E1F5-4014-8665-2F247ADCFFAC}"/>
          </ac:spMkLst>
        </pc:spChg>
        <pc:spChg chg="mod">
          <ac:chgData name="Ragnhild Halvorsrud" userId="917ea340-fd63-490f-a7db-68428d24cf32" providerId="ADAL" clId="{9B6050A4-F178-4018-9F62-4FCCA28DA093}" dt="2021-03-25T14:30:29.079" v="39219" actId="1035"/>
          <ac:spMkLst>
            <pc:docMk/>
            <pc:sldMk cId="3799732921" sldId="3824"/>
            <ac:spMk id="115" creationId="{E0524BFC-7AEB-41B0-999B-7FC7315935EF}"/>
          </ac:spMkLst>
        </pc:spChg>
        <pc:spChg chg="del mod">
          <ac:chgData name="Ragnhild Halvorsrud" userId="917ea340-fd63-490f-a7db-68428d24cf32" providerId="ADAL" clId="{9B6050A4-F178-4018-9F62-4FCCA28DA093}" dt="2021-03-25T14:27:15.633" v="38997" actId="478"/>
          <ac:spMkLst>
            <pc:docMk/>
            <pc:sldMk cId="3799732921" sldId="3824"/>
            <ac:spMk id="122" creationId="{38644A66-4233-4B6E-B43E-21A9A15970D8}"/>
          </ac:spMkLst>
        </pc:spChg>
        <pc:spChg chg="del mod">
          <ac:chgData name="Ragnhild Halvorsrud" userId="917ea340-fd63-490f-a7db-68428d24cf32" providerId="ADAL" clId="{9B6050A4-F178-4018-9F62-4FCCA28DA093}" dt="2021-03-25T14:27:15.633" v="38997" actId="478"/>
          <ac:spMkLst>
            <pc:docMk/>
            <pc:sldMk cId="3799732921" sldId="3824"/>
            <ac:spMk id="124" creationId="{74B24BBC-1913-4203-A974-D4E8AEA14376}"/>
          </ac:spMkLst>
        </pc:spChg>
        <pc:spChg chg="mod">
          <ac:chgData name="Ragnhild Halvorsrud" userId="917ea340-fd63-490f-a7db-68428d24cf32" providerId="ADAL" clId="{9B6050A4-F178-4018-9F62-4FCCA28DA093}" dt="2021-03-25T14:30:29.079" v="39219" actId="1035"/>
          <ac:spMkLst>
            <pc:docMk/>
            <pc:sldMk cId="3799732921" sldId="3824"/>
            <ac:spMk id="125" creationId="{3EBF19EE-2F3F-4E80-9E3D-D65E80823C2B}"/>
          </ac:spMkLst>
        </pc:spChg>
        <pc:spChg chg="del mod">
          <ac:chgData name="Ragnhild Halvorsrud" userId="917ea340-fd63-490f-a7db-68428d24cf32" providerId="ADAL" clId="{9B6050A4-F178-4018-9F62-4FCCA28DA093}" dt="2021-03-25T14:27:15.633" v="38997" actId="478"/>
          <ac:spMkLst>
            <pc:docMk/>
            <pc:sldMk cId="3799732921" sldId="3824"/>
            <ac:spMk id="127" creationId="{6250F928-663E-4723-9CE1-7B9A8F27F3BF}"/>
          </ac:spMkLst>
        </pc:spChg>
        <pc:spChg chg="mod">
          <ac:chgData name="Ragnhild Halvorsrud" userId="917ea340-fd63-490f-a7db-68428d24cf32" providerId="ADAL" clId="{9B6050A4-F178-4018-9F62-4FCCA28DA093}" dt="2021-03-25T14:30:35.191" v="39242" actId="1038"/>
          <ac:spMkLst>
            <pc:docMk/>
            <pc:sldMk cId="3799732921" sldId="3824"/>
            <ac:spMk id="130" creationId="{49FC8F14-0FC7-4365-9BB1-FC6B4DAD504F}"/>
          </ac:spMkLst>
        </pc:spChg>
        <pc:spChg chg="mod">
          <ac:chgData name="Ragnhild Halvorsrud" userId="917ea340-fd63-490f-a7db-68428d24cf32" providerId="ADAL" clId="{9B6050A4-F178-4018-9F62-4FCCA28DA093}" dt="2021-03-25T14:30:44.849" v="39263" actId="1037"/>
          <ac:spMkLst>
            <pc:docMk/>
            <pc:sldMk cId="3799732921" sldId="3824"/>
            <ac:spMk id="132" creationId="{96C2E334-FA43-4F53-AA6A-DCB3284C1012}"/>
          </ac:spMkLst>
        </pc:spChg>
        <pc:spChg chg="mod">
          <ac:chgData name="Ragnhild Halvorsrud" userId="917ea340-fd63-490f-a7db-68428d24cf32" providerId="ADAL" clId="{9B6050A4-F178-4018-9F62-4FCCA28DA093}" dt="2021-03-25T14:31:19.897" v="39284" actId="14100"/>
          <ac:spMkLst>
            <pc:docMk/>
            <pc:sldMk cId="3799732921" sldId="3824"/>
            <ac:spMk id="133" creationId="{8B4700BC-F134-4F42-BF30-F5722B656435}"/>
          </ac:spMkLst>
        </pc:spChg>
        <pc:spChg chg="mod">
          <ac:chgData name="Ragnhild Halvorsrud" userId="917ea340-fd63-490f-a7db-68428d24cf32" providerId="ADAL" clId="{9B6050A4-F178-4018-9F62-4FCCA28DA093}" dt="2021-03-26T16:02:43.655" v="40915" actId="1037"/>
          <ac:spMkLst>
            <pc:docMk/>
            <pc:sldMk cId="3799732921" sldId="3824"/>
            <ac:spMk id="134" creationId="{D8FDFF00-5523-460B-8AB5-D37106889482}"/>
          </ac:spMkLst>
        </pc:spChg>
        <pc:spChg chg="mod">
          <ac:chgData name="Ragnhild Halvorsrud" userId="917ea340-fd63-490f-a7db-68428d24cf32" providerId="ADAL" clId="{9B6050A4-F178-4018-9F62-4FCCA28DA093}" dt="2021-03-25T14:28:49.211" v="39038" actId="1038"/>
          <ac:spMkLst>
            <pc:docMk/>
            <pc:sldMk cId="3799732921" sldId="3824"/>
            <ac:spMk id="136" creationId="{EF93091F-7D05-46B1-A36A-279BC1A05476}"/>
          </ac:spMkLst>
        </pc:spChg>
        <pc:spChg chg="mod">
          <ac:chgData name="Ragnhild Halvorsrud" userId="917ea340-fd63-490f-a7db-68428d24cf32" providerId="ADAL" clId="{9B6050A4-F178-4018-9F62-4FCCA28DA093}" dt="2021-03-25T14:29:14.339" v="39081" actId="1037"/>
          <ac:spMkLst>
            <pc:docMk/>
            <pc:sldMk cId="3799732921" sldId="3824"/>
            <ac:spMk id="137" creationId="{1F8DE400-0CD3-4261-ACDB-EC5E42FF8BAF}"/>
          </ac:spMkLst>
        </pc:spChg>
        <pc:spChg chg="mod">
          <ac:chgData name="Ragnhild Halvorsrud" userId="917ea340-fd63-490f-a7db-68428d24cf32" providerId="ADAL" clId="{9B6050A4-F178-4018-9F62-4FCCA28DA093}" dt="2021-03-25T13:12:43.126" v="38599" actId="790"/>
          <ac:spMkLst>
            <pc:docMk/>
            <pc:sldMk cId="3799732921" sldId="3824"/>
            <ac:spMk id="138" creationId="{94D2F6A3-9C8B-4AFD-920E-86F62ABEE8C0}"/>
          </ac:spMkLst>
        </pc:spChg>
        <pc:spChg chg="mod">
          <ac:chgData name="Ragnhild Halvorsrud" userId="917ea340-fd63-490f-a7db-68428d24cf32" providerId="ADAL" clId="{9B6050A4-F178-4018-9F62-4FCCA28DA093}" dt="2021-03-25T14:30:35.191" v="39242" actId="1038"/>
          <ac:spMkLst>
            <pc:docMk/>
            <pc:sldMk cId="3799732921" sldId="3824"/>
            <ac:spMk id="139" creationId="{C9DEEFC9-BD91-46AC-B517-C5F242163BDC}"/>
          </ac:spMkLst>
        </pc:spChg>
        <pc:spChg chg="mod">
          <ac:chgData name="Ragnhild Halvorsrud" userId="917ea340-fd63-490f-a7db-68428d24cf32" providerId="ADAL" clId="{9B6050A4-F178-4018-9F62-4FCCA28DA093}" dt="2021-03-25T14:30:44.849" v="39263" actId="1037"/>
          <ac:spMkLst>
            <pc:docMk/>
            <pc:sldMk cId="3799732921" sldId="3824"/>
            <ac:spMk id="140" creationId="{F2DA1193-5B37-44C6-B323-02D0C4CD0162}"/>
          </ac:spMkLst>
        </pc:spChg>
        <pc:spChg chg="mod">
          <ac:chgData name="Ragnhild Halvorsrud" userId="917ea340-fd63-490f-a7db-68428d24cf32" providerId="ADAL" clId="{9B6050A4-F178-4018-9F62-4FCCA28DA093}" dt="2021-03-26T16:02:43.655" v="40915" actId="1037"/>
          <ac:spMkLst>
            <pc:docMk/>
            <pc:sldMk cId="3799732921" sldId="3824"/>
            <ac:spMk id="141" creationId="{7C734440-3788-473C-ABD0-95931ED9B4B8}"/>
          </ac:spMkLst>
        </pc:spChg>
        <pc:spChg chg="mod">
          <ac:chgData name="Ragnhild Halvorsrud" userId="917ea340-fd63-490f-a7db-68428d24cf32" providerId="ADAL" clId="{9B6050A4-F178-4018-9F62-4FCCA28DA093}" dt="2021-03-25T14:31:25.739" v="39286" actId="14100"/>
          <ac:spMkLst>
            <pc:docMk/>
            <pc:sldMk cId="3799732921" sldId="3824"/>
            <ac:spMk id="142" creationId="{101E6771-EA55-4892-B92E-253CFB91FF7C}"/>
          </ac:spMkLst>
        </pc:spChg>
        <pc:spChg chg="mod">
          <ac:chgData name="Ragnhild Halvorsrud" userId="917ea340-fd63-490f-a7db-68428d24cf32" providerId="ADAL" clId="{9B6050A4-F178-4018-9F62-4FCCA28DA093}" dt="2021-03-25T14:27:03.702" v="38996" actId="1035"/>
          <ac:spMkLst>
            <pc:docMk/>
            <pc:sldMk cId="3799732921" sldId="3824"/>
            <ac:spMk id="143" creationId="{886F0F15-4E10-46C0-A9EE-A6AB58321529}"/>
          </ac:spMkLst>
        </pc:spChg>
        <pc:spChg chg="del">
          <ac:chgData name="Ragnhild Halvorsrud" userId="917ea340-fd63-490f-a7db-68428d24cf32" providerId="ADAL" clId="{9B6050A4-F178-4018-9F62-4FCCA28DA093}" dt="2021-03-23T16:17:21.486" v="34364" actId="478"/>
          <ac:spMkLst>
            <pc:docMk/>
            <pc:sldMk cId="3799732921" sldId="3824"/>
            <ac:spMk id="144" creationId="{E9BB0F4D-1B8F-4C31-97DC-08278FFD0602}"/>
          </ac:spMkLst>
        </pc:spChg>
        <pc:spChg chg="del mod">
          <ac:chgData name="Ragnhild Halvorsrud" userId="917ea340-fd63-490f-a7db-68428d24cf32" providerId="ADAL" clId="{9B6050A4-F178-4018-9F62-4FCCA28DA093}" dt="2021-03-26T14:26:41.845" v="40051" actId="478"/>
          <ac:spMkLst>
            <pc:docMk/>
            <pc:sldMk cId="3799732921" sldId="3824"/>
            <ac:spMk id="145" creationId="{A670502B-D4E0-4410-A5D2-06F87029E62E}"/>
          </ac:spMkLst>
        </pc:spChg>
        <pc:spChg chg="mod">
          <ac:chgData name="Ragnhild Halvorsrud" userId="917ea340-fd63-490f-a7db-68428d24cf32" providerId="ADAL" clId="{9B6050A4-F178-4018-9F62-4FCCA28DA093}" dt="2021-03-25T13:12:43.132" v="38605"/>
          <ac:spMkLst>
            <pc:docMk/>
            <pc:sldMk cId="3799732921" sldId="3824"/>
            <ac:spMk id="146" creationId="{BFF13D39-7BF7-4873-AD7C-8F32195C7342}"/>
          </ac:spMkLst>
        </pc:spChg>
        <pc:spChg chg="add del mod">
          <ac:chgData name="Ragnhild Halvorsrud" userId="917ea340-fd63-490f-a7db-68428d24cf32" providerId="ADAL" clId="{9B6050A4-F178-4018-9F62-4FCCA28DA093}" dt="2021-03-26T14:52:27.403" v="40524" actId="478"/>
          <ac:spMkLst>
            <pc:docMk/>
            <pc:sldMk cId="3799732921" sldId="3824"/>
            <ac:spMk id="148" creationId="{A8870ED0-B179-43CB-88EF-2B75F6FA5D7E}"/>
          </ac:spMkLst>
        </pc:spChg>
        <pc:spChg chg="mod">
          <ac:chgData name="Ragnhild Halvorsrud" userId="917ea340-fd63-490f-a7db-68428d24cf32" providerId="ADAL" clId="{9B6050A4-F178-4018-9F62-4FCCA28DA093}" dt="2021-03-25T14:24:44.315" v="38955"/>
          <ac:spMkLst>
            <pc:docMk/>
            <pc:sldMk cId="3799732921" sldId="3824"/>
            <ac:spMk id="149" creationId="{997E5829-57DF-471D-A8A8-1387A6A09642}"/>
          </ac:spMkLst>
        </pc:spChg>
        <pc:spChg chg="mod">
          <ac:chgData name="Ragnhild Halvorsrud" userId="917ea340-fd63-490f-a7db-68428d24cf32" providerId="ADAL" clId="{9B6050A4-F178-4018-9F62-4FCCA28DA093}" dt="2021-03-25T14:30:29.079" v="39219" actId="1035"/>
          <ac:spMkLst>
            <pc:docMk/>
            <pc:sldMk cId="3799732921" sldId="3824"/>
            <ac:spMk id="152" creationId="{EC1B477C-59D9-490B-9B6F-358502AC885C}"/>
          </ac:spMkLst>
        </pc:spChg>
        <pc:spChg chg="mod">
          <ac:chgData name="Ragnhild Halvorsrud" userId="917ea340-fd63-490f-a7db-68428d24cf32" providerId="ADAL" clId="{9B6050A4-F178-4018-9F62-4FCCA28DA093}" dt="2021-03-25T14:30:12.390" v="39182" actId="1076"/>
          <ac:spMkLst>
            <pc:docMk/>
            <pc:sldMk cId="3799732921" sldId="3824"/>
            <ac:spMk id="153" creationId="{9CC3FFA5-5940-4E11-9166-895C9C364D94}"/>
          </ac:spMkLst>
        </pc:spChg>
        <pc:spChg chg="mod">
          <ac:chgData name="Ragnhild Halvorsrud" userId="917ea340-fd63-490f-a7db-68428d24cf32" providerId="ADAL" clId="{9B6050A4-F178-4018-9F62-4FCCA28DA093}" dt="2021-03-25T14:24:44.315" v="38955"/>
          <ac:spMkLst>
            <pc:docMk/>
            <pc:sldMk cId="3799732921" sldId="3824"/>
            <ac:spMk id="154" creationId="{3A03AF97-D378-4CF4-947B-D77FA73EE5D2}"/>
          </ac:spMkLst>
        </pc:spChg>
        <pc:spChg chg="mod">
          <ac:chgData name="Ragnhild Halvorsrud" userId="917ea340-fd63-490f-a7db-68428d24cf32" providerId="ADAL" clId="{9B6050A4-F178-4018-9F62-4FCCA28DA093}" dt="2021-03-25T14:24:44.315" v="38955"/>
          <ac:spMkLst>
            <pc:docMk/>
            <pc:sldMk cId="3799732921" sldId="3824"/>
            <ac:spMk id="156" creationId="{2D4EED18-09F6-4265-874F-EBD9A7841595}"/>
          </ac:spMkLst>
        </pc:spChg>
        <pc:spChg chg="mod">
          <ac:chgData name="Ragnhild Halvorsrud" userId="917ea340-fd63-490f-a7db-68428d24cf32" providerId="ADAL" clId="{9B6050A4-F178-4018-9F62-4FCCA28DA093}" dt="2021-03-25T14:24:44.315" v="38955"/>
          <ac:spMkLst>
            <pc:docMk/>
            <pc:sldMk cId="3799732921" sldId="3824"/>
            <ac:spMk id="157" creationId="{E9394F84-3C0A-45F9-8B65-9D9A9B54CE94}"/>
          </ac:spMkLst>
        </pc:spChg>
        <pc:grpChg chg="add mod">
          <ac:chgData name="Ragnhild Halvorsrud" userId="917ea340-fd63-490f-a7db-68428d24cf32" providerId="ADAL" clId="{9B6050A4-F178-4018-9F62-4FCCA28DA093}" dt="2021-03-25T14:24:44.315" v="38955"/>
          <ac:grpSpMkLst>
            <pc:docMk/>
            <pc:sldMk cId="3799732921" sldId="3824"/>
            <ac:grpSpMk id="144" creationId="{30477D11-9AFF-4FBD-8665-FADDBCB5FDDC}"/>
          </ac:grpSpMkLst>
        </pc:grpChg>
        <pc:picChg chg="mod">
          <ac:chgData name="Ragnhild Halvorsrud" userId="917ea340-fd63-490f-a7db-68428d24cf32" providerId="ADAL" clId="{9B6050A4-F178-4018-9F62-4FCCA28DA093}" dt="2021-03-25T14:30:29.079" v="39219" actId="1035"/>
          <ac:picMkLst>
            <pc:docMk/>
            <pc:sldMk cId="3799732921" sldId="3824"/>
            <ac:picMk id="86" creationId="{EBD15CA1-8182-4436-BD56-C4FB49E03995}"/>
          </ac:picMkLst>
        </pc:picChg>
        <pc:picChg chg="mod">
          <ac:chgData name="Ragnhild Halvorsrud" userId="917ea340-fd63-490f-a7db-68428d24cf32" providerId="ADAL" clId="{9B6050A4-F178-4018-9F62-4FCCA28DA093}" dt="2021-03-25T14:30:29.079" v="39219" actId="1035"/>
          <ac:picMkLst>
            <pc:docMk/>
            <pc:sldMk cId="3799732921" sldId="3824"/>
            <ac:picMk id="87" creationId="{D89C43CA-B4A3-4E5E-A41E-1BCB47376A89}"/>
          </ac:picMkLst>
        </pc:picChg>
        <pc:picChg chg="mod">
          <ac:chgData name="Ragnhild Halvorsrud" userId="917ea340-fd63-490f-a7db-68428d24cf32" providerId="ADAL" clId="{9B6050A4-F178-4018-9F62-4FCCA28DA093}" dt="2021-03-26T16:02:17.197" v="40900" actId="1037"/>
          <ac:picMkLst>
            <pc:docMk/>
            <pc:sldMk cId="3799732921" sldId="3824"/>
            <ac:picMk id="90" creationId="{216DE40A-7F70-423D-9930-1F5C8C5CC570}"/>
          </ac:picMkLst>
        </pc:picChg>
        <pc:picChg chg="mod">
          <ac:chgData name="Ragnhild Halvorsrud" userId="917ea340-fd63-490f-a7db-68428d24cf32" providerId="ADAL" clId="{9B6050A4-F178-4018-9F62-4FCCA28DA093}" dt="2021-03-26T16:02:21.698" v="40902" actId="1037"/>
          <ac:picMkLst>
            <pc:docMk/>
            <pc:sldMk cId="3799732921" sldId="3824"/>
            <ac:picMk id="95" creationId="{36354682-A0E8-4170-8FD8-51A2237EE281}"/>
          </ac:picMkLst>
        </pc:picChg>
        <pc:picChg chg="mod">
          <ac:chgData name="Ragnhild Halvorsrud" userId="917ea340-fd63-490f-a7db-68428d24cf32" providerId="ADAL" clId="{9B6050A4-F178-4018-9F62-4FCCA28DA093}" dt="2021-03-26T16:02:21.698" v="40902" actId="1037"/>
          <ac:picMkLst>
            <pc:docMk/>
            <pc:sldMk cId="3799732921" sldId="3824"/>
            <ac:picMk id="96" creationId="{1AFA4AF7-F7D3-4777-9A46-E293D8F41EBB}"/>
          </ac:picMkLst>
        </pc:picChg>
        <pc:picChg chg="mod">
          <ac:chgData name="Ragnhild Halvorsrud" userId="917ea340-fd63-490f-a7db-68428d24cf32" providerId="ADAL" clId="{9B6050A4-F178-4018-9F62-4FCCA28DA093}" dt="2021-03-26T16:02:17.197" v="40900" actId="1037"/>
          <ac:picMkLst>
            <pc:docMk/>
            <pc:sldMk cId="3799732921" sldId="3824"/>
            <ac:picMk id="99" creationId="{B4FC7F52-4245-4A74-84E9-3E05B47B77BF}"/>
          </ac:picMkLst>
        </pc:picChg>
        <pc:picChg chg="mod">
          <ac:chgData name="Ragnhild Halvorsrud" userId="917ea340-fd63-490f-a7db-68428d24cf32" providerId="ADAL" clId="{9B6050A4-F178-4018-9F62-4FCCA28DA093}" dt="2021-03-25T14:30:29.079" v="39219" actId="1035"/>
          <ac:picMkLst>
            <pc:docMk/>
            <pc:sldMk cId="3799732921" sldId="3824"/>
            <ac:picMk id="107" creationId="{E8C78931-8654-4A07-B337-426F58E4F835}"/>
          </ac:picMkLst>
        </pc:picChg>
        <pc:picChg chg="mod">
          <ac:chgData name="Ragnhild Halvorsrud" userId="917ea340-fd63-490f-a7db-68428d24cf32" providerId="ADAL" clId="{9B6050A4-F178-4018-9F62-4FCCA28DA093}" dt="2021-03-25T14:30:29.079" v="39219" actId="1035"/>
          <ac:picMkLst>
            <pc:docMk/>
            <pc:sldMk cId="3799732921" sldId="3824"/>
            <ac:picMk id="108" creationId="{5AC34F03-6E5D-4FAF-A13F-14652D7BC357}"/>
          </ac:picMkLst>
        </pc:picChg>
        <pc:picChg chg="mod">
          <ac:chgData name="Ragnhild Halvorsrud" userId="917ea340-fd63-490f-a7db-68428d24cf32" providerId="ADAL" clId="{9B6050A4-F178-4018-9F62-4FCCA28DA093}" dt="2021-03-25T14:30:29.079" v="39219" actId="1035"/>
          <ac:picMkLst>
            <pc:docMk/>
            <pc:sldMk cId="3799732921" sldId="3824"/>
            <ac:picMk id="112" creationId="{94ED8962-7170-4A09-B257-4EDC10C73701}"/>
          </ac:picMkLst>
        </pc:picChg>
        <pc:picChg chg="mod">
          <ac:chgData name="Ragnhild Halvorsrud" userId="917ea340-fd63-490f-a7db-68428d24cf32" providerId="ADAL" clId="{9B6050A4-F178-4018-9F62-4FCCA28DA093}" dt="2021-03-25T14:30:29.079" v="39219" actId="1035"/>
          <ac:picMkLst>
            <pc:docMk/>
            <pc:sldMk cId="3799732921" sldId="3824"/>
            <ac:picMk id="113" creationId="{3B4908ED-FF00-4225-AA19-3A625A72E416}"/>
          </ac:picMkLst>
        </pc:picChg>
        <pc:picChg chg="mod">
          <ac:chgData name="Ragnhild Halvorsrud" userId="917ea340-fd63-490f-a7db-68428d24cf32" providerId="ADAL" clId="{9B6050A4-F178-4018-9F62-4FCCA28DA093}" dt="2021-03-25T14:30:29.079" v="39219" actId="1035"/>
          <ac:picMkLst>
            <pc:docMk/>
            <pc:sldMk cId="3799732921" sldId="3824"/>
            <ac:picMk id="116" creationId="{D2C04EED-C708-452A-8F15-B0A0FEF1AEBA}"/>
          </ac:picMkLst>
        </pc:picChg>
        <pc:picChg chg="mod">
          <ac:chgData name="Ragnhild Halvorsrud" userId="917ea340-fd63-490f-a7db-68428d24cf32" providerId="ADAL" clId="{9B6050A4-F178-4018-9F62-4FCCA28DA093}" dt="2021-03-25T14:30:29.079" v="39219" actId="1035"/>
          <ac:picMkLst>
            <pc:docMk/>
            <pc:sldMk cId="3799732921" sldId="3824"/>
            <ac:picMk id="117" creationId="{59C99374-F037-4C2D-877C-6CAA70479F61}"/>
          </ac:picMkLst>
        </pc:picChg>
        <pc:picChg chg="mod">
          <ac:chgData name="Ragnhild Halvorsrud" userId="917ea340-fd63-490f-a7db-68428d24cf32" providerId="ADAL" clId="{9B6050A4-F178-4018-9F62-4FCCA28DA093}" dt="2021-03-25T14:30:29.079" v="39219" actId="1035"/>
          <ac:picMkLst>
            <pc:docMk/>
            <pc:sldMk cId="3799732921" sldId="3824"/>
            <ac:picMk id="119" creationId="{0E2262D4-C253-4866-96D0-CDE3275CCA6D}"/>
          </ac:picMkLst>
        </pc:picChg>
        <pc:picChg chg="mod">
          <ac:chgData name="Ragnhild Halvorsrud" userId="917ea340-fd63-490f-a7db-68428d24cf32" providerId="ADAL" clId="{9B6050A4-F178-4018-9F62-4FCCA28DA093}" dt="2021-03-25T14:30:29.079" v="39219" actId="1035"/>
          <ac:picMkLst>
            <pc:docMk/>
            <pc:sldMk cId="3799732921" sldId="3824"/>
            <ac:picMk id="120" creationId="{F9E217D3-4863-46AF-9C4C-8D94394D9C90}"/>
          </ac:picMkLst>
        </pc:picChg>
        <pc:picChg chg="mod">
          <ac:chgData name="Ragnhild Halvorsrud" userId="917ea340-fd63-490f-a7db-68428d24cf32" providerId="ADAL" clId="{9B6050A4-F178-4018-9F62-4FCCA28DA093}" dt="2021-03-25T14:30:35.191" v="39242" actId="1038"/>
          <ac:picMkLst>
            <pc:docMk/>
            <pc:sldMk cId="3799732921" sldId="3824"/>
            <ac:picMk id="128" creationId="{ACBAA7FB-5DD3-45DC-9668-0C9DCB7BE3BA}"/>
          </ac:picMkLst>
        </pc:picChg>
        <pc:picChg chg="mod">
          <ac:chgData name="Ragnhild Halvorsrud" userId="917ea340-fd63-490f-a7db-68428d24cf32" providerId="ADAL" clId="{9B6050A4-F178-4018-9F62-4FCCA28DA093}" dt="2021-03-25T14:31:19.897" v="39284" actId="14100"/>
          <ac:picMkLst>
            <pc:docMk/>
            <pc:sldMk cId="3799732921" sldId="3824"/>
            <ac:picMk id="129" creationId="{31F4BF54-FE99-4F03-AAF6-958DB508E845}"/>
          </ac:picMkLst>
        </pc:picChg>
        <pc:picChg chg="mod">
          <ac:chgData name="Ragnhild Halvorsrud" userId="917ea340-fd63-490f-a7db-68428d24cf32" providerId="ADAL" clId="{9B6050A4-F178-4018-9F62-4FCCA28DA093}" dt="2021-03-26T16:02:43.655" v="40915" actId="1037"/>
          <ac:picMkLst>
            <pc:docMk/>
            <pc:sldMk cId="3799732921" sldId="3824"/>
            <ac:picMk id="131" creationId="{E4510BE1-2FC7-44AD-AC5D-AAC136EDBFCE}"/>
          </ac:picMkLst>
        </pc:picChg>
        <pc:picChg chg="mod">
          <ac:chgData name="Ragnhild Halvorsrud" userId="917ea340-fd63-490f-a7db-68428d24cf32" providerId="ADAL" clId="{9B6050A4-F178-4018-9F62-4FCCA28DA093}" dt="2021-03-25T14:30:44.849" v="39263" actId="1037"/>
          <ac:picMkLst>
            <pc:docMk/>
            <pc:sldMk cId="3799732921" sldId="3824"/>
            <ac:picMk id="135" creationId="{7DB15841-2415-485E-9F5B-A8FA4E34028B}"/>
          </ac:picMkLst>
        </pc:picChg>
        <pc:picChg chg="del">
          <ac:chgData name="Ragnhild Halvorsrud" userId="917ea340-fd63-490f-a7db-68428d24cf32" providerId="ADAL" clId="{9B6050A4-F178-4018-9F62-4FCCA28DA093}" dt="2021-03-26T14:26:41.845" v="40051" actId="478"/>
          <ac:picMkLst>
            <pc:docMk/>
            <pc:sldMk cId="3799732921" sldId="3824"/>
            <ac:picMk id="151" creationId="{F9892CB0-A817-4804-A669-509B45F35E76}"/>
          </ac:picMkLst>
        </pc:picChg>
        <pc:picChg chg="mod">
          <ac:chgData name="Ragnhild Halvorsrud" userId="917ea340-fd63-490f-a7db-68428d24cf32" providerId="ADAL" clId="{9B6050A4-F178-4018-9F62-4FCCA28DA093}" dt="2021-03-25T14:30:12.390" v="39182" actId="1076"/>
          <ac:picMkLst>
            <pc:docMk/>
            <pc:sldMk cId="3799732921" sldId="3824"/>
            <ac:picMk id="155" creationId="{A46C9C40-F583-4FEB-A11C-8171C1BD2194}"/>
          </ac:picMkLst>
        </pc:picChg>
        <pc:cxnChg chg="mod">
          <ac:chgData name="Ragnhild Halvorsrud" userId="917ea340-fd63-490f-a7db-68428d24cf32" providerId="ADAL" clId="{9B6050A4-F178-4018-9F62-4FCCA28DA093}" dt="2021-03-25T14:31:19.897" v="39284" actId="14100"/>
          <ac:cxnSpMkLst>
            <pc:docMk/>
            <pc:sldMk cId="3799732921" sldId="3824"/>
            <ac:cxnSpMk id="74" creationId="{934D9294-2C2C-4D6E-A0DC-07296DED2ED3}"/>
          </ac:cxnSpMkLst>
        </pc:cxnChg>
        <pc:cxnChg chg="mod">
          <ac:chgData name="Ragnhild Halvorsrud" userId="917ea340-fd63-490f-a7db-68428d24cf32" providerId="ADAL" clId="{9B6050A4-F178-4018-9F62-4FCCA28DA093}" dt="2021-03-26T16:02:43.655" v="40915" actId="1037"/>
          <ac:cxnSpMkLst>
            <pc:docMk/>
            <pc:sldMk cId="3799732921" sldId="3824"/>
            <ac:cxnSpMk id="75" creationId="{01C87275-5326-4413-86D9-5E8F55ACB547}"/>
          </ac:cxnSpMkLst>
        </pc:cxnChg>
        <pc:cxnChg chg="mod">
          <ac:chgData name="Ragnhild Halvorsrud" userId="917ea340-fd63-490f-a7db-68428d24cf32" providerId="ADAL" clId="{9B6050A4-F178-4018-9F62-4FCCA28DA093}" dt="2021-03-25T14:30:35.191" v="39242" actId="1038"/>
          <ac:cxnSpMkLst>
            <pc:docMk/>
            <pc:sldMk cId="3799732921" sldId="3824"/>
            <ac:cxnSpMk id="76" creationId="{F2FBD78B-CD6E-4AE5-967E-E8EB79FB76F1}"/>
          </ac:cxnSpMkLst>
        </pc:cxnChg>
        <pc:cxnChg chg="mod">
          <ac:chgData name="Ragnhild Halvorsrud" userId="917ea340-fd63-490f-a7db-68428d24cf32" providerId="ADAL" clId="{9B6050A4-F178-4018-9F62-4FCCA28DA093}" dt="2021-03-25T14:30:44.849" v="39263" actId="1037"/>
          <ac:cxnSpMkLst>
            <pc:docMk/>
            <pc:sldMk cId="3799732921" sldId="3824"/>
            <ac:cxnSpMk id="77" creationId="{8B1B0C68-672C-470B-970F-374FFC06B3EF}"/>
          </ac:cxnSpMkLst>
        </pc:cxnChg>
        <pc:cxnChg chg="mod">
          <ac:chgData name="Ragnhild Halvorsrud" userId="917ea340-fd63-490f-a7db-68428d24cf32" providerId="ADAL" clId="{9B6050A4-F178-4018-9F62-4FCCA28DA093}" dt="2021-03-26T16:02:43.655" v="40915" actId="1037"/>
          <ac:cxnSpMkLst>
            <pc:docMk/>
            <pc:sldMk cId="3799732921" sldId="3824"/>
            <ac:cxnSpMk id="78" creationId="{9A92EBF1-0754-4280-A680-3B6308C8A170}"/>
          </ac:cxnSpMkLst>
        </pc:cxnChg>
        <pc:cxnChg chg="mod">
          <ac:chgData name="Ragnhild Halvorsrud" userId="917ea340-fd63-490f-a7db-68428d24cf32" providerId="ADAL" clId="{9B6050A4-F178-4018-9F62-4FCCA28DA093}" dt="2021-03-26T16:02:21.698" v="40902" actId="1037"/>
          <ac:cxnSpMkLst>
            <pc:docMk/>
            <pc:sldMk cId="3799732921" sldId="3824"/>
            <ac:cxnSpMk id="91" creationId="{F569AAEF-FACA-42BB-9BAA-3C2972DFFE15}"/>
          </ac:cxnSpMkLst>
        </pc:cxnChg>
        <pc:cxnChg chg="mod">
          <ac:chgData name="Ragnhild Halvorsrud" userId="917ea340-fd63-490f-a7db-68428d24cf32" providerId="ADAL" clId="{9B6050A4-F178-4018-9F62-4FCCA28DA093}" dt="2021-03-26T16:02:17.197" v="40900" actId="1037"/>
          <ac:cxnSpMkLst>
            <pc:docMk/>
            <pc:sldMk cId="3799732921" sldId="3824"/>
            <ac:cxnSpMk id="92" creationId="{C474E740-8C47-4025-B77A-2E94AC2F8DEA}"/>
          </ac:cxnSpMkLst>
        </pc:cxnChg>
        <pc:cxnChg chg="mod">
          <ac:chgData name="Ragnhild Halvorsrud" userId="917ea340-fd63-490f-a7db-68428d24cf32" providerId="ADAL" clId="{9B6050A4-F178-4018-9F62-4FCCA28DA093}" dt="2021-03-25T14:30:29.079" v="39219" actId="1035"/>
          <ac:cxnSpMkLst>
            <pc:docMk/>
            <pc:sldMk cId="3799732921" sldId="3824"/>
            <ac:cxnSpMk id="106" creationId="{E92FC41C-A32F-4ED7-8F3C-5352F55FF7CC}"/>
          </ac:cxnSpMkLst>
        </pc:cxnChg>
        <pc:cxnChg chg="mod">
          <ac:chgData name="Ragnhild Halvorsrud" userId="917ea340-fd63-490f-a7db-68428d24cf32" providerId="ADAL" clId="{9B6050A4-F178-4018-9F62-4FCCA28DA093}" dt="2021-03-25T14:30:29.079" v="39219" actId="1035"/>
          <ac:cxnSpMkLst>
            <pc:docMk/>
            <pc:sldMk cId="3799732921" sldId="3824"/>
            <ac:cxnSpMk id="111" creationId="{F75BE99B-D469-4F69-9A69-53873141934E}"/>
          </ac:cxnSpMkLst>
        </pc:cxnChg>
        <pc:cxnChg chg="mod">
          <ac:chgData name="Ragnhild Halvorsrud" userId="917ea340-fd63-490f-a7db-68428d24cf32" providerId="ADAL" clId="{9B6050A4-F178-4018-9F62-4FCCA28DA093}" dt="2021-03-25T14:30:29.079" v="39219" actId="1035"/>
          <ac:cxnSpMkLst>
            <pc:docMk/>
            <pc:sldMk cId="3799732921" sldId="3824"/>
            <ac:cxnSpMk id="118" creationId="{14370E25-8618-4E44-BED2-F8C0C2C7A374}"/>
          </ac:cxnSpMkLst>
        </pc:cxnChg>
        <pc:cxnChg chg="del mod">
          <ac:chgData name="Ragnhild Halvorsrud" userId="917ea340-fd63-490f-a7db-68428d24cf32" providerId="ADAL" clId="{9B6050A4-F178-4018-9F62-4FCCA28DA093}" dt="2021-03-25T14:27:20.074" v="39000" actId="478"/>
          <ac:cxnSpMkLst>
            <pc:docMk/>
            <pc:sldMk cId="3799732921" sldId="3824"/>
            <ac:cxnSpMk id="121" creationId="{6E5CD38B-BDFB-432F-93D1-07E217ABCB32}"/>
          </ac:cxnSpMkLst>
        </pc:cxnChg>
        <pc:cxnChg chg="del mod">
          <ac:chgData name="Ragnhild Halvorsrud" userId="917ea340-fd63-490f-a7db-68428d24cf32" providerId="ADAL" clId="{9B6050A4-F178-4018-9F62-4FCCA28DA093}" dt="2021-03-25T14:27:17.280" v="38998" actId="478"/>
          <ac:cxnSpMkLst>
            <pc:docMk/>
            <pc:sldMk cId="3799732921" sldId="3824"/>
            <ac:cxnSpMk id="123" creationId="{06DBFA05-8161-4B5B-BB63-671E327B3543}"/>
          </ac:cxnSpMkLst>
        </pc:cxnChg>
        <pc:cxnChg chg="del mod">
          <ac:chgData name="Ragnhild Halvorsrud" userId="917ea340-fd63-490f-a7db-68428d24cf32" providerId="ADAL" clId="{9B6050A4-F178-4018-9F62-4FCCA28DA093}" dt="2021-03-25T14:27:18.714" v="38999" actId="478"/>
          <ac:cxnSpMkLst>
            <pc:docMk/>
            <pc:sldMk cId="3799732921" sldId="3824"/>
            <ac:cxnSpMk id="126" creationId="{DDFD390D-E34B-46ED-9C5A-3B3070936E21}"/>
          </ac:cxnSpMkLst>
        </pc:cxnChg>
        <pc:cxnChg chg="mod">
          <ac:chgData name="Ragnhild Halvorsrud" userId="917ea340-fd63-490f-a7db-68428d24cf32" providerId="ADAL" clId="{9B6050A4-F178-4018-9F62-4FCCA28DA093}" dt="2021-03-25T14:30:29.079" v="39219" actId="1035"/>
          <ac:cxnSpMkLst>
            <pc:docMk/>
            <pc:sldMk cId="3799732921" sldId="3824"/>
            <ac:cxnSpMk id="150" creationId="{82255F06-87C4-45DC-B39F-0C230F8F2A5C}"/>
          </ac:cxnSpMkLst>
        </pc:cxnChg>
      </pc:sldChg>
      <pc:sldChg chg="modSp new del mod">
        <pc:chgData name="Ragnhild Halvorsrud" userId="917ea340-fd63-490f-a7db-68428d24cf32" providerId="ADAL" clId="{9B6050A4-F178-4018-9F62-4FCCA28DA093}" dt="2021-03-19T14:15:18.725" v="26156" actId="47"/>
        <pc:sldMkLst>
          <pc:docMk/>
          <pc:sldMk cId="4172367597" sldId="3824"/>
        </pc:sldMkLst>
        <pc:spChg chg="mod">
          <ac:chgData name="Ragnhild Halvorsrud" userId="917ea340-fd63-490f-a7db-68428d24cf32" providerId="ADAL" clId="{9B6050A4-F178-4018-9F62-4FCCA28DA093}" dt="2021-03-19T13:40:56.156" v="25113" actId="20577"/>
          <ac:spMkLst>
            <pc:docMk/>
            <pc:sldMk cId="4172367597" sldId="3824"/>
            <ac:spMk id="2" creationId="{0558B7EF-2B78-45C2-BD59-03C08D5589EF}"/>
          </ac:spMkLst>
        </pc:spChg>
      </pc:sldChg>
      <pc:sldChg chg="addSp delSp modSp add mod ord modClrScheme chgLayout modNotes">
        <pc:chgData name="Ragnhild Halvorsrud" userId="917ea340-fd63-490f-a7db-68428d24cf32" providerId="ADAL" clId="{9B6050A4-F178-4018-9F62-4FCCA28DA093}" dt="2021-03-26T16:40:08.190" v="40934" actId="14100"/>
        <pc:sldMkLst>
          <pc:docMk/>
          <pc:sldMk cId="987192798" sldId="3825"/>
        </pc:sldMkLst>
        <pc:spChg chg="mod">
          <ac:chgData name="Ragnhild Halvorsrud" userId="917ea340-fd63-490f-a7db-68428d24cf32" providerId="ADAL" clId="{9B6050A4-F178-4018-9F62-4FCCA28DA093}" dt="2021-03-25T13:12:42.355" v="37885" actId="790"/>
          <ac:spMkLst>
            <pc:docMk/>
            <pc:sldMk cId="987192798" sldId="3825"/>
            <ac:spMk id="2" creationId="{00000000-0000-0000-0000-000000000000}"/>
          </ac:spMkLst>
        </pc:spChg>
        <pc:spChg chg="add del mod ord">
          <ac:chgData name="Ragnhild Halvorsrud" userId="917ea340-fd63-490f-a7db-68428d24cf32" providerId="ADAL" clId="{9B6050A4-F178-4018-9F62-4FCCA28DA093}" dt="2021-03-24T18:30:22.640" v="36906" actId="700"/>
          <ac:spMkLst>
            <pc:docMk/>
            <pc:sldMk cId="987192798" sldId="3825"/>
            <ac:spMk id="3" creationId="{1CC8F147-483A-49C0-8876-53B069CEC15E}"/>
          </ac:spMkLst>
        </pc:spChg>
        <pc:spChg chg="mod">
          <ac:chgData name="Ragnhild Halvorsrud" userId="917ea340-fd63-490f-a7db-68428d24cf32" providerId="ADAL" clId="{9B6050A4-F178-4018-9F62-4FCCA28DA093}" dt="2021-03-25T13:12:42.356" v="37886" actId="790"/>
          <ac:spMkLst>
            <pc:docMk/>
            <pc:sldMk cId="987192798" sldId="3825"/>
            <ac:spMk id="20" creationId="{3BDC3710-3C47-4467-8292-2DA730BC221A}"/>
          </ac:spMkLst>
        </pc:spChg>
        <pc:spChg chg="mod">
          <ac:chgData name="Ragnhild Halvorsrud" userId="917ea340-fd63-490f-a7db-68428d24cf32" providerId="ADAL" clId="{9B6050A4-F178-4018-9F62-4FCCA28DA093}" dt="2021-03-25T13:12:42.357" v="37887" actId="790"/>
          <ac:spMkLst>
            <pc:docMk/>
            <pc:sldMk cId="987192798" sldId="3825"/>
            <ac:spMk id="21" creationId="{72C776B2-E4C3-402C-8B0E-C180BD2FD6CB}"/>
          </ac:spMkLst>
        </pc:spChg>
        <pc:spChg chg="mod">
          <ac:chgData name="Ragnhild Halvorsrud" userId="917ea340-fd63-490f-a7db-68428d24cf32" providerId="ADAL" clId="{9B6050A4-F178-4018-9F62-4FCCA28DA093}" dt="2021-03-25T13:12:42.358" v="37888" actId="790"/>
          <ac:spMkLst>
            <pc:docMk/>
            <pc:sldMk cId="987192798" sldId="3825"/>
            <ac:spMk id="22" creationId="{45C0B19F-266B-4450-8024-0051EA922735}"/>
          </ac:spMkLst>
        </pc:spChg>
        <pc:spChg chg="mod">
          <ac:chgData name="Ragnhild Halvorsrud" userId="917ea340-fd63-490f-a7db-68428d24cf32" providerId="ADAL" clId="{9B6050A4-F178-4018-9F62-4FCCA28DA093}" dt="2021-03-25T13:12:42.359" v="37889" actId="790"/>
          <ac:spMkLst>
            <pc:docMk/>
            <pc:sldMk cId="987192798" sldId="3825"/>
            <ac:spMk id="23" creationId="{2D9DB81C-D603-4FBA-9848-96CE4B5F0032}"/>
          </ac:spMkLst>
        </pc:spChg>
        <pc:spChg chg="mod">
          <ac:chgData name="Ragnhild Halvorsrud" userId="917ea340-fd63-490f-a7db-68428d24cf32" providerId="ADAL" clId="{9B6050A4-F178-4018-9F62-4FCCA28DA093}" dt="2021-03-25T13:12:42.360" v="37890" actId="790"/>
          <ac:spMkLst>
            <pc:docMk/>
            <pc:sldMk cId="987192798" sldId="3825"/>
            <ac:spMk id="24" creationId="{1E33716D-A1D2-4797-ACAC-504631823060}"/>
          </ac:spMkLst>
        </pc:spChg>
        <pc:spChg chg="mod">
          <ac:chgData name="Ragnhild Halvorsrud" userId="917ea340-fd63-490f-a7db-68428d24cf32" providerId="ADAL" clId="{9B6050A4-F178-4018-9F62-4FCCA28DA093}" dt="2021-03-26T16:40:08.190" v="40934" actId="14100"/>
          <ac:spMkLst>
            <pc:docMk/>
            <pc:sldMk cId="987192798" sldId="3825"/>
            <ac:spMk id="25" creationId="{E706DABB-1EA5-4B26-A453-494ED62371FA}"/>
          </ac:spMkLst>
        </pc:spChg>
      </pc:sldChg>
      <pc:sldChg chg="addSp delSp modSp add mod setBg modNotes">
        <pc:chgData name="Ragnhild Halvorsrud" userId="917ea340-fd63-490f-a7db-68428d24cf32" providerId="ADAL" clId="{9B6050A4-F178-4018-9F62-4FCCA28DA093}" dt="2021-03-26T16:03:39.589" v="40929"/>
        <pc:sldMkLst>
          <pc:docMk/>
          <pc:sldMk cId="1726726941" sldId="3826"/>
        </pc:sldMkLst>
        <pc:spChg chg="mod">
          <ac:chgData name="Ragnhild Halvorsrud" userId="917ea340-fd63-490f-a7db-68428d24cf32" providerId="ADAL" clId="{9B6050A4-F178-4018-9F62-4FCCA28DA093}" dt="2021-03-26T16:03:39.589" v="40929"/>
          <ac:spMkLst>
            <pc:docMk/>
            <pc:sldMk cId="1726726941" sldId="3826"/>
            <ac:spMk id="2" creationId="{00000000-0000-0000-0000-000000000000}"/>
          </ac:spMkLst>
        </pc:spChg>
        <pc:spChg chg="mod">
          <ac:chgData name="Ragnhild Halvorsrud" userId="917ea340-fd63-490f-a7db-68428d24cf32" providerId="ADAL" clId="{9B6050A4-F178-4018-9F62-4FCCA28DA093}" dt="2021-03-25T14:26:14.097" v="38969" actId="14100"/>
          <ac:spMkLst>
            <pc:docMk/>
            <pc:sldMk cId="1726726941" sldId="3826"/>
            <ac:spMk id="3" creationId="{453ACBE8-823D-41F9-AB3E-355A051FA475}"/>
          </ac:spMkLst>
        </pc:spChg>
        <pc:spChg chg="mod">
          <ac:chgData name="Ragnhild Halvorsrud" userId="917ea340-fd63-490f-a7db-68428d24cf32" providerId="ADAL" clId="{9B6050A4-F178-4018-9F62-4FCCA28DA093}" dt="2021-03-25T14:26:24.104" v="38970" actId="20577"/>
          <ac:spMkLst>
            <pc:docMk/>
            <pc:sldMk cId="1726726941" sldId="3826"/>
            <ac:spMk id="9" creationId="{20DA8136-B82E-44E4-AB75-BE1F27594A95}"/>
          </ac:spMkLst>
        </pc:spChg>
        <pc:spChg chg="del mod">
          <ac:chgData name="Ragnhild Halvorsrud" userId="917ea340-fd63-490f-a7db-68428d24cf32" providerId="ADAL" clId="{9B6050A4-F178-4018-9F62-4FCCA28DA093}" dt="2021-03-26T14:52:10.025" v="40520" actId="478"/>
          <ac:spMkLst>
            <pc:docMk/>
            <pc:sldMk cId="1726726941" sldId="3826"/>
            <ac:spMk id="12" creationId="{32BA8A6F-6EF1-4511-81E4-1720140085ED}"/>
          </ac:spMkLst>
        </pc:spChg>
        <pc:spChg chg="mod">
          <ac:chgData name="Ragnhild Halvorsrud" userId="917ea340-fd63-490f-a7db-68428d24cf32" providerId="ADAL" clId="{9B6050A4-F178-4018-9F62-4FCCA28DA093}" dt="2021-03-25T14:26:14.097" v="38969" actId="14100"/>
          <ac:spMkLst>
            <pc:docMk/>
            <pc:sldMk cId="1726726941" sldId="3826"/>
            <ac:spMk id="15" creationId="{39CD7E99-6C69-4AEE-A4F2-7E08FE90ADC3}"/>
          </ac:spMkLst>
        </pc:spChg>
        <pc:spChg chg="mod">
          <ac:chgData name="Ragnhild Halvorsrud" userId="917ea340-fd63-490f-a7db-68428d24cf32" providerId="ADAL" clId="{9B6050A4-F178-4018-9F62-4FCCA28DA093}" dt="2021-03-25T14:24:37.715" v="38953"/>
          <ac:spMkLst>
            <pc:docMk/>
            <pc:sldMk cId="1726726941" sldId="3826"/>
            <ac:spMk id="18" creationId="{B1B734B1-FCA9-4D13-B526-909F22D5887E}"/>
          </ac:spMkLst>
        </pc:spChg>
        <pc:spChg chg="mod">
          <ac:chgData name="Ragnhild Halvorsrud" userId="917ea340-fd63-490f-a7db-68428d24cf32" providerId="ADAL" clId="{9B6050A4-F178-4018-9F62-4FCCA28DA093}" dt="2021-03-25T13:12:43.077" v="38547" actId="790"/>
          <ac:spMkLst>
            <pc:docMk/>
            <pc:sldMk cId="1726726941" sldId="3826"/>
            <ac:spMk id="20" creationId="{3FD153FD-A8D1-475C-BDC9-6C750A55CEED}"/>
          </ac:spMkLst>
        </pc:spChg>
        <pc:spChg chg="mod">
          <ac:chgData name="Ragnhild Halvorsrud" userId="917ea340-fd63-490f-a7db-68428d24cf32" providerId="ADAL" clId="{9B6050A4-F178-4018-9F62-4FCCA28DA093}" dt="2021-03-25T13:12:43.078" v="38548" actId="790"/>
          <ac:spMkLst>
            <pc:docMk/>
            <pc:sldMk cId="1726726941" sldId="3826"/>
            <ac:spMk id="21" creationId="{EB82FA5B-B184-4A29-BE35-F193677CB514}"/>
          </ac:spMkLst>
        </pc:spChg>
        <pc:spChg chg="mod">
          <ac:chgData name="Ragnhild Halvorsrud" userId="917ea340-fd63-490f-a7db-68428d24cf32" providerId="ADAL" clId="{9B6050A4-F178-4018-9F62-4FCCA28DA093}" dt="2021-03-25T14:24:37.715" v="38953"/>
          <ac:spMkLst>
            <pc:docMk/>
            <pc:sldMk cId="1726726941" sldId="3826"/>
            <ac:spMk id="23" creationId="{2E57241E-EEB9-46A0-89A6-E1C47D0FB59C}"/>
          </ac:spMkLst>
        </pc:spChg>
        <pc:spChg chg="mod">
          <ac:chgData name="Ragnhild Halvorsrud" userId="917ea340-fd63-490f-a7db-68428d24cf32" providerId="ADAL" clId="{9B6050A4-F178-4018-9F62-4FCCA28DA093}" dt="2021-03-25T14:24:37.715" v="38953"/>
          <ac:spMkLst>
            <pc:docMk/>
            <pc:sldMk cId="1726726941" sldId="3826"/>
            <ac:spMk id="24" creationId="{6C9C8B3B-62A5-42C4-91ED-70F6A2F8AE32}"/>
          </ac:spMkLst>
        </pc:spChg>
        <pc:spChg chg="mod">
          <ac:chgData name="Ragnhild Halvorsrud" userId="917ea340-fd63-490f-a7db-68428d24cf32" providerId="ADAL" clId="{9B6050A4-F178-4018-9F62-4FCCA28DA093}" dt="2021-03-25T14:24:37.715" v="38953"/>
          <ac:spMkLst>
            <pc:docMk/>
            <pc:sldMk cId="1726726941" sldId="3826"/>
            <ac:spMk id="25" creationId="{7C1F3B68-774F-4F95-B15D-086C3E9D9FEB}"/>
          </ac:spMkLst>
        </pc:spChg>
        <pc:spChg chg="add mod">
          <ac:chgData name="Ragnhild Halvorsrud" userId="917ea340-fd63-490f-a7db-68428d24cf32" providerId="ADAL" clId="{9B6050A4-F178-4018-9F62-4FCCA28DA093}" dt="2021-03-26T14:21:41.145" v="39830" actId="1076"/>
          <ac:spMkLst>
            <pc:docMk/>
            <pc:sldMk cId="1726726941" sldId="3826"/>
            <ac:spMk id="26" creationId="{6AD73B19-2259-46B1-BB10-5D51D56AE36A}"/>
          </ac:spMkLst>
        </pc:spChg>
        <pc:spChg chg="add mod">
          <ac:chgData name="Ragnhild Halvorsrud" userId="917ea340-fd63-490f-a7db-68428d24cf32" providerId="ADAL" clId="{9B6050A4-F178-4018-9F62-4FCCA28DA093}" dt="2021-03-26T14:23:53.783" v="39913"/>
          <ac:spMkLst>
            <pc:docMk/>
            <pc:sldMk cId="1726726941" sldId="3826"/>
            <ac:spMk id="27" creationId="{1BB71165-0068-416F-94B6-A19F564E7DAD}"/>
          </ac:spMkLst>
        </pc:spChg>
        <pc:spChg chg="add mod">
          <ac:chgData name="Ragnhild Halvorsrud" userId="917ea340-fd63-490f-a7db-68428d24cf32" providerId="ADAL" clId="{9B6050A4-F178-4018-9F62-4FCCA28DA093}" dt="2021-03-26T14:53:02.895" v="40530" actId="14100"/>
          <ac:spMkLst>
            <pc:docMk/>
            <pc:sldMk cId="1726726941" sldId="3826"/>
            <ac:spMk id="29" creationId="{1463F089-ADA3-45EC-9E2A-4E90A6C61C9A}"/>
          </ac:spMkLst>
        </pc:spChg>
        <pc:spChg chg="mod">
          <ac:chgData name="Ragnhild Halvorsrud" userId="917ea340-fd63-490f-a7db-68428d24cf32" providerId="ADAL" clId="{9B6050A4-F178-4018-9F62-4FCCA28DA093}" dt="2021-03-25T13:12:43.071" v="38543" actId="790"/>
          <ac:spMkLst>
            <pc:docMk/>
            <pc:sldMk cId="1726726941" sldId="3826"/>
            <ac:spMk id="32" creationId="{B9ABE375-8729-492C-94B7-D6B27ABF776A}"/>
          </ac:spMkLst>
        </pc:spChg>
        <pc:spChg chg="mod">
          <ac:chgData name="Ragnhild Halvorsrud" userId="917ea340-fd63-490f-a7db-68428d24cf32" providerId="ADAL" clId="{9B6050A4-F178-4018-9F62-4FCCA28DA093}" dt="2021-03-26T14:22:59.942" v="39912" actId="6549"/>
          <ac:spMkLst>
            <pc:docMk/>
            <pc:sldMk cId="1726726941" sldId="3826"/>
            <ac:spMk id="33" creationId="{98D6F79C-3C8E-4119-8F87-4C0FFEC74FF5}"/>
          </ac:spMkLst>
        </pc:spChg>
        <pc:grpChg chg="add mod">
          <ac:chgData name="Ragnhild Halvorsrud" userId="917ea340-fd63-490f-a7db-68428d24cf32" providerId="ADAL" clId="{9B6050A4-F178-4018-9F62-4FCCA28DA093}" dt="2021-03-25T14:24:37.715" v="38953"/>
          <ac:grpSpMkLst>
            <pc:docMk/>
            <pc:sldMk cId="1726726941" sldId="3826"/>
            <ac:grpSpMk id="17" creationId="{86FDF882-C503-49C0-8257-85CBDCF3FA36}"/>
          </ac:grpSpMkLst>
        </pc:grpChg>
        <pc:picChg chg="mod">
          <ac:chgData name="Ragnhild Halvorsrud" userId="917ea340-fd63-490f-a7db-68428d24cf32" providerId="ADAL" clId="{9B6050A4-F178-4018-9F62-4FCCA28DA093}" dt="2021-03-25T14:26:08.806" v="38968" actId="1076"/>
          <ac:picMkLst>
            <pc:docMk/>
            <pc:sldMk cId="1726726941" sldId="3826"/>
            <ac:picMk id="10" creationId="{259648D9-DF2E-48A3-A498-57B195CB8CDD}"/>
          </ac:picMkLst>
        </pc:picChg>
        <pc:picChg chg="add mod">
          <ac:chgData name="Ragnhild Halvorsrud" userId="917ea340-fd63-490f-a7db-68428d24cf32" providerId="ADAL" clId="{9B6050A4-F178-4018-9F62-4FCCA28DA093}" dt="2021-03-26T14:23:53.783" v="39913"/>
          <ac:picMkLst>
            <pc:docMk/>
            <pc:sldMk cId="1726726941" sldId="3826"/>
            <ac:picMk id="28" creationId="{A0423E8E-4B81-4011-A453-CBA5795EA9AF}"/>
          </ac:picMkLst>
        </pc:picChg>
        <pc:cxnChg chg="mod">
          <ac:chgData name="Ragnhild Halvorsrud" userId="917ea340-fd63-490f-a7db-68428d24cf32" providerId="ADAL" clId="{9B6050A4-F178-4018-9F62-4FCCA28DA093}" dt="2021-03-25T14:25:53.443" v="38965" actId="14100"/>
          <ac:cxnSpMkLst>
            <pc:docMk/>
            <pc:sldMk cId="1726726941" sldId="3826"/>
            <ac:cxnSpMk id="19" creationId="{DB7C8224-42B2-4686-9527-88187DCE3C13}"/>
          </ac:cxnSpMkLst>
        </pc:cxnChg>
        <pc:cxnChg chg="mod">
          <ac:chgData name="Ragnhild Halvorsrud" userId="917ea340-fd63-490f-a7db-68428d24cf32" providerId="ADAL" clId="{9B6050A4-F178-4018-9F62-4FCCA28DA093}" dt="2021-03-25T14:25:58.507" v="38966" actId="14100"/>
          <ac:cxnSpMkLst>
            <pc:docMk/>
            <pc:sldMk cId="1726726941" sldId="3826"/>
            <ac:cxnSpMk id="22" creationId="{DD052B61-BB83-4848-81C2-9B03F5B7274A}"/>
          </ac:cxnSpMkLst>
        </pc:cxnChg>
      </pc:sldChg>
      <pc:sldChg chg="add del">
        <pc:chgData name="Ragnhild Halvorsrud" userId="917ea340-fd63-490f-a7db-68428d24cf32" providerId="ADAL" clId="{9B6050A4-F178-4018-9F62-4FCCA28DA093}" dt="2021-03-24T14:57:29.850" v="36692" actId="47"/>
        <pc:sldMkLst>
          <pc:docMk/>
          <pc:sldMk cId="3411993712" sldId="3826"/>
        </pc:sldMkLst>
      </pc:sldChg>
      <pc:sldChg chg="modSp add del mod modNotes">
        <pc:chgData name="Ragnhild Halvorsrud" userId="917ea340-fd63-490f-a7db-68428d24cf32" providerId="ADAL" clId="{9B6050A4-F178-4018-9F62-4FCCA28DA093}" dt="2021-03-23T17:07:45.142" v="34815" actId="47"/>
        <pc:sldMkLst>
          <pc:docMk/>
          <pc:sldMk cId="3870084059" sldId="3826"/>
        </pc:sldMkLst>
        <pc:spChg chg="mod">
          <ac:chgData name="Ragnhild Halvorsrud" userId="917ea340-fd63-490f-a7db-68428d24cf32" providerId="ADAL" clId="{9B6050A4-F178-4018-9F62-4FCCA28DA093}" dt="2021-03-23T17:07:34.115" v="34803" actId="790"/>
          <ac:spMkLst>
            <pc:docMk/>
            <pc:sldMk cId="3870084059" sldId="3826"/>
            <ac:spMk id="2" creationId="{00000000-0000-0000-0000-000000000000}"/>
          </ac:spMkLst>
        </pc:spChg>
        <pc:spChg chg="mod">
          <ac:chgData name="Ragnhild Halvorsrud" userId="917ea340-fd63-490f-a7db-68428d24cf32" providerId="ADAL" clId="{9B6050A4-F178-4018-9F62-4FCCA28DA093}" dt="2021-03-23T17:07:34.115" v="34810" actId="790"/>
          <ac:spMkLst>
            <pc:docMk/>
            <pc:sldMk cId="3870084059" sldId="3826"/>
            <ac:spMk id="4" creationId="{252B2DBF-22C1-478A-9BE2-9E352F43BF6E}"/>
          </ac:spMkLst>
        </pc:spChg>
        <pc:spChg chg="mod">
          <ac:chgData name="Ragnhild Halvorsrud" userId="917ea340-fd63-490f-a7db-68428d24cf32" providerId="ADAL" clId="{9B6050A4-F178-4018-9F62-4FCCA28DA093}" dt="2021-03-23T17:07:34.115" v="34808" actId="790"/>
          <ac:spMkLst>
            <pc:docMk/>
            <pc:sldMk cId="3870084059" sldId="3826"/>
            <ac:spMk id="14" creationId="{0DBF1A7D-509C-42AD-B373-D6C99DB9ECC4}"/>
          </ac:spMkLst>
        </pc:spChg>
        <pc:spChg chg="mod">
          <ac:chgData name="Ragnhild Halvorsrud" userId="917ea340-fd63-490f-a7db-68428d24cf32" providerId="ADAL" clId="{9B6050A4-F178-4018-9F62-4FCCA28DA093}" dt="2021-03-23T17:07:34.115" v="34809" actId="790"/>
          <ac:spMkLst>
            <pc:docMk/>
            <pc:sldMk cId="3870084059" sldId="3826"/>
            <ac:spMk id="15" creationId="{D4CC7754-3A62-4CDB-A6E3-058724B4F3DC}"/>
          </ac:spMkLst>
        </pc:spChg>
        <pc:spChg chg="mod">
          <ac:chgData name="Ragnhild Halvorsrud" userId="917ea340-fd63-490f-a7db-68428d24cf32" providerId="ADAL" clId="{9B6050A4-F178-4018-9F62-4FCCA28DA093}" dt="2021-03-23T17:07:34.130" v="34812" actId="790"/>
          <ac:spMkLst>
            <pc:docMk/>
            <pc:sldMk cId="3870084059" sldId="3826"/>
            <ac:spMk id="16" creationId="{7E461A67-4E7C-4EA1-9A49-93FF263D2267}"/>
          </ac:spMkLst>
        </pc:spChg>
        <pc:spChg chg="mod">
          <ac:chgData name="Ragnhild Halvorsrud" userId="917ea340-fd63-490f-a7db-68428d24cf32" providerId="ADAL" clId="{9B6050A4-F178-4018-9F62-4FCCA28DA093}" dt="2021-03-23T17:07:34.115" v="34811" actId="790"/>
          <ac:spMkLst>
            <pc:docMk/>
            <pc:sldMk cId="3870084059" sldId="3826"/>
            <ac:spMk id="18" creationId="{95996554-E312-4F71-829A-1F10877C29EA}"/>
          </ac:spMkLst>
        </pc:spChg>
        <pc:spChg chg="mod">
          <ac:chgData name="Ragnhild Halvorsrud" userId="917ea340-fd63-490f-a7db-68428d24cf32" providerId="ADAL" clId="{9B6050A4-F178-4018-9F62-4FCCA28DA093}" dt="2021-03-23T17:07:34.115" v="34804" actId="790"/>
          <ac:spMkLst>
            <pc:docMk/>
            <pc:sldMk cId="3870084059" sldId="3826"/>
            <ac:spMk id="44" creationId="{CBF2B9E1-AD5D-4BC8-86D5-14961E5C1C92}"/>
          </ac:spMkLst>
        </pc:spChg>
        <pc:spChg chg="mod">
          <ac:chgData name="Ragnhild Halvorsrud" userId="917ea340-fd63-490f-a7db-68428d24cf32" providerId="ADAL" clId="{9B6050A4-F178-4018-9F62-4FCCA28DA093}" dt="2021-03-23T17:07:34.115" v="34805" actId="790"/>
          <ac:spMkLst>
            <pc:docMk/>
            <pc:sldMk cId="3870084059" sldId="3826"/>
            <ac:spMk id="45" creationId="{453D8C2B-613D-4F3D-AFD4-8C0C3B392A7C}"/>
          </ac:spMkLst>
        </pc:spChg>
        <pc:spChg chg="mod">
          <ac:chgData name="Ragnhild Halvorsrud" userId="917ea340-fd63-490f-a7db-68428d24cf32" providerId="ADAL" clId="{9B6050A4-F178-4018-9F62-4FCCA28DA093}" dt="2021-03-23T17:07:34.115" v="34806" actId="790"/>
          <ac:spMkLst>
            <pc:docMk/>
            <pc:sldMk cId="3870084059" sldId="3826"/>
            <ac:spMk id="49" creationId="{CAFFC052-FBEC-40E6-817E-3403BE38A474}"/>
          </ac:spMkLst>
        </pc:spChg>
        <pc:spChg chg="mod">
          <ac:chgData name="Ragnhild Halvorsrud" userId="917ea340-fd63-490f-a7db-68428d24cf32" providerId="ADAL" clId="{9B6050A4-F178-4018-9F62-4FCCA28DA093}" dt="2021-03-23T17:07:34.115" v="34807" actId="790"/>
          <ac:spMkLst>
            <pc:docMk/>
            <pc:sldMk cId="3870084059" sldId="3826"/>
            <ac:spMk id="51" creationId="{865F824B-4E1C-4D62-988E-36DA6268A102}"/>
          </ac:spMkLst>
        </pc:spChg>
      </pc:sldChg>
      <pc:sldChg chg="addSp delSp modSp add del mod modNotes">
        <pc:chgData name="Ragnhild Halvorsrud" userId="917ea340-fd63-490f-a7db-68428d24cf32" providerId="ADAL" clId="{9B6050A4-F178-4018-9F62-4FCCA28DA093}" dt="2021-03-26T16:03:27.956" v="40928" actId="20577"/>
        <pc:sldMkLst>
          <pc:docMk/>
          <pc:sldMk cId="162988178" sldId="3827"/>
        </pc:sldMkLst>
        <pc:spChg chg="mod">
          <ac:chgData name="Ragnhild Halvorsrud" userId="917ea340-fd63-490f-a7db-68428d24cf32" providerId="ADAL" clId="{9B6050A4-F178-4018-9F62-4FCCA28DA093}" dt="2021-03-25T16:03:31.073" v="39594" actId="790"/>
          <ac:spMkLst>
            <pc:docMk/>
            <pc:sldMk cId="162988178" sldId="3827"/>
            <ac:spMk id="2" creationId="{00000000-0000-0000-0000-000000000000}"/>
          </ac:spMkLst>
        </pc:spChg>
        <pc:spChg chg="mod">
          <ac:chgData name="Ragnhild Halvorsrud" userId="917ea340-fd63-490f-a7db-68428d24cf32" providerId="ADAL" clId="{9B6050A4-F178-4018-9F62-4FCCA28DA093}" dt="2021-03-25T16:03:31.073" v="39593" actId="790"/>
          <ac:spMkLst>
            <pc:docMk/>
            <pc:sldMk cId="162988178" sldId="3827"/>
            <ac:spMk id="3" creationId="{453ACBE8-823D-41F9-AB3E-355A051FA475}"/>
          </ac:spMkLst>
        </pc:spChg>
        <pc:spChg chg="mod">
          <ac:chgData name="Ragnhild Halvorsrud" userId="917ea340-fd63-490f-a7db-68428d24cf32" providerId="ADAL" clId="{9B6050A4-F178-4018-9F62-4FCCA28DA093}" dt="2021-03-25T16:03:31.073" v="39600" actId="790"/>
          <ac:spMkLst>
            <pc:docMk/>
            <pc:sldMk cId="162988178" sldId="3827"/>
            <ac:spMk id="7" creationId="{BBE50FFD-C74C-4959-8FA6-BF4836D3F52C}"/>
          </ac:spMkLst>
        </pc:spChg>
        <pc:spChg chg="mod">
          <ac:chgData name="Ragnhild Halvorsrud" userId="917ea340-fd63-490f-a7db-68428d24cf32" providerId="ADAL" clId="{9B6050A4-F178-4018-9F62-4FCCA28DA093}" dt="2021-03-25T16:03:31.073" v="39592" actId="790"/>
          <ac:spMkLst>
            <pc:docMk/>
            <pc:sldMk cId="162988178" sldId="3827"/>
            <ac:spMk id="15" creationId="{39CD7E99-6C69-4AEE-A4F2-7E08FE90ADC3}"/>
          </ac:spMkLst>
        </pc:spChg>
        <pc:spChg chg="del mod">
          <ac:chgData name="Ragnhild Halvorsrud" userId="917ea340-fd63-490f-a7db-68428d24cf32" providerId="ADAL" clId="{9B6050A4-F178-4018-9F62-4FCCA28DA093}" dt="2021-03-26T14:52:16.911" v="40522" actId="478"/>
          <ac:spMkLst>
            <pc:docMk/>
            <pc:sldMk cId="162988178" sldId="3827"/>
            <ac:spMk id="20" creationId="{A7DE2613-6930-42B2-A74A-C3D40DD69141}"/>
          </ac:spMkLst>
        </pc:spChg>
        <pc:spChg chg="mod">
          <ac:chgData name="Ragnhild Halvorsrud" userId="917ea340-fd63-490f-a7db-68428d24cf32" providerId="ADAL" clId="{9B6050A4-F178-4018-9F62-4FCCA28DA093}" dt="2021-03-25T16:03:31.089" v="39602" actId="790"/>
          <ac:spMkLst>
            <pc:docMk/>
            <pc:sldMk cId="162988178" sldId="3827"/>
            <ac:spMk id="21" creationId="{6930B889-8475-46DC-8810-E145CF10BA8E}"/>
          </ac:spMkLst>
        </pc:spChg>
        <pc:spChg chg="mod">
          <ac:chgData name="Ragnhild Halvorsrud" userId="917ea340-fd63-490f-a7db-68428d24cf32" providerId="ADAL" clId="{9B6050A4-F178-4018-9F62-4FCCA28DA093}" dt="2021-03-25T16:03:31.089" v="39603" actId="790"/>
          <ac:spMkLst>
            <pc:docMk/>
            <pc:sldMk cId="162988178" sldId="3827"/>
            <ac:spMk id="22" creationId="{728CC352-8C04-499F-B303-34ECF4CCD0D7}"/>
          </ac:spMkLst>
        </pc:spChg>
        <pc:spChg chg="mod">
          <ac:chgData name="Ragnhild Halvorsrud" userId="917ea340-fd63-490f-a7db-68428d24cf32" providerId="ADAL" clId="{9B6050A4-F178-4018-9F62-4FCCA28DA093}" dt="2021-03-25T16:03:31.089" v="39604" actId="790"/>
          <ac:spMkLst>
            <pc:docMk/>
            <pc:sldMk cId="162988178" sldId="3827"/>
            <ac:spMk id="23" creationId="{12FDE7DC-770D-4824-B936-F1A3A9A6DD8E}"/>
          </ac:spMkLst>
        </pc:spChg>
        <pc:spChg chg="mod">
          <ac:chgData name="Ragnhild Halvorsrud" userId="917ea340-fd63-490f-a7db-68428d24cf32" providerId="ADAL" clId="{9B6050A4-F178-4018-9F62-4FCCA28DA093}" dt="2021-03-25T16:03:31.089" v="39605" actId="790"/>
          <ac:spMkLst>
            <pc:docMk/>
            <pc:sldMk cId="162988178" sldId="3827"/>
            <ac:spMk id="24" creationId="{CD3B2390-EAFE-430B-B363-DF7EC3EFE41B}"/>
          </ac:spMkLst>
        </pc:spChg>
        <pc:spChg chg="add del mod">
          <ac:chgData name="Ragnhild Halvorsrud" userId="917ea340-fd63-490f-a7db-68428d24cf32" providerId="ADAL" clId="{9B6050A4-F178-4018-9F62-4FCCA28DA093}" dt="2021-03-26T14:27:56.447" v="40096" actId="478"/>
          <ac:spMkLst>
            <pc:docMk/>
            <pc:sldMk cId="162988178" sldId="3827"/>
            <ac:spMk id="25" creationId="{F85386D4-ED7D-42D0-AE33-5446FECF46FC}"/>
          </ac:spMkLst>
        </pc:spChg>
        <pc:spChg chg="add del mod">
          <ac:chgData name="Ragnhild Halvorsrud" userId="917ea340-fd63-490f-a7db-68428d24cf32" providerId="ADAL" clId="{9B6050A4-F178-4018-9F62-4FCCA28DA093}" dt="2021-03-26T14:52:53.563" v="40528" actId="478"/>
          <ac:spMkLst>
            <pc:docMk/>
            <pc:sldMk cId="162988178" sldId="3827"/>
            <ac:spMk id="27" creationId="{2786FF5F-44E5-4657-B168-5FC6BF0540C0}"/>
          </ac:spMkLst>
        </pc:spChg>
        <pc:spChg chg="add mod">
          <ac:chgData name="Ragnhild Halvorsrud" userId="917ea340-fd63-490f-a7db-68428d24cf32" providerId="ADAL" clId="{9B6050A4-F178-4018-9F62-4FCCA28DA093}" dt="2021-03-26T14:53:07.791" v="40531"/>
          <ac:spMkLst>
            <pc:docMk/>
            <pc:sldMk cId="162988178" sldId="3827"/>
            <ac:spMk id="28" creationId="{A9367D96-B4BA-440C-B9B3-FD33109FBB81}"/>
          </ac:spMkLst>
        </pc:spChg>
        <pc:spChg chg="mod">
          <ac:chgData name="Ragnhild Halvorsrud" userId="917ea340-fd63-490f-a7db-68428d24cf32" providerId="ADAL" clId="{9B6050A4-F178-4018-9F62-4FCCA28DA093}" dt="2021-03-25T16:03:31.073" v="39595" actId="790"/>
          <ac:spMkLst>
            <pc:docMk/>
            <pc:sldMk cId="162988178" sldId="3827"/>
            <ac:spMk id="32" creationId="{B9ABE375-8729-492C-94B7-D6B27ABF776A}"/>
          </ac:spMkLst>
        </pc:spChg>
        <pc:spChg chg="mod">
          <ac:chgData name="Ragnhild Halvorsrud" userId="917ea340-fd63-490f-a7db-68428d24cf32" providerId="ADAL" clId="{9B6050A4-F178-4018-9F62-4FCCA28DA093}" dt="2021-03-26T16:03:27.956" v="40928" actId="20577"/>
          <ac:spMkLst>
            <pc:docMk/>
            <pc:sldMk cId="162988178" sldId="3827"/>
            <ac:spMk id="33" creationId="{98D6F79C-3C8E-4119-8F87-4C0FFEC74FF5}"/>
          </ac:spMkLst>
        </pc:spChg>
        <pc:spChg chg="mod">
          <ac:chgData name="Ragnhild Halvorsrud" userId="917ea340-fd63-490f-a7db-68428d24cf32" providerId="ADAL" clId="{9B6050A4-F178-4018-9F62-4FCCA28DA093}" dt="2021-03-25T16:03:31.073" v="39597" actId="790"/>
          <ac:spMkLst>
            <pc:docMk/>
            <pc:sldMk cId="162988178" sldId="3827"/>
            <ac:spMk id="34" creationId="{C3B9448D-E2C7-41EC-AB6D-37A0B54892CE}"/>
          </ac:spMkLst>
        </pc:spChg>
        <pc:spChg chg="mod">
          <ac:chgData name="Ragnhild Halvorsrud" userId="917ea340-fd63-490f-a7db-68428d24cf32" providerId="ADAL" clId="{9B6050A4-F178-4018-9F62-4FCCA28DA093}" dt="2021-03-25T16:03:31.073" v="39598" actId="790"/>
          <ac:spMkLst>
            <pc:docMk/>
            <pc:sldMk cId="162988178" sldId="3827"/>
            <ac:spMk id="35" creationId="{32BD4AA9-CF39-476E-A689-6CA8D01E6D07}"/>
          </ac:spMkLst>
        </pc:spChg>
        <pc:spChg chg="mod">
          <ac:chgData name="Ragnhild Halvorsrud" userId="917ea340-fd63-490f-a7db-68428d24cf32" providerId="ADAL" clId="{9B6050A4-F178-4018-9F62-4FCCA28DA093}" dt="2021-03-25T16:03:31.073" v="39599" actId="790"/>
          <ac:spMkLst>
            <pc:docMk/>
            <pc:sldMk cId="162988178" sldId="3827"/>
            <ac:spMk id="40" creationId="{3D6F36A9-FC94-46FC-B7D0-4001F5900F55}"/>
          </ac:spMkLst>
        </pc:spChg>
        <pc:picChg chg="del">
          <ac:chgData name="Ragnhild Halvorsrud" userId="917ea340-fd63-490f-a7db-68428d24cf32" providerId="ADAL" clId="{9B6050A4-F178-4018-9F62-4FCCA28DA093}" dt="2021-03-25T16:02:44.851" v="39585" actId="478"/>
          <ac:picMkLst>
            <pc:docMk/>
            <pc:sldMk cId="162988178" sldId="3827"/>
            <ac:picMk id="6" creationId="{9C948DA0-3668-4BE6-BE88-C3C9F6500739}"/>
          </ac:picMkLst>
        </pc:picChg>
        <pc:picChg chg="add del mod">
          <ac:chgData name="Ragnhild Halvorsrud" userId="917ea340-fd63-490f-a7db-68428d24cf32" providerId="ADAL" clId="{9B6050A4-F178-4018-9F62-4FCCA28DA093}" dt="2021-03-26T16:01:31.088" v="40882" actId="478"/>
          <ac:picMkLst>
            <pc:docMk/>
            <pc:sldMk cId="162988178" sldId="3827"/>
            <ac:picMk id="6" creationId="{D4234CCD-0780-406B-8324-C0E0DC5CBD12}"/>
          </ac:picMkLst>
        </pc:picChg>
        <pc:picChg chg="add del mod">
          <ac:chgData name="Ragnhild Halvorsrud" userId="917ea340-fd63-490f-a7db-68428d24cf32" providerId="ADAL" clId="{9B6050A4-F178-4018-9F62-4FCCA28DA093}" dt="2021-03-26T16:01:34.437" v="40883" actId="478"/>
          <ac:picMkLst>
            <pc:docMk/>
            <pc:sldMk cId="162988178" sldId="3827"/>
            <ac:picMk id="8" creationId="{8100FF02-04FC-448A-AC92-F855903D2AEC}"/>
          </ac:picMkLst>
        </pc:picChg>
        <pc:picChg chg="add del mod">
          <ac:chgData name="Ragnhild Halvorsrud" userId="917ea340-fd63-490f-a7db-68428d24cf32" providerId="ADAL" clId="{9B6050A4-F178-4018-9F62-4FCCA28DA093}" dt="2021-03-26T16:03:02.806" v="40917" actId="478"/>
          <ac:picMkLst>
            <pc:docMk/>
            <pc:sldMk cId="162988178" sldId="3827"/>
            <ac:picMk id="9" creationId="{BED0270E-FB63-4320-9132-D3CC49044E41}"/>
          </ac:picMkLst>
        </pc:picChg>
        <pc:picChg chg="add mod">
          <ac:chgData name="Ragnhild Halvorsrud" userId="917ea340-fd63-490f-a7db-68428d24cf32" providerId="ADAL" clId="{9B6050A4-F178-4018-9F62-4FCCA28DA093}" dt="2021-03-26T16:03:18.479" v="40920" actId="1076"/>
          <ac:picMkLst>
            <pc:docMk/>
            <pc:sldMk cId="162988178" sldId="3827"/>
            <ac:picMk id="10" creationId="{211D422D-29B0-47D7-B66B-3391474725EA}"/>
          </ac:picMkLst>
        </pc:picChg>
        <pc:picChg chg="add del mod">
          <ac:chgData name="Ragnhild Halvorsrud" userId="917ea340-fd63-490f-a7db-68428d24cf32" providerId="ADAL" clId="{9B6050A4-F178-4018-9F62-4FCCA28DA093}" dt="2021-03-26T14:27:56.447" v="40096" actId="478"/>
          <ac:picMkLst>
            <pc:docMk/>
            <pc:sldMk cId="162988178" sldId="3827"/>
            <ac:picMk id="26" creationId="{AFEAEC66-A81D-4D94-857E-A648BF15DDA1}"/>
          </ac:picMkLst>
        </pc:picChg>
      </pc:sldChg>
      <pc:sldChg chg="add del">
        <pc:chgData name="Ragnhild Halvorsrud" userId="917ea340-fd63-490f-a7db-68428d24cf32" providerId="ADAL" clId="{9B6050A4-F178-4018-9F62-4FCCA28DA093}" dt="2021-03-26T15:44:15.318" v="40878" actId="47"/>
        <pc:sldMkLst>
          <pc:docMk/>
          <pc:sldMk cId="1685315064" sldId="3828"/>
        </pc:sldMkLst>
      </pc:sldChg>
      <pc:sldMasterChg chg="modSldLayout">
        <pc:chgData name="Ragnhild Halvorsrud" userId="917ea340-fd63-490f-a7db-68428d24cf32" providerId="ADAL" clId="{9B6050A4-F178-4018-9F62-4FCCA28DA093}" dt="2021-03-25T13:12:42.264" v="37833" actId="790"/>
        <pc:sldMasterMkLst>
          <pc:docMk/>
          <pc:sldMasterMk cId="3623041008" sldId="2147483659"/>
        </pc:sldMasterMkLst>
        <pc:sldLayoutChg chg="modSp mod">
          <pc:chgData name="Ragnhild Halvorsrud" userId="917ea340-fd63-490f-a7db-68428d24cf32" providerId="ADAL" clId="{9B6050A4-F178-4018-9F62-4FCCA28DA093}" dt="2021-03-25T13:12:42.180" v="37784" actId="790"/>
          <pc:sldLayoutMkLst>
            <pc:docMk/>
            <pc:sldMasterMk cId="3623041008" sldId="2147483659"/>
            <pc:sldLayoutMk cId="869758069" sldId="2147483661"/>
          </pc:sldLayoutMkLst>
          <pc:spChg chg="mod">
            <ac:chgData name="Ragnhild Halvorsrud" userId="917ea340-fd63-490f-a7db-68428d24cf32" providerId="ADAL" clId="{9B6050A4-F178-4018-9F62-4FCCA28DA093}" dt="2021-03-25T13:12:42.174" v="37780" actId="790"/>
            <ac:spMkLst>
              <pc:docMk/>
              <pc:sldMasterMk cId="3623041008" sldId="2147483659"/>
              <pc:sldLayoutMk cId="869758069" sldId="2147483661"/>
              <ac:spMk id="2" creationId="{00000000-0000-0000-0000-000000000000}"/>
            </ac:spMkLst>
          </pc:spChg>
          <pc:spChg chg="mod">
            <ac:chgData name="Ragnhild Halvorsrud" userId="917ea340-fd63-490f-a7db-68428d24cf32" providerId="ADAL" clId="{9B6050A4-F178-4018-9F62-4FCCA28DA093}" dt="2021-03-25T13:12:42.178" v="37781" actId="790"/>
            <ac:spMkLst>
              <pc:docMk/>
              <pc:sldMasterMk cId="3623041008" sldId="2147483659"/>
              <pc:sldLayoutMk cId="869758069" sldId="2147483661"/>
              <ac:spMk id="3" creationId="{00000000-0000-0000-0000-000000000000}"/>
            </ac:spMkLst>
          </pc:spChg>
          <pc:spChg chg="mod">
            <ac:chgData name="Ragnhild Halvorsrud" userId="917ea340-fd63-490f-a7db-68428d24cf32" providerId="ADAL" clId="{9B6050A4-F178-4018-9F62-4FCCA28DA093}" dt="2021-03-25T13:12:42.179" v="37782" actId="790"/>
            <ac:spMkLst>
              <pc:docMk/>
              <pc:sldMasterMk cId="3623041008" sldId="2147483659"/>
              <pc:sldLayoutMk cId="869758069" sldId="2147483661"/>
              <ac:spMk id="4" creationId="{00000000-0000-0000-0000-000000000000}"/>
            </ac:spMkLst>
          </pc:spChg>
          <pc:spChg chg="mod">
            <ac:chgData name="Ragnhild Halvorsrud" userId="917ea340-fd63-490f-a7db-68428d24cf32" providerId="ADAL" clId="{9B6050A4-F178-4018-9F62-4FCCA28DA093}" dt="2021-03-25T13:12:42.180" v="37783" actId="790"/>
            <ac:spMkLst>
              <pc:docMk/>
              <pc:sldMasterMk cId="3623041008" sldId="2147483659"/>
              <pc:sldLayoutMk cId="869758069" sldId="2147483661"/>
              <ac:spMk id="5" creationId="{00000000-0000-0000-0000-000000000000}"/>
            </ac:spMkLst>
          </pc:spChg>
          <pc:spChg chg="mod">
            <ac:chgData name="Ragnhild Halvorsrud" userId="917ea340-fd63-490f-a7db-68428d24cf32" providerId="ADAL" clId="{9B6050A4-F178-4018-9F62-4FCCA28DA093}" dt="2021-03-25T13:12:42.180" v="37784" actId="790"/>
            <ac:spMkLst>
              <pc:docMk/>
              <pc:sldMasterMk cId="3623041008" sldId="2147483659"/>
              <pc:sldLayoutMk cId="869758069" sldId="2147483661"/>
              <ac:spMk id="6" creationId="{00000000-0000-0000-0000-000000000000}"/>
            </ac:spMkLst>
          </pc:spChg>
        </pc:sldLayoutChg>
        <pc:sldLayoutChg chg="modSp mod">
          <pc:chgData name="Ragnhild Halvorsrud" userId="917ea340-fd63-490f-a7db-68428d24cf32" providerId="ADAL" clId="{9B6050A4-F178-4018-9F62-4FCCA28DA093}" dt="2021-03-25T13:12:42.188" v="37789" actId="790"/>
          <pc:sldLayoutMkLst>
            <pc:docMk/>
            <pc:sldMasterMk cId="3623041008" sldId="2147483659"/>
            <pc:sldLayoutMk cId="3454048816" sldId="2147483663"/>
          </pc:sldLayoutMkLst>
          <pc:spChg chg="mod">
            <ac:chgData name="Ragnhild Halvorsrud" userId="917ea340-fd63-490f-a7db-68428d24cf32" providerId="ADAL" clId="{9B6050A4-F178-4018-9F62-4FCCA28DA093}" dt="2021-03-25T13:12:42.186" v="37787" actId="790"/>
            <ac:spMkLst>
              <pc:docMk/>
              <pc:sldMasterMk cId="3623041008" sldId="2147483659"/>
              <pc:sldLayoutMk cId="3454048816" sldId="2147483663"/>
              <ac:spMk id="3" creationId="{00000000-0000-0000-0000-000000000000}"/>
            </ac:spMkLst>
          </pc:spChg>
          <pc:spChg chg="mod">
            <ac:chgData name="Ragnhild Halvorsrud" userId="917ea340-fd63-490f-a7db-68428d24cf32" providerId="ADAL" clId="{9B6050A4-F178-4018-9F62-4FCCA28DA093}" dt="2021-03-25T13:12:42.184" v="37785" actId="790"/>
            <ac:spMkLst>
              <pc:docMk/>
              <pc:sldMasterMk cId="3623041008" sldId="2147483659"/>
              <pc:sldLayoutMk cId="3454048816" sldId="2147483663"/>
              <ac:spMk id="4" creationId="{00000000-0000-0000-0000-000000000000}"/>
            </ac:spMkLst>
          </pc:spChg>
          <pc:spChg chg="mod">
            <ac:chgData name="Ragnhild Halvorsrud" userId="917ea340-fd63-490f-a7db-68428d24cf32" providerId="ADAL" clId="{9B6050A4-F178-4018-9F62-4FCCA28DA093}" dt="2021-03-25T13:12:42.187" v="37788" actId="790"/>
            <ac:spMkLst>
              <pc:docMk/>
              <pc:sldMasterMk cId="3623041008" sldId="2147483659"/>
              <pc:sldLayoutMk cId="3454048816" sldId="2147483663"/>
              <ac:spMk id="5" creationId="{00000000-0000-0000-0000-000000000000}"/>
            </ac:spMkLst>
          </pc:spChg>
          <pc:spChg chg="mod">
            <ac:chgData name="Ragnhild Halvorsrud" userId="917ea340-fd63-490f-a7db-68428d24cf32" providerId="ADAL" clId="{9B6050A4-F178-4018-9F62-4FCCA28DA093}" dt="2021-03-25T13:12:42.188" v="37789" actId="790"/>
            <ac:spMkLst>
              <pc:docMk/>
              <pc:sldMasterMk cId="3623041008" sldId="2147483659"/>
              <pc:sldLayoutMk cId="3454048816" sldId="2147483663"/>
              <ac:spMk id="7" creationId="{00000000-0000-0000-0000-000000000000}"/>
            </ac:spMkLst>
          </pc:spChg>
          <pc:spChg chg="mod">
            <ac:chgData name="Ragnhild Halvorsrud" userId="917ea340-fd63-490f-a7db-68428d24cf32" providerId="ADAL" clId="{9B6050A4-F178-4018-9F62-4FCCA28DA093}" dt="2021-03-25T13:12:42.185" v="37786" actId="790"/>
            <ac:spMkLst>
              <pc:docMk/>
              <pc:sldMasterMk cId="3623041008" sldId="2147483659"/>
              <pc:sldLayoutMk cId="3454048816" sldId="2147483663"/>
              <ac:spMk id="8" creationId="{00000000-0000-0000-0000-000000000000}"/>
            </ac:spMkLst>
          </pc:spChg>
        </pc:sldLayoutChg>
        <pc:sldLayoutChg chg="modSp mod">
          <pc:chgData name="Ragnhild Halvorsrud" userId="917ea340-fd63-490f-a7db-68428d24cf32" providerId="ADAL" clId="{9B6050A4-F178-4018-9F62-4FCCA28DA093}" dt="2021-03-25T13:12:42.201" v="37800" actId="790"/>
          <pc:sldLayoutMkLst>
            <pc:docMk/>
            <pc:sldMasterMk cId="3623041008" sldId="2147483659"/>
            <pc:sldLayoutMk cId="585981378" sldId="2147483664"/>
          </pc:sldLayoutMkLst>
          <pc:spChg chg="mod">
            <ac:chgData name="Ragnhild Halvorsrud" userId="917ea340-fd63-490f-a7db-68428d24cf32" providerId="ADAL" clId="{9B6050A4-F178-4018-9F62-4FCCA28DA093}" dt="2021-03-25T13:12:42.198" v="37796" actId="790"/>
            <ac:spMkLst>
              <pc:docMk/>
              <pc:sldMasterMk cId="3623041008" sldId="2147483659"/>
              <pc:sldLayoutMk cId="585981378" sldId="2147483664"/>
              <ac:spMk id="2" creationId="{00000000-0000-0000-0000-000000000000}"/>
            </ac:spMkLst>
          </pc:spChg>
          <pc:spChg chg="mod">
            <ac:chgData name="Ragnhild Halvorsrud" userId="917ea340-fd63-490f-a7db-68428d24cf32" providerId="ADAL" clId="{9B6050A4-F178-4018-9F62-4FCCA28DA093}" dt="2021-03-25T13:12:42.199" v="37797" actId="790"/>
            <ac:spMkLst>
              <pc:docMk/>
              <pc:sldMasterMk cId="3623041008" sldId="2147483659"/>
              <pc:sldLayoutMk cId="585981378" sldId="2147483664"/>
              <ac:spMk id="3" creationId="{00000000-0000-0000-0000-000000000000}"/>
            </ac:spMkLst>
          </pc:spChg>
          <pc:spChg chg="mod">
            <ac:chgData name="Ragnhild Halvorsrud" userId="917ea340-fd63-490f-a7db-68428d24cf32" providerId="ADAL" clId="{9B6050A4-F178-4018-9F62-4FCCA28DA093}" dt="2021-03-25T13:12:42.200" v="37798" actId="790"/>
            <ac:spMkLst>
              <pc:docMk/>
              <pc:sldMasterMk cId="3623041008" sldId="2147483659"/>
              <pc:sldLayoutMk cId="585981378" sldId="2147483664"/>
              <ac:spMk id="4" creationId="{00000000-0000-0000-0000-000000000000}"/>
            </ac:spMkLst>
          </pc:spChg>
          <pc:spChg chg="mod">
            <ac:chgData name="Ragnhild Halvorsrud" userId="917ea340-fd63-490f-a7db-68428d24cf32" providerId="ADAL" clId="{9B6050A4-F178-4018-9F62-4FCCA28DA093}" dt="2021-03-25T13:12:42.201" v="37799" actId="790"/>
            <ac:spMkLst>
              <pc:docMk/>
              <pc:sldMasterMk cId="3623041008" sldId="2147483659"/>
              <pc:sldLayoutMk cId="585981378" sldId="2147483664"/>
              <ac:spMk id="5" creationId="{00000000-0000-0000-0000-000000000000}"/>
            </ac:spMkLst>
          </pc:spChg>
          <pc:spChg chg="mod">
            <ac:chgData name="Ragnhild Halvorsrud" userId="917ea340-fd63-490f-a7db-68428d24cf32" providerId="ADAL" clId="{9B6050A4-F178-4018-9F62-4FCCA28DA093}" dt="2021-03-25T13:12:42.201" v="37800" actId="790"/>
            <ac:spMkLst>
              <pc:docMk/>
              <pc:sldMasterMk cId="3623041008" sldId="2147483659"/>
              <pc:sldLayoutMk cId="585981378" sldId="2147483664"/>
              <ac:spMk id="12" creationId="{00000000-0000-0000-0000-000000000000}"/>
            </ac:spMkLst>
          </pc:spChg>
        </pc:sldLayoutChg>
        <pc:sldLayoutChg chg="modSp mod">
          <pc:chgData name="Ragnhild Halvorsrud" userId="917ea340-fd63-490f-a7db-68428d24cf32" providerId="ADAL" clId="{9B6050A4-F178-4018-9F62-4FCCA28DA093}" dt="2021-03-25T13:12:42.212" v="37806" actId="790"/>
          <pc:sldLayoutMkLst>
            <pc:docMk/>
            <pc:sldMasterMk cId="3623041008" sldId="2147483659"/>
            <pc:sldLayoutMk cId="1203240570" sldId="2147483666"/>
          </pc:sldLayoutMkLst>
          <pc:spChg chg="mod">
            <ac:chgData name="Ragnhild Halvorsrud" userId="917ea340-fd63-490f-a7db-68428d24cf32" providerId="ADAL" clId="{9B6050A4-F178-4018-9F62-4FCCA28DA093}" dt="2021-03-25T13:12:42.212" v="37806" actId="790"/>
            <ac:spMkLst>
              <pc:docMk/>
              <pc:sldMasterMk cId="3623041008" sldId="2147483659"/>
              <pc:sldLayoutMk cId="1203240570" sldId="2147483666"/>
              <ac:spMk id="2" creationId="{00000000-0000-0000-0000-000000000000}"/>
            </ac:spMkLst>
          </pc:spChg>
          <pc:spChg chg="mod">
            <ac:chgData name="Ragnhild Halvorsrud" userId="917ea340-fd63-490f-a7db-68428d24cf32" providerId="ADAL" clId="{9B6050A4-F178-4018-9F62-4FCCA28DA093}" dt="2021-03-25T13:12:42.205" v="37801" actId="790"/>
            <ac:spMkLst>
              <pc:docMk/>
              <pc:sldMasterMk cId="3623041008" sldId="2147483659"/>
              <pc:sldLayoutMk cId="1203240570" sldId="2147483666"/>
              <ac:spMk id="3" creationId="{00000000-0000-0000-0000-000000000000}"/>
            </ac:spMkLst>
          </pc:spChg>
          <pc:spChg chg="mod">
            <ac:chgData name="Ragnhild Halvorsrud" userId="917ea340-fd63-490f-a7db-68428d24cf32" providerId="ADAL" clId="{9B6050A4-F178-4018-9F62-4FCCA28DA093}" dt="2021-03-25T13:12:42.209" v="37802" actId="790"/>
            <ac:spMkLst>
              <pc:docMk/>
              <pc:sldMasterMk cId="3623041008" sldId="2147483659"/>
              <pc:sldLayoutMk cId="1203240570" sldId="2147483666"/>
              <ac:spMk id="4" creationId="{00000000-0000-0000-0000-000000000000}"/>
            </ac:spMkLst>
          </pc:spChg>
          <pc:spChg chg="mod">
            <ac:chgData name="Ragnhild Halvorsrud" userId="917ea340-fd63-490f-a7db-68428d24cf32" providerId="ADAL" clId="{9B6050A4-F178-4018-9F62-4FCCA28DA093}" dt="2021-03-25T13:12:42.210" v="37803" actId="790"/>
            <ac:spMkLst>
              <pc:docMk/>
              <pc:sldMasterMk cId="3623041008" sldId="2147483659"/>
              <pc:sldLayoutMk cId="1203240570" sldId="2147483666"/>
              <ac:spMk id="5" creationId="{00000000-0000-0000-0000-000000000000}"/>
            </ac:spMkLst>
          </pc:spChg>
          <pc:spChg chg="mod">
            <ac:chgData name="Ragnhild Halvorsrud" userId="917ea340-fd63-490f-a7db-68428d24cf32" providerId="ADAL" clId="{9B6050A4-F178-4018-9F62-4FCCA28DA093}" dt="2021-03-25T13:12:42.210" v="37804" actId="790"/>
            <ac:spMkLst>
              <pc:docMk/>
              <pc:sldMasterMk cId="3623041008" sldId="2147483659"/>
              <pc:sldLayoutMk cId="1203240570" sldId="2147483666"/>
              <ac:spMk id="6" creationId="{00000000-0000-0000-0000-000000000000}"/>
            </ac:spMkLst>
          </pc:spChg>
          <pc:spChg chg="mod">
            <ac:chgData name="Ragnhild Halvorsrud" userId="917ea340-fd63-490f-a7db-68428d24cf32" providerId="ADAL" clId="{9B6050A4-F178-4018-9F62-4FCCA28DA093}" dt="2021-03-25T13:12:42.210" v="37805" actId="790"/>
            <ac:spMkLst>
              <pc:docMk/>
              <pc:sldMasterMk cId="3623041008" sldId="2147483659"/>
              <pc:sldLayoutMk cId="1203240570" sldId="2147483666"/>
              <ac:spMk id="7" creationId="{00000000-0000-0000-0000-000000000000}"/>
            </ac:spMkLst>
          </pc:spChg>
        </pc:sldLayoutChg>
        <pc:sldLayoutChg chg="modSp mod">
          <pc:chgData name="Ragnhild Halvorsrud" userId="917ea340-fd63-490f-a7db-68428d24cf32" providerId="ADAL" clId="{9B6050A4-F178-4018-9F62-4FCCA28DA093}" dt="2021-03-25T13:12:42.246" v="37820" actId="790"/>
          <pc:sldLayoutMkLst>
            <pc:docMk/>
            <pc:sldMasterMk cId="3623041008" sldId="2147483659"/>
            <pc:sldLayoutMk cId="27145180" sldId="2147483667"/>
          </pc:sldLayoutMkLst>
          <pc:spChg chg="mod">
            <ac:chgData name="Ragnhild Halvorsrud" userId="917ea340-fd63-490f-a7db-68428d24cf32" providerId="ADAL" clId="{9B6050A4-F178-4018-9F62-4FCCA28DA093}" dt="2021-03-25T13:12:42.230" v="37813" actId="790"/>
            <ac:spMkLst>
              <pc:docMk/>
              <pc:sldMasterMk cId="3623041008" sldId="2147483659"/>
              <pc:sldLayoutMk cId="27145180" sldId="2147483667"/>
              <ac:spMk id="3" creationId="{00000000-0000-0000-0000-000000000000}"/>
            </ac:spMkLst>
          </pc:spChg>
          <pc:spChg chg="mod">
            <ac:chgData name="Ragnhild Halvorsrud" userId="917ea340-fd63-490f-a7db-68428d24cf32" providerId="ADAL" clId="{9B6050A4-F178-4018-9F62-4FCCA28DA093}" dt="2021-03-25T13:12:42.233" v="37814" actId="790"/>
            <ac:spMkLst>
              <pc:docMk/>
              <pc:sldMasterMk cId="3623041008" sldId="2147483659"/>
              <pc:sldLayoutMk cId="27145180" sldId="2147483667"/>
              <ac:spMk id="4" creationId="{00000000-0000-0000-0000-000000000000}"/>
            </ac:spMkLst>
          </pc:spChg>
          <pc:spChg chg="mod">
            <ac:chgData name="Ragnhild Halvorsrud" userId="917ea340-fd63-490f-a7db-68428d24cf32" providerId="ADAL" clId="{9B6050A4-F178-4018-9F62-4FCCA28DA093}" dt="2021-03-25T13:12:42.235" v="37815" actId="790"/>
            <ac:spMkLst>
              <pc:docMk/>
              <pc:sldMasterMk cId="3623041008" sldId="2147483659"/>
              <pc:sldLayoutMk cId="27145180" sldId="2147483667"/>
              <ac:spMk id="5" creationId="{00000000-0000-0000-0000-000000000000}"/>
            </ac:spMkLst>
          </pc:spChg>
          <pc:spChg chg="mod">
            <ac:chgData name="Ragnhild Halvorsrud" userId="917ea340-fd63-490f-a7db-68428d24cf32" providerId="ADAL" clId="{9B6050A4-F178-4018-9F62-4FCCA28DA093}" dt="2021-03-25T13:12:42.240" v="37816" actId="790"/>
            <ac:spMkLst>
              <pc:docMk/>
              <pc:sldMasterMk cId="3623041008" sldId="2147483659"/>
              <pc:sldLayoutMk cId="27145180" sldId="2147483667"/>
              <ac:spMk id="6" creationId="{00000000-0000-0000-0000-000000000000}"/>
            </ac:spMkLst>
          </pc:spChg>
          <pc:spChg chg="mod">
            <ac:chgData name="Ragnhild Halvorsrud" userId="917ea340-fd63-490f-a7db-68428d24cf32" providerId="ADAL" clId="{9B6050A4-F178-4018-9F62-4FCCA28DA093}" dt="2021-03-25T13:12:42.241" v="37817" actId="790"/>
            <ac:spMkLst>
              <pc:docMk/>
              <pc:sldMasterMk cId="3623041008" sldId="2147483659"/>
              <pc:sldLayoutMk cId="27145180" sldId="2147483667"/>
              <ac:spMk id="7" creationId="{00000000-0000-0000-0000-000000000000}"/>
            </ac:spMkLst>
          </pc:spChg>
          <pc:spChg chg="mod">
            <ac:chgData name="Ragnhild Halvorsrud" userId="917ea340-fd63-490f-a7db-68428d24cf32" providerId="ADAL" clId="{9B6050A4-F178-4018-9F62-4FCCA28DA093}" dt="2021-03-25T13:12:42.242" v="37818" actId="790"/>
            <ac:spMkLst>
              <pc:docMk/>
              <pc:sldMasterMk cId="3623041008" sldId="2147483659"/>
              <pc:sldLayoutMk cId="27145180" sldId="2147483667"/>
              <ac:spMk id="8" creationId="{00000000-0000-0000-0000-000000000000}"/>
            </ac:spMkLst>
          </pc:spChg>
          <pc:spChg chg="mod">
            <ac:chgData name="Ragnhild Halvorsrud" userId="917ea340-fd63-490f-a7db-68428d24cf32" providerId="ADAL" clId="{9B6050A4-F178-4018-9F62-4FCCA28DA093}" dt="2021-03-25T13:12:42.244" v="37819" actId="790"/>
            <ac:spMkLst>
              <pc:docMk/>
              <pc:sldMasterMk cId="3623041008" sldId="2147483659"/>
              <pc:sldLayoutMk cId="27145180" sldId="2147483667"/>
              <ac:spMk id="9" creationId="{00000000-0000-0000-0000-000000000000}"/>
            </ac:spMkLst>
          </pc:spChg>
          <pc:spChg chg="mod">
            <ac:chgData name="Ragnhild Halvorsrud" userId="917ea340-fd63-490f-a7db-68428d24cf32" providerId="ADAL" clId="{9B6050A4-F178-4018-9F62-4FCCA28DA093}" dt="2021-03-25T13:12:42.246" v="37820" actId="790"/>
            <ac:spMkLst>
              <pc:docMk/>
              <pc:sldMasterMk cId="3623041008" sldId="2147483659"/>
              <pc:sldLayoutMk cId="27145180" sldId="2147483667"/>
              <ac:spMk id="10" creationId="{00000000-0000-0000-0000-000000000000}"/>
            </ac:spMkLst>
          </pc:spChg>
        </pc:sldLayoutChg>
        <pc:sldLayoutChg chg="modSp mod">
          <pc:chgData name="Ragnhild Halvorsrud" userId="917ea340-fd63-490f-a7db-68428d24cf32" providerId="ADAL" clId="{9B6050A4-F178-4018-9F62-4FCCA28DA093}" dt="2021-03-25T13:12:42.260" v="37830" actId="790"/>
          <pc:sldLayoutMkLst>
            <pc:docMk/>
            <pc:sldMasterMk cId="3623041008" sldId="2147483659"/>
            <pc:sldLayoutMk cId="765830241" sldId="2147483668"/>
          </pc:sldLayoutMkLst>
          <pc:spChg chg="mod">
            <ac:chgData name="Ragnhild Halvorsrud" userId="917ea340-fd63-490f-a7db-68428d24cf32" providerId="ADAL" clId="{9B6050A4-F178-4018-9F62-4FCCA28DA093}" dt="2021-03-25T13:12:42.256" v="37827" actId="790"/>
            <ac:spMkLst>
              <pc:docMk/>
              <pc:sldMasterMk cId="3623041008" sldId="2147483659"/>
              <pc:sldLayoutMk cId="765830241" sldId="2147483668"/>
              <ac:spMk id="2" creationId="{00000000-0000-0000-0000-000000000000}"/>
            </ac:spMkLst>
          </pc:spChg>
          <pc:spChg chg="mod">
            <ac:chgData name="Ragnhild Halvorsrud" userId="917ea340-fd63-490f-a7db-68428d24cf32" providerId="ADAL" clId="{9B6050A4-F178-4018-9F62-4FCCA28DA093}" dt="2021-03-25T13:12:42.257" v="37828" actId="790"/>
            <ac:spMkLst>
              <pc:docMk/>
              <pc:sldMasterMk cId="3623041008" sldId="2147483659"/>
              <pc:sldLayoutMk cId="765830241" sldId="2147483668"/>
              <ac:spMk id="3" creationId="{00000000-0000-0000-0000-000000000000}"/>
            </ac:spMkLst>
          </pc:spChg>
          <pc:spChg chg="mod">
            <ac:chgData name="Ragnhild Halvorsrud" userId="917ea340-fd63-490f-a7db-68428d24cf32" providerId="ADAL" clId="{9B6050A4-F178-4018-9F62-4FCCA28DA093}" dt="2021-03-25T13:12:42.258" v="37829" actId="790"/>
            <ac:spMkLst>
              <pc:docMk/>
              <pc:sldMasterMk cId="3623041008" sldId="2147483659"/>
              <pc:sldLayoutMk cId="765830241" sldId="2147483668"/>
              <ac:spMk id="4" creationId="{00000000-0000-0000-0000-000000000000}"/>
            </ac:spMkLst>
          </pc:spChg>
          <pc:spChg chg="mod">
            <ac:chgData name="Ragnhild Halvorsrud" userId="917ea340-fd63-490f-a7db-68428d24cf32" providerId="ADAL" clId="{9B6050A4-F178-4018-9F62-4FCCA28DA093}" dt="2021-03-25T13:12:42.260" v="37830" actId="790"/>
            <ac:spMkLst>
              <pc:docMk/>
              <pc:sldMasterMk cId="3623041008" sldId="2147483659"/>
              <pc:sldLayoutMk cId="765830241" sldId="2147483668"/>
              <ac:spMk id="5" creationId="{00000000-0000-0000-0000-000000000000}"/>
            </ac:spMkLst>
          </pc:spChg>
        </pc:sldLayoutChg>
        <pc:sldLayoutChg chg="modSp mod">
          <pc:chgData name="Ragnhild Halvorsrud" userId="917ea340-fd63-490f-a7db-68428d24cf32" providerId="ADAL" clId="{9B6050A4-F178-4018-9F62-4FCCA28DA093}" dt="2021-03-25T13:12:42.264" v="37833" actId="790"/>
          <pc:sldLayoutMkLst>
            <pc:docMk/>
            <pc:sldMasterMk cId="3623041008" sldId="2147483659"/>
            <pc:sldLayoutMk cId="111878263" sldId="2147483669"/>
          </pc:sldLayoutMkLst>
          <pc:spChg chg="mod">
            <ac:chgData name="Ragnhild Halvorsrud" userId="917ea340-fd63-490f-a7db-68428d24cf32" providerId="ADAL" clId="{9B6050A4-F178-4018-9F62-4FCCA28DA093}" dt="2021-03-25T13:12:42.261" v="37831" actId="790"/>
            <ac:spMkLst>
              <pc:docMk/>
              <pc:sldMasterMk cId="3623041008" sldId="2147483659"/>
              <pc:sldLayoutMk cId="111878263" sldId="2147483669"/>
              <ac:spMk id="2" creationId="{00000000-0000-0000-0000-000000000000}"/>
            </ac:spMkLst>
          </pc:spChg>
          <pc:spChg chg="mod">
            <ac:chgData name="Ragnhild Halvorsrud" userId="917ea340-fd63-490f-a7db-68428d24cf32" providerId="ADAL" clId="{9B6050A4-F178-4018-9F62-4FCCA28DA093}" dt="2021-03-25T13:12:42.263" v="37832" actId="790"/>
            <ac:spMkLst>
              <pc:docMk/>
              <pc:sldMasterMk cId="3623041008" sldId="2147483659"/>
              <pc:sldLayoutMk cId="111878263" sldId="2147483669"/>
              <ac:spMk id="3" creationId="{00000000-0000-0000-0000-000000000000}"/>
            </ac:spMkLst>
          </pc:spChg>
          <pc:spChg chg="mod">
            <ac:chgData name="Ragnhild Halvorsrud" userId="917ea340-fd63-490f-a7db-68428d24cf32" providerId="ADAL" clId="{9B6050A4-F178-4018-9F62-4FCCA28DA093}" dt="2021-03-25T13:12:42.264" v="37833" actId="790"/>
            <ac:spMkLst>
              <pc:docMk/>
              <pc:sldMasterMk cId="3623041008" sldId="2147483659"/>
              <pc:sldLayoutMk cId="111878263" sldId="2147483669"/>
              <ac:spMk id="4" creationId="{00000000-0000-0000-0000-000000000000}"/>
            </ac:spMkLst>
          </pc:spChg>
        </pc:sldLayoutChg>
        <pc:sldLayoutChg chg="modSp mod">
          <pc:chgData name="Ragnhild Halvorsrud" userId="917ea340-fd63-490f-a7db-68428d24cf32" providerId="ADAL" clId="{9B6050A4-F178-4018-9F62-4FCCA28DA093}" dt="2021-03-25T13:12:42.248" v="37821" actId="790"/>
          <pc:sldLayoutMkLst>
            <pc:docMk/>
            <pc:sldMasterMk cId="3623041008" sldId="2147483659"/>
            <pc:sldLayoutMk cId="1300028045" sldId="2147483672"/>
          </pc:sldLayoutMkLst>
          <pc:spChg chg="mod">
            <ac:chgData name="Ragnhild Halvorsrud" userId="917ea340-fd63-490f-a7db-68428d24cf32" providerId="ADAL" clId="{9B6050A4-F178-4018-9F62-4FCCA28DA093}" dt="2021-03-25T13:12:42.248" v="37821" actId="790"/>
            <ac:spMkLst>
              <pc:docMk/>
              <pc:sldMasterMk cId="3623041008" sldId="2147483659"/>
              <pc:sldLayoutMk cId="1300028045" sldId="2147483672"/>
              <ac:spMk id="4" creationId="{00000000-0000-0000-0000-000000000000}"/>
            </ac:spMkLst>
          </pc:spChg>
        </pc:sldLayoutChg>
        <pc:sldLayoutChg chg="modSp mod">
          <pc:chgData name="Ragnhild Halvorsrud" userId="917ea340-fd63-490f-a7db-68428d24cf32" providerId="ADAL" clId="{9B6050A4-F178-4018-9F62-4FCCA28DA093}" dt="2021-03-25T13:12:42.197" v="37795" actId="790"/>
          <pc:sldLayoutMkLst>
            <pc:docMk/>
            <pc:sldMasterMk cId="3623041008" sldId="2147483659"/>
            <pc:sldLayoutMk cId="933194907" sldId="2147483674"/>
          </pc:sldLayoutMkLst>
          <pc:spChg chg="mod">
            <ac:chgData name="Ragnhild Halvorsrud" userId="917ea340-fd63-490f-a7db-68428d24cf32" providerId="ADAL" clId="{9B6050A4-F178-4018-9F62-4FCCA28DA093}" dt="2021-03-25T13:12:42.194" v="37792" actId="790"/>
            <ac:spMkLst>
              <pc:docMk/>
              <pc:sldMasterMk cId="3623041008" sldId="2147483659"/>
              <pc:sldLayoutMk cId="933194907" sldId="2147483674"/>
              <ac:spMk id="3" creationId="{00000000-0000-0000-0000-000000000000}"/>
            </ac:spMkLst>
          </pc:spChg>
          <pc:spChg chg="mod">
            <ac:chgData name="Ragnhild Halvorsrud" userId="917ea340-fd63-490f-a7db-68428d24cf32" providerId="ADAL" clId="{9B6050A4-F178-4018-9F62-4FCCA28DA093}" dt="2021-03-25T13:12:42.192" v="37790" actId="790"/>
            <ac:spMkLst>
              <pc:docMk/>
              <pc:sldMasterMk cId="3623041008" sldId="2147483659"/>
              <pc:sldLayoutMk cId="933194907" sldId="2147483674"/>
              <ac:spMk id="4" creationId="{00000000-0000-0000-0000-000000000000}"/>
            </ac:spMkLst>
          </pc:spChg>
          <pc:spChg chg="mod">
            <ac:chgData name="Ragnhild Halvorsrud" userId="917ea340-fd63-490f-a7db-68428d24cf32" providerId="ADAL" clId="{9B6050A4-F178-4018-9F62-4FCCA28DA093}" dt="2021-03-25T13:12:42.195" v="37793" actId="790"/>
            <ac:spMkLst>
              <pc:docMk/>
              <pc:sldMasterMk cId="3623041008" sldId="2147483659"/>
              <pc:sldLayoutMk cId="933194907" sldId="2147483674"/>
              <ac:spMk id="5" creationId="{00000000-0000-0000-0000-000000000000}"/>
            </ac:spMkLst>
          </pc:spChg>
          <pc:spChg chg="mod">
            <ac:chgData name="Ragnhild Halvorsrud" userId="917ea340-fd63-490f-a7db-68428d24cf32" providerId="ADAL" clId="{9B6050A4-F178-4018-9F62-4FCCA28DA093}" dt="2021-03-25T13:12:42.196" v="37794" actId="790"/>
            <ac:spMkLst>
              <pc:docMk/>
              <pc:sldMasterMk cId="3623041008" sldId="2147483659"/>
              <pc:sldLayoutMk cId="933194907" sldId="2147483674"/>
              <ac:spMk id="7" creationId="{00000000-0000-0000-0000-000000000000}"/>
            </ac:spMkLst>
          </pc:spChg>
          <pc:spChg chg="mod">
            <ac:chgData name="Ragnhild Halvorsrud" userId="917ea340-fd63-490f-a7db-68428d24cf32" providerId="ADAL" clId="{9B6050A4-F178-4018-9F62-4FCCA28DA093}" dt="2021-03-25T13:12:42.193" v="37791" actId="790"/>
            <ac:spMkLst>
              <pc:docMk/>
              <pc:sldMasterMk cId="3623041008" sldId="2147483659"/>
              <pc:sldLayoutMk cId="933194907" sldId="2147483674"/>
              <ac:spMk id="8" creationId="{00000000-0000-0000-0000-000000000000}"/>
            </ac:spMkLst>
          </pc:spChg>
          <pc:spChg chg="mod">
            <ac:chgData name="Ragnhild Halvorsrud" userId="917ea340-fd63-490f-a7db-68428d24cf32" providerId="ADAL" clId="{9B6050A4-F178-4018-9F62-4FCCA28DA093}" dt="2021-03-25T13:12:42.197" v="37795" actId="790"/>
            <ac:spMkLst>
              <pc:docMk/>
              <pc:sldMasterMk cId="3623041008" sldId="2147483659"/>
              <pc:sldLayoutMk cId="933194907" sldId="2147483674"/>
              <ac:spMk id="10" creationId="{00000000-0000-0000-0000-000000000000}"/>
            </ac:spMkLst>
          </pc:spChg>
        </pc:sldLayoutChg>
        <pc:sldLayoutChg chg="modSp mod">
          <pc:chgData name="Ragnhild Halvorsrud" userId="917ea340-fd63-490f-a7db-68428d24cf32" providerId="ADAL" clId="{9B6050A4-F178-4018-9F62-4FCCA28DA093}" dt="2021-03-25T13:12:42.249" v="37822" actId="790"/>
          <pc:sldLayoutMkLst>
            <pc:docMk/>
            <pc:sldMasterMk cId="3623041008" sldId="2147483659"/>
            <pc:sldLayoutMk cId="3891770229" sldId="2147483675"/>
          </pc:sldLayoutMkLst>
          <pc:spChg chg="mod">
            <ac:chgData name="Ragnhild Halvorsrud" userId="917ea340-fd63-490f-a7db-68428d24cf32" providerId="ADAL" clId="{9B6050A4-F178-4018-9F62-4FCCA28DA093}" dt="2021-03-25T13:12:42.249" v="37822" actId="790"/>
            <ac:spMkLst>
              <pc:docMk/>
              <pc:sldMasterMk cId="3623041008" sldId="2147483659"/>
              <pc:sldLayoutMk cId="3891770229" sldId="2147483675"/>
              <ac:spMk id="10" creationId="{00000000-0000-0000-0000-000000000000}"/>
            </ac:spMkLst>
          </pc:spChg>
        </pc:sldLayoutChg>
        <pc:sldLayoutChg chg="modSp mod">
          <pc:chgData name="Ragnhild Halvorsrud" userId="917ea340-fd63-490f-a7db-68428d24cf32" providerId="ADAL" clId="{9B6050A4-F178-4018-9F62-4FCCA28DA093}" dt="2021-03-25T13:12:42.255" v="37826" actId="790"/>
          <pc:sldLayoutMkLst>
            <pc:docMk/>
            <pc:sldMasterMk cId="3623041008" sldId="2147483659"/>
            <pc:sldLayoutMk cId="2342946523" sldId="2147483677"/>
          </pc:sldLayoutMkLst>
          <pc:spChg chg="mod">
            <ac:chgData name="Ragnhild Halvorsrud" userId="917ea340-fd63-490f-a7db-68428d24cf32" providerId="ADAL" clId="{9B6050A4-F178-4018-9F62-4FCCA28DA093}" dt="2021-03-25T13:12:42.251" v="37823" actId="790"/>
            <ac:spMkLst>
              <pc:docMk/>
              <pc:sldMasterMk cId="3623041008" sldId="2147483659"/>
              <pc:sldLayoutMk cId="2342946523" sldId="2147483677"/>
              <ac:spMk id="2" creationId="{00000000-0000-0000-0000-000000000000}"/>
            </ac:spMkLst>
          </pc:spChg>
          <pc:spChg chg="mod">
            <ac:chgData name="Ragnhild Halvorsrud" userId="917ea340-fd63-490f-a7db-68428d24cf32" providerId="ADAL" clId="{9B6050A4-F178-4018-9F62-4FCCA28DA093}" dt="2021-03-25T13:12:42.253" v="37824" actId="790"/>
            <ac:spMkLst>
              <pc:docMk/>
              <pc:sldMasterMk cId="3623041008" sldId="2147483659"/>
              <pc:sldLayoutMk cId="2342946523" sldId="2147483677"/>
              <ac:spMk id="3" creationId="{00000000-0000-0000-0000-000000000000}"/>
            </ac:spMkLst>
          </pc:spChg>
          <pc:spChg chg="mod">
            <ac:chgData name="Ragnhild Halvorsrud" userId="917ea340-fd63-490f-a7db-68428d24cf32" providerId="ADAL" clId="{9B6050A4-F178-4018-9F62-4FCCA28DA093}" dt="2021-03-25T13:12:42.254" v="37825" actId="790"/>
            <ac:spMkLst>
              <pc:docMk/>
              <pc:sldMasterMk cId="3623041008" sldId="2147483659"/>
              <pc:sldLayoutMk cId="2342946523" sldId="2147483677"/>
              <ac:spMk id="4" creationId="{00000000-0000-0000-0000-000000000000}"/>
            </ac:spMkLst>
          </pc:spChg>
          <pc:spChg chg="mod">
            <ac:chgData name="Ragnhild Halvorsrud" userId="917ea340-fd63-490f-a7db-68428d24cf32" providerId="ADAL" clId="{9B6050A4-F178-4018-9F62-4FCCA28DA093}" dt="2021-03-25T13:12:42.255" v="37826" actId="790"/>
            <ac:spMkLst>
              <pc:docMk/>
              <pc:sldMasterMk cId="3623041008" sldId="2147483659"/>
              <pc:sldLayoutMk cId="2342946523" sldId="2147483677"/>
              <ac:spMk id="5" creationId="{00000000-0000-0000-0000-000000000000}"/>
            </ac:spMkLst>
          </pc:spChg>
        </pc:sldLayoutChg>
        <pc:sldLayoutChg chg="modSp mod">
          <pc:chgData name="Ragnhild Halvorsrud" userId="917ea340-fd63-490f-a7db-68428d24cf32" providerId="ADAL" clId="{9B6050A4-F178-4018-9F62-4FCCA28DA093}" dt="2021-03-25T13:12:42.173" v="37779" actId="790"/>
          <pc:sldLayoutMkLst>
            <pc:docMk/>
            <pc:sldMasterMk cId="3623041008" sldId="2147483659"/>
            <pc:sldLayoutMk cId="3295002171" sldId="2147483678"/>
          </pc:sldLayoutMkLst>
          <pc:spChg chg="mod">
            <ac:chgData name="Ragnhild Halvorsrud" userId="917ea340-fd63-490f-a7db-68428d24cf32" providerId="ADAL" clId="{9B6050A4-F178-4018-9F62-4FCCA28DA093}" dt="2021-03-25T13:12:42.172" v="37778" actId="790"/>
            <ac:spMkLst>
              <pc:docMk/>
              <pc:sldMasterMk cId="3623041008" sldId="2147483659"/>
              <pc:sldLayoutMk cId="3295002171" sldId="2147483678"/>
              <ac:spMk id="9" creationId="{00000000-0000-0000-0000-000000000000}"/>
            </ac:spMkLst>
          </pc:spChg>
          <pc:spChg chg="mod">
            <ac:chgData name="Ragnhild Halvorsrud" userId="917ea340-fd63-490f-a7db-68428d24cf32" providerId="ADAL" clId="{9B6050A4-F178-4018-9F62-4FCCA28DA093}" dt="2021-03-25T13:12:42.173" v="37779" actId="790"/>
            <ac:spMkLst>
              <pc:docMk/>
              <pc:sldMasterMk cId="3623041008" sldId="2147483659"/>
              <pc:sldLayoutMk cId="3295002171" sldId="2147483678"/>
              <ac:spMk id="11" creationId="{00000000-0000-0000-0000-000000000000}"/>
            </ac:spMkLst>
          </pc:spChg>
        </pc:sldLayoutChg>
        <pc:sldLayoutChg chg="modSp mod">
          <pc:chgData name="Ragnhild Halvorsrud" userId="917ea340-fd63-490f-a7db-68428d24cf32" providerId="ADAL" clId="{9B6050A4-F178-4018-9F62-4FCCA28DA093}" dt="2021-03-25T13:12:42.228" v="37812" actId="790"/>
          <pc:sldLayoutMkLst>
            <pc:docMk/>
            <pc:sldMasterMk cId="3623041008" sldId="2147483659"/>
            <pc:sldLayoutMk cId="2859027505" sldId="2147483680"/>
          </pc:sldLayoutMkLst>
          <pc:spChg chg="mod">
            <ac:chgData name="Ragnhild Halvorsrud" userId="917ea340-fd63-490f-a7db-68428d24cf32" providerId="ADAL" clId="{9B6050A4-F178-4018-9F62-4FCCA28DA093}" dt="2021-03-25T13:12:42.228" v="37812" actId="790"/>
            <ac:spMkLst>
              <pc:docMk/>
              <pc:sldMasterMk cId="3623041008" sldId="2147483659"/>
              <pc:sldLayoutMk cId="2859027505" sldId="2147483680"/>
              <ac:spMk id="2" creationId="{00000000-0000-0000-0000-000000000000}"/>
            </ac:spMkLst>
          </pc:spChg>
          <pc:spChg chg="mod">
            <ac:chgData name="Ragnhild Halvorsrud" userId="917ea340-fd63-490f-a7db-68428d24cf32" providerId="ADAL" clId="{9B6050A4-F178-4018-9F62-4FCCA28DA093}" dt="2021-03-25T13:12:42.218" v="37807" actId="790"/>
            <ac:spMkLst>
              <pc:docMk/>
              <pc:sldMasterMk cId="3623041008" sldId="2147483659"/>
              <pc:sldLayoutMk cId="2859027505" sldId="2147483680"/>
              <ac:spMk id="3" creationId="{00000000-0000-0000-0000-000000000000}"/>
            </ac:spMkLst>
          </pc:spChg>
          <pc:spChg chg="mod">
            <ac:chgData name="Ragnhild Halvorsrud" userId="917ea340-fd63-490f-a7db-68428d24cf32" providerId="ADAL" clId="{9B6050A4-F178-4018-9F62-4FCCA28DA093}" dt="2021-03-25T13:12:42.224" v="37808" actId="790"/>
            <ac:spMkLst>
              <pc:docMk/>
              <pc:sldMasterMk cId="3623041008" sldId="2147483659"/>
              <pc:sldLayoutMk cId="2859027505" sldId="2147483680"/>
              <ac:spMk id="4" creationId="{00000000-0000-0000-0000-000000000000}"/>
            </ac:spMkLst>
          </pc:spChg>
          <pc:spChg chg="mod">
            <ac:chgData name="Ragnhild Halvorsrud" userId="917ea340-fd63-490f-a7db-68428d24cf32" providerId="ADAL" clId="{9B6050A4-F178-4018-9F62-4FCCA28DA093}" dt="2021-03-25T13:12:42.225" v="37809" actId="790"/>
            <ac:spMkLst>
              <pc:docMk/>
              <pc:sldMasterMk cId="3623041008" sldId="2147483659"/>
              <pc:sldLayoutMk cId="2859027505" sldId="2147483680"/>
              <ac:spMk id="5" creationId="{00000000-0000-0000-0000-000000000000}"/>
            </ac:spMkLst>
          </pc:spChg>
          <pc:spChg chg="mod">
            <ac:chgData name="Ragnhild Halvorsrud" userId="917ea340-fd63-490f-a7db-68428d24cf32" providerId="ADAL" clId="{9B6050A4-F178-4018-9F62-4FCCA28DA093}" dt="2021-03-25T13:12:42.226" v="37810" actId="790"/>
            <ac:spMkLst>
              <pc:docMk/>
              <pc:sldMasterMk cId="3623041008" sldId="2147483659"/>
              <pc:sldLayoutMk cId="2859027505" sldId="2147483680"/>
              <ac:spMk id="6" creationId="{00000000-0000-0000-0000-000000000000}"/>
            </ac:spMkLst>
          </pc:spChg>
          <pc:spChg chg="mod">
            <ac:chgData name="Ragnhild Halvorsrud" userId="917ea340-fd63-490f-a7db-68428d24cf32" providerId="ADAL" clId="{9B6050A4-F178-4018-9F62-4FCCA28DA093}" dt="2021-03-25T13:12:42.227" v="37811" actId="790"/>
            <ac:spMkLst>
              <pc:docMk/>
              <pc:sldMasterMk cId="3623041008" sldId="2147483659"/>
              <pc:sldLayoutMk cId="2859027505" sldId="2147483680"/>
              <ac:spMk id="7" creationId="{00000000-0000-0000-0000-000000000000}"/>
            </ac:spMkLst>
          </pc:spChg>
        </pc:sldLayoutChg>
      </pc:sldMasterChg>
      <pc:sldMasterChg chg="addSp modSp mod modSldLayout">
        <pc:chgData name="Ragnhild Halvorsrud" userId="917ea340-fd63-490f-a7db-68428d24cf32" providerId="ADAL" clId="{9B6050A4-F178-4018-9F62-4FCCA28DA093}" dt="2021-03-25T13:12:42.170" v="37777" actId="790"/>
        <pc:sldMasterMkLst>
          <pc:docMk/>
          <pc:sldMasterMk cId="1643857197" sldId="2147483693"/>
        </pc:sldMasterMkLst>
        <pc:spChg chg="add mod">
          <ac:chgData name="Ragnhild Halvorsrud" userId="917ea340-fd63-490f-a7db-68428d24cf32" providerId="ADAL" clId="{9B6050A4-F178-4018-9F62-4FCCA28DA093}" dt="2021-03-23T16:39:07.211" v="34800" actId="207"/>
          <ac:spMkLst>
            <pc:docMk/>
            <pc:sldMasterMk cId="1643857197" sldId="2147483693"/>
            <ac:spMk id="26" creationId="{FF3F6BE2-5B97-457F-800D-827346678D02}"/>
          </ac:spMkLst>
        </pc:spChg>
        <pc:picChg chg="mod modVis">
          <ac:chgData name="Ragnhild Halvorsrud" userId="917ea340-fd63-490f-a7db-68428d24cf32" providerId="ADAL" clId="{9B6050A4-F178-4018-9F62-4FCCA28DA093}" dt="2021-03-15T15:54:14.520" v="9011"/>
          <ac:picMkLst>
            <pc:docMk/>
            <pc:sldMasterMk cId="1643857197" sldId="2147483693"/>
            <ac:picMk id="11" creationId="{00000000-0000-0000-0000-000000000000}"/>
          </ac:picMkLst>
        </pc:picChg>
        <pc:sldLayoutChg chg="modSp mod">
          <pc:chgData name="Ragnhild Halvorsrud" userId="917ea340-fd63-490f-a7db-68428d24cf32" providerId="ADAL" clId="{9B6050A4-F178-4018-9F62-4FCCA28DA093}" dt="2021-03-25T13:12:42.072" v="37719" actId="790"/>
          <pc:sldLayoutMkLst>
            <pc:docMk/>
            <pc:sldMasterMk cId="1643857197" sldId="2147483693"/>
            <pc:sldLayoutMk cId="2142406485" sldId="2147483649"/>
          </pc:sldLayoutMkLst>
          <pc:spChg chg="mod">
            <ac:chgData name="Ragnhild Halvorsrud" userId="917ea340-fd63-490f-a7db-68428d24cf32" providerId="ADAL" clId="{9B6050A4-F178-4018-9F62-4FCCA28DA093}" dt="2021-03-25T13:12:42.065" v="37716" actId="790"/>
            <ac:spMkLst>
              <pc:docMk/>
              <pc:sldMasterMk cId="1643857197" sldId="2147483693"/>
              <pc:sldLayoutMk cId="2142406485" sldId="2147483649"/>
              <ac:spMk id="2" creationId="{00000000-0000-0000-0000-000000000000}"/>
            </ac:spMkLst>
          </pc:spChg>
          <pc:spChg chg="mod">
            <ac:chgData name="Ragnhild Halvorsrud" userId="917ea340-fd63-490f-a7db-68428d24cf32" providerId="ADAL" clId="{9B6050A4-F178-4018-9F62-4FCCA28DA093}" dt="2021-03-25T13:12:42.067" v="37717" actId="790"/>
            <ac:spMkLst>
              <pc:docMk/>
              <pc:sldMasterMk cId="1643857197" sldId="2147483693"/>
              <pc:sldLayoutMk cId="2142406485" sldId="2147483649"/>
              <ac:spMk id="3" creationId="{00000000-0000-0000-0000-000000000000}"/>
            </ac:spMkLst>
          </pc:spChg>
          <pc:spChg chg="mod">
            <ac:chgData name="Ragnhild Halvorsrud" userId="917ea340-fd63-490f-a7db-68428d24cf32" providerId="ADAL" clId="{9B6050A4-F178-4018-9F62-4FCCA28DA093}" dt="2021-03-25T13:12:42.072" v="37719" actId="790"/>
            <ac:spMkLst>
              <pc:docMk/>
              <pc:sldMasterMk cId="1643857197" sldId="2147483693"/>
              <pc:sldLayoutMk cId="2142406485" sldId="2147483649"/>
              <ac:spMk id="7" creationId="{00000000-0000-0000-0000-000000000000}"/>
            </ac:spMkLst>
          </pc:spChg>
          <pc:spChg chg="mod">
            <ac:chgData name="Ragnhild Halvorsrud" userId="917ea340-fd63-490f-a7db-68428d24cf32" providerId="ADAL" clId="{9B6050A4-F178-4018-9F62-4FCCA28DA093}" dt="2021-03-25T13:12:42.062" v="37715" actId="790"/>
            <ac:spMkLst>
              <pc:docMk/>
              <pc:sldMasterMk cId="1643857197" sldId="2147483693"/>
              <pc:sldLayoutMk cId="2142406485" sldId="2147483649"/>
              <ac:spMk id="10" creationId="{00000000-0000-0000-0000-000000000000}"/>
            </ac:spMkLst>
          </pc:spChg>
          <pc:spChg chg="mod">
            <ac:chgData name="Ragnhild Halvorsrud" userId="917ea340-fd63-490f-a7db-68428d24cf32" providerId="ADAL" clId="{9B6050A4-F178-4018-9F62-4FCCA28DA093}" dt="2021-03-25T13:12:42.069" v="37718" actId="790"/>
            <ac:spMkLst>
              <pc:docMk/>
              <pc:sldMasterMk cId="1643857197" sldId="2147483693"/>
              <pc:sldLayoutMk cId="2142406485" sldId="2147483649"/>
              <ac:spMk id="16" creationId="{00000000-0000-0000-0000-000000000000}"/>
            </ac:spMkLst>
          </pc:spChg>
        </pc:sldLayoutChg>
        <pc:sldLayoutChg chg="modSp mod">
          <pc:chgData name="Ragnhild Halvorsrud" userId="917ea340-fd63-490f-a7db-68428d24cf32" providerId="ADAL" clId="{9B6050A4-F178-4018-9F62-4FCCA28DA093}" dt="2021-03-25T13:12:42.097" v="37731" actId="790"/>
          <pc:sldLayoutMkLst>
            <pc:docMk/>
            <pc:sldMasterMk cId="1643857197" sldId="2147483693"/>
            <pc:sldLayoutMk cId="258411677" sldId="2147483651"/>
          </pc:sldLayoutMkLst>
          <pc:spChg chg="mod">
            <ac:chgData name="Ragnhild Halvorsrud" userId="917ea340-fd63-490f-a7db-68428d24cf32" providerId="ADAL" clId="{9B6050A4-F178-4018-9F62-4FCCA28DA093}" dt="2021-03-25T13:12:42.095" v="37729" actId="790"/>
            <ac:spMkLst>
              <pc:docMk/>
              <pc:sldMasterMk cId="1643857197" sldId="2147483693"/>
              <pc:sldLayoutMk cId="258411677" sldId="2147483651"/>
              <ac:spMk id="2" creationId="{00000000-0000-0000-0000-000000000000}"/>
            </ac:spMkLst>
          </pc:spChg>
          <pc:spChg chg="mod">
            <ac:chgData name="Ragnhild Halvorsrud" userId="917ea340-fd63-490f-a7db-68428d24cf32" providerId="ADAL" clId="{9B6050A4-F178-4018-9F62-4FCCA28DA093}" dt="2021-03-25T13:12:42.096" v="37730" actId="790"/>
            <ac:spMkLst>
              <pc:docMk/>
              <pc:sldMasterMk cId="1643857197" sldId="2147483693"/>
              <pc:sldLayoutMk cId="258411677" sldId="2147483651"/>
              <ac:spMk id="3" creationId="{00000000-0000-0000-0000-000000000000}"/>
            </ac:spMkLst>
          </pc:spChg>
          <pc:spChg chg="mod">
            <ac:chgData name="Ragnhild Halvorsrud" userId="917ea340-fd63-490f-a7db-68428d24cf32" providerId="ADAL" clId="{9B6050A4-F178-4018-9F62-4FCCA28DA093}" dt="2021-03-25T13:12:42.097" v="37731" actId="790"/>
            <ac:spMkLst>
              <pc:docMk/>
              <pc:sldMasterMk cId="1643857197" sldId="2147483693"/>
              <pc:sldLayoutMk cId="258411677" sldId="2147483651"/>
              <ac:spMk id="4" creationId="{00000000-0000-0000-0000-000000000000}"/>
            </ac:spMkLst>
          </pc:spChg>
        </pc:sldLayoutChg>
        <pc:sldLayoutChg chg="modSp mod">
          <pc:chgData name="Ragnhild Halvorsrud" userId="917ea340-fd63-490f-a7db-68428d24cf32" providerId="ADAL" clId="{9B6050A4-F178-4018-9F62-4FCCA28DA093}" dt="2021-03-25T13:12:42.135" v="37756" actId="790"/>
          <pc:sldLayoutMkLst>
            <pc:docMk/>
            <pc:sldMasterMk cId="1643857197" sldId="2147483693"/>
            <pc:sldLayoutMk cId="3213274499" sldId="2147483652"/>
          </pc:sldLayoutMkLst>
          <pc:spChg chg="mod">
            <ac:chgData name="Ragnhild Halvorsrud" userId="917ea340-fd63-490f-a7db-68428d24cf32" providerId="ADAL" clId="{9B6050A4-F178-4018-9F62-4FCCA28DA093}" dt="2021-03-25T13:12:42.128" v="37751" actId="790"/>
            <ac:spMkLst>
              <pc:docMk/>
              <pc:sldMasterMk cId="1643857197" sldId="2147483693"/>
              <pc:sldLayoutMk cId="3213274499" sldId="2147483652"/>
              <ac:spMk id="3" creationId="{00000000-0000-0000-0000-000000000000}"/>
            </ac:spMkLst>
          </pc:spChg>
          <pc:spChg chg="mod">
            <ac:chgData name="Ragnhild Halvorsrud" userId="917ea340-fd63-490f-a7db-68428d24cf32" providerId="ADAL" clId="{9B6050A4-F178-4018-9F62-4FCCA28DA093}" dt="2021-03-25T13:12:42.130" v="37752" actId="790"/>
            <ac:spMkLst>
              <pc:docMk/>
              <pc:sldMasterMk cId="1643857197" sldId="2147483693"/>
              <pc:sldLayoutMk cId="3213274499" sldId="2147483652"/>
              <ac:spMk id="4" creationId="{00000000-0000-0000-0000-000000000000}"/>
            </ac:spMkLst>
          </pc:spChg>
          <pc:spChg chg="mod">
            <ac:chgData name="Ragnhild Halvorsrud" userId="917ea340-fd63-490f-a7db-68428d24cf32" providerId="ADAL" clId="{9B6050A4-F178-4018-9F62-4FCCA28DA093}" dt="2021-03-25T13:12:42.131" v="37753" actId="790"/>
            <ac:spMkLst>
              <pc:docMk/>
              <pc:sldMasterMk cId="1643857197" sldId="2147483693"/>
              <pc:sldLayoutMk cId="3213274499" sldId="2147483652"/>
              <ac:spMk id="5" creationId="{00000000-0000-0000-0000-000000000000}"/>
            </ac:spMkLst>
          </pc:spChg>
          <pc:spChg chg="mod">
            <ac:chgData name="Ragnhild Halvorsrud" userId="917ea340-fd63-490f-a7db-68428d24cf32" providerId="ADAL" clId="{9B6050A4-F178-4018-9F62-4FCCA28DA093}" dt="2021-03-25T13:12:42.132" v="37754" actId="790"/>
            <ac:spMkLst>
              <pc:docMk/>
              <pc:sldMasterMk cId="1643857197" sldId="2147483693"/>
              <pc:sldLayoutMk cId="3213274499" sldId="2147483652"/>
              <ac:spMk id="6" creationId="{00000000-0000-0000-0000-000000000000}"/>
            </ac:spMkLst>
          </pc:spChg>
          <pc:spChg chg="mod">
            <ac:chgData name="Ragnhild Halvorsrud" userId="917ea340-fd63-490f-a7db-68428d24cf32" providerId="ADAL" clId="{9B6050A4-F178-4018-9F62-4FCCA28DA093}" dt="2021-03-25T13:12:42.133" v="37755" actId="790"/>
            <ac:spMkLst>
              <pc:docMk/>
              <pc:sldMasterMk cId="1643857197" sldId="2147483693"/>
              <pc:sldLayoutMk cId="3213274499" sldId="2147483652"/>
              <ac:spMk id="7" creationId="{00000000-0000-0000-0000-000000000000}"/>
            </ac:spMkLst>
          </pc:spChg>
          <pc:spChg chg="mod">
            <ac:chgData name="Ragnhild Halvorsrud" userId="917ea340-fd63-490f-a7db-68428d24cf32" providerId="ADAL" clId="{9B6050A4-F178-4018-9F62-4FCCA28DA093}" dt="2021-03-25T13:12:42.135" v="37756" actId="790"/>
            <ac:spMkLst>
              <pc:docMk/>
              <pc:sldMasterMk cId="1643857197" sldId="2147483693"/>
              <pc:sldLayoutMk cId="3213274499" sldId="2147483652"/>
              <ac:spMk id="8" creationId="{00000000-0000-0000-0000-000000000000}"/>
            </ac:spMkLst>
          </pc:spChg>
        </pc:sldLayoutChg>
        <pc:sldLayoutChg chg="modSp mod">
          <pc:chgData name="Ragnhild Halvorsrud" userId="917ea340-fd63-490f-a7db-68428d24cf32" providerId="ADAL" clId="{9B6050A4-F178-4018-9F62-4FCCA28DA093}" dt="2021-03-25T13:12:42.160" v="37770" actId="790"/>
          <pc:sldLayoutMkLst>
            <pc:docMk/>
            <pc:sldMasterMk cId="1643857197" sldId="2147483693"/>
            <pc:sldLayoutMk cId="3084663293" sldId="2147483653"/>
          </pc:sldLayoutMkLst>
          <pc:spChg chg="mod">
            <ac:chgData name="Ragnhild Halvorsrud" userId="917ea340-fd63-490f-a7db-68428d24cf32" providerId="ADAL" clId="{9B6050A4-F178-4018-9F62-4FCCA28DA093}" dt="2021-03-25T13:12:42.148" v="37763" actId="790"/>
            <ac:spMkLst>
              <pc:docMk/>
              <pc:sldMasterMk cId="1643857197" sldId="2147483693"/>
              <pc:sldLayoutMk cId="3084663293" sldId="2147483653"/>
              <ac:spMk id="3" creationId="{00000000-0000-0000-0000-000000000000}"/>
            </ac:spMkLst>
          </pc:spChg>
          <pc:spChg chg="mod">
            <ac:chgData name="Ragnhild Halvorsrud" userId="917ea340-fd63-490f-a7db-68428d24cf32" providerId="ADAL" clId="{9B6050A4-F178-4018-9F62-4FCCA28DA093}" dt="2021-03-25T13:12:42.151" v="37764" actId="790"/>
            <ac:spMkLst>
              <pc:docMk/>
              <pc:sldMasterMk cId="1643857197" sldId="2147483693"/>
              <pc:sldLayoutMk cId="3084663293" sldId="2147483653"/>
              <ac:spMk id="4" creationId="{00000000-0000-0000-0000-000000000000}"/>
            </ac:spMkLst>
          </pc:spChg>
          <pc:spChg chg="mod">
            <ac:chgData name="Ragnhild Halvorsrud" userId="917ea340-fd63-490f-a7db-68428d24cf32" providerId="ADAL" clId="{9B6050A4-F178-4018-9F62-4FCCA28DA093}" dt="2021-03-25T13:12:42.152" v="37765" actId="790"/>
            <ac:spMkLst>
              <pc:docMk/>
              <pc:sldMasterMk cId="1643857197" sldId="2147483693"/>
              <pc:sldLayoutMk cId="3084663293" sldId="2147483653"/>
              <ac:spMk id="5" creationId="{00000000-0000-0000-0000-000000000000}"/>
            </ac:spMkLst>
          </pc:spChg>
          <pc:spChg chg="mod">
            <ac:chgData name="Ragnhild Halvorsrud" userId="917ea340-fd63-490f-a7db-68428d24cf32" providerId="ADAL" clId="{9B6050A4-F178-4018-9F62-4FCCA28DA093}" dt="2021-03-25T13:12:42.155" v="37766" actId="790"/>
            <ac:spMkLst>
              <pc:docMk/>
              <pc:sldMasterMk cId="1643857197" sldId="2147483693"/>
              <pc:sldLayoutMk cId="3084663293" sldId="2147483653"/>
              <ac:spMk id="6" creationId="{00000000-0000-0000-0000-000000000000}"/>
            </ac:spMkLst>
          </pc:spChg>
          <pc:spChg chg="mod">
            <ac:chgData name="Ragnhild Halvorsrud" userId="917ea340-fd63-490f-a7db-68428d24cf32" providerId="ADAL" clId="{9B6050A4-F178-4018-9F62-4FCCA28DA093}" dt="2021-03-25T13:12:42.156" v="37767" actId="790"/>
            <ac:spMkLst>
              <pc:docMk/>
              <pc:sldMasterMk cId="1643857197" sldId="2147483693"/>
              <pc:sldLayoutMk cId="3084663293" sldId="2147483653"/>
              <ac:spMk id="7" creationId="{00000000-0000-0000-0000-000000000000}"/>
            </ac:spMkLst>
          </pc:spChg>
          <pc:spChg chg="mod">
            <ac:chgData name="Ragnhild Halvorsrud" userId="917ea340-fd63-490f-a7db-68428d24cf32" providerId="ADAL" clId="{9B6050A4-F178-4018-9F62-4FCCA28DA093}" dt="2021-03-25T13:12:42.157" v="37768" actId="790"/>
            <ac:spMkLst>
              <pc:docMk/>
              <pc:sldMasterMk cId="1643857197" sldId="2147483693"/>
              <pc:sldLayoutMk cId="3084663293" sldId="2147483653"/>
              <ac:spMk id="8" creationId="{00000000-0000-0000-0000-000000000000}"/>
            </ac:spMkLst>
          </pc:spChg>
          <pc:spChg chg="mod">
            <ac:chgData name="Ragnhild Halvorsrud" userId="917ea340-fd63-490f-a7db-68428d24cf32" providerId="ADAL" clId="{9B6050A4-F178-4018-9F62-4FCCA28DA093}" dt="2021-03-25T13:12:42.159" v="37769" actId="790"/>
            <ac:spMkLst>
              <pc:docMk/>
              <pc:sldMasterMk cId="1643857197" sldId="2147483693"/>
              <pc:sldLayoutMk cId="3084663293" sldId="2147483653"/>
              <ac:spMk id="9" creationId="{00000000-0000-0000-0000-000000000000}"/>
            </ac:spMkLst>
          </pc:spChg>
          <pc:spChg chg="mod">
            <ac:chgData name="Ragnhild Halvorsrud" userId="917ea340-fd63-490f-a7db-68428d24cf32" providerId="ADAL" clId="{9B6050A4-F178-4018-9F62-4FCCA28DA093}" dt="2021-03-25T13:12:42.160" v="37770" actId="790"/>
            <ac:spMkLst>
              <pc:docMk/>
              <pc:sldMasterMk cId="1643857197" sldId="2147483693"/>
              <pc:sldLayoutMk cId="3084663293" sldId="2147483653"/>
              <ac:spMk id="10" creationId="{00000000-0000-0000-0000-000000000000}"/>
            </ac:spMkLst>
          </pc:spChg>
        </pc:sldLayoutChg>
        <pc:sldLayoutChg chg="addSp delSp modSp mod">
          <pc:chgData name="Ragnhild Halvorsrud" userId="917ea340-fd63-490f-a7db-68428d24cf32" providerId="ADAL" clId="{9B6050A4-F178-4018-9F62-4FCCA28DA093}" dt="2021-03-25T13:12:42.165" v="37774" actId="790"/>
          <pc:sldLayoutMkLst>
            <pc:docMk/>
            <pc:sldMasterMk cId="1643857197" sldId="2147483693"/>
            <pc:sldLayoutMk cId="3098047795" sldId="2147483654"/>
          </pc:sldLayoutMkLst>
          <pc:spChg chg="mod">
            <ac:chgData name="Ragnhild Halvorsrud" userId="917ea340-fd63-490f-a7db-68428d24cf32" providerId="ADAL" clId="{9B6050A4-F178-4018-9F62-4FCCA28DA093}" dt="2021-03-25T13:12:42.162" v="37771" actId="790"/>
            <ac:spMkLst>
              <pc:docMk/>
              <pc:sldMasterMk cId="1643857197" sldId="2147483693"/>
              <pc:sldLayoutMk cId="3098047795" sldId="2147483654"/>
              <ac:spMk id="2" creationId="{00000000-0000-0000-0000-000000000000}"/>
            </ac:spMkLst>
          </pc:spChg>
          <pc:spChg chg="mod">
            <ac:chgData name="Ragnhild Halvorsrud" userId="917ea340-fd63-490f-a7db-68428d24cf32" providerId="ADAL" clId="{9B6050A4-F178-4018-9F62-4FCCA28DA093}" dt="2021-03-25T13:12:42.163" v="37772" actId="790"/>
            <ac:spMkLst>
              <pc:docMk/>
              <pc:sldMasterMk cId="1643857197" sldId="2147483693"/>
              <pc:sldLayoutMk cId="3098047795" sldId="2147483654"/>
              <ac:spMk id="3" creationId="{00000000-0000-0000-0000-000000000000}"/>
            </ac:spMkLst>
          </pc:spChg>
          <pc:spChg chg="mod">
            <ac:chgData name="Ragnhild Halvorsrud" userId="917ea340-fd63-490f-a7db-68428d24cf32" providerId="ADAL" clId="{9B6050A4-F178-4018-9F62-4FCCA28DA093}" dt="2021-03-25T13:12:42.164" v="37773" actId="790"/>
            <ac:spMkLst>
              <pc:docMk/>
              <pc:sldMasterMk cId="1643857197" sldId="2147483693"/>
              <pc:sldLayoutMk cId="3098047795" sldId="2147483654"/>
              <ac:spMk id="4" creationId="{00000000-0000-0000-0000-000000000000}"/>
            </ac:spMkLst>
          </pc:spChg>
          <pc:spChg chg="mod">
            <ac:chgData name="Ragnhild Halvorsrud" userId="917ea340-fd63-490f-a7db-68428d24cf32" providerId="ADAL" clId="{9B6050A4-F178-4018-9F62-4FCCA28DA093}" dt="2021-03-25T13:12:42.165" v="37774" actId="790"/>
            <ac:spMkLst>
              <pc:docMk/>
              <pc:sldMasterMk cId="1643857197" sldId="2147483693"/>
              <pc:sldLayoutMk cId="3098047795" sldId="2147483654"/>
              <ac:spMk id="5" creationId="{00000000-0000-0000-0000-000000000000}"/>
            </ac:spMkLst>
          </pc:spChg>
          <pc:spChg chg="add del mod">
            <ac:chgData name="Ragnhild Halvorsrud" userId="917ea340-fd63-490f-a7db-68428d24cf32" providerId="ADAL" clId="{9B6050A4-F178-4018-9F62-4FCCA28DA093}" dt="2021-03-23T16:32:09.725" v="34708" actId="21"/>
            <ac:spMkLst>
              <pc:docMk/>
              <pc:sldMasterMk cId="1643857197" sldId="2147483693"/>
              <pc:sldLayoutMk cId="3098047795" sldId="2147483654"/>
              <ac:spMk id="6" creationId="{CF6B8EB6-127E-4BD7-B368-266739147142}"/>
            </ac:spMkLst>
          </pc:spChg>
        </pc:sldLayoutChg>
        <pc:sldLayoutChg chg="modSp mod">
          <pc:chgData name="Ragnhild Halvorsrud" userId="917ea340-fd63-490f-a7db-68428d24cf32" providerId="ADAL" clId="{9B6050A4-F178-4018-9F62-4FCCA28DA093}" dt="2021-03-25T13:12:42.170" v="37777" actId="790"/>
          <pc:sldLayoutMkLst>
            <pc:docMk/>
            <pc:sldMasterMk cId="1643857197" sldId="2147483693"/>
            <pc:sldLayoutMk cId="1943840033" sldId="2147483655"/>
          </pc:sldLayoutMkLst>
          <pc:spChg chg="mod">
            <ac:chgData name="Ragnhild Halvorsrud" userId="917ea340-fd63-490f-a7db-68428d24cf32" providerId="ADAL" clId="{9B6050A4-F178-4018-9F62-4FCCA28DA093}" dt="2021-03-25T13:12:42.167" v="37775" actId="790"/>
            <ac:spMkLst>
              <pc:docMk/>
              <pc:sldMasterMk cId="1643857197" sldId="2147483693"/>
              <pc:sldLayoutMk cId="1943840033" sldId="2147483655"/>
              <ac:spMk id="2" creationId="{00000000-0000-0000-0000-000000000000}"/>
            </ac:spMkLst>
          </pc:spChg>
          <pc:spChg chg="mod">
            <ac:chgData name="Ragnhild Halvorsrud" userId="917ea340-fd63-490f-a7db-68428d24cf32" providerId="ADAL" clId="{9B6050A4-F178-4018-9F62-4FCCA28DA093}" dt="2021-03-25T13:12:42.168" v="37776" actId="790"/>
            <ac:spMkLst>
              <pc:docMk/>
              <pc:sldMasterMk cId="1643857197" sldId="2147483693"/>
              <pc:sldLayoutMk cId="1943840033" sldId="2147483655"/>
              <ac:spMk id="3" creationId="{00000000-0000-0000-0000-000000000000}"/>
            </ac:spMkLst>
          </pc:spChg>
          <pc:spChg chg="mod">
            <ac:chgData name="Ragnhild Halvorsrud" userId="917ea340-fd63-490f-a7db-68428d24cf32" providerId="ADAL" clId="{9B6050A4-F178-4018-9F62-4FCCA28DA093}" dt="2021-03-25T13:12:42.170" v="37777" actId="790"/>
            <ac:spMkLst>
              <pc:docMk/>
              <pc:sldMasterMk cId="1643857197" sldId="2147483693"/>
              <pc:sldLayoutMk cId="1943840033" sldId="2147483655"/>
              <ac:spMk id="4" creationId="{00000000-0000-0000-0000-000000000000}"/>
            </ac:spMkLst>
          </pc:spChg>
        </pc:sldLayoutChg>
        <pc:sldLayoutChg chg="modSp mod">
          <pc:chgData name="Ragnhild Halvorsrud" userId="917ea340-fd63-490f-a7db-68428d24cf32" providerId="ADAL" clId="{9B6050A4-F178-4018-9F62-4FCCA28DA093}" dt="2021-03-25T13:12:42.107" v="37737" actId="790"/>
          <pc:sldLayoutMkLst>
            <pc:docMk/>
            <pc:sldMasterMk cId="1643857197" sldId="2147483693"/>
            <pc:sldLayoutMk cId="2142956664" sldId="2147483656"/>
          </pc:sldLayoutMkLst>
          <pc:spChg chg="mod">
            <ac:chgData name="Ragnhild Halvorsrud" userId="917ea340-fd63-490f-a7db-68428d24cf32" providerId="ADAL" clId="{9B6050A4-F178-4018-9F62-4FCCA28DA093}" dt="2021-03-25T13:12:42.102" v="37734" actId="790"/>
            <ac:spMkLst>
              <pc:docMk/>
              <pc:sldMasterMk cId="1643857197" sldId="2147483693"/>
              <pc:sldLayoutMk cId="2142956664" sldId="2147483656"/>
              <ac:spMk id="2" creationId="{00000000-0000-0000-0000-000000000000}"/>
            </ac:spMkLst>
          </pc:spChg>
          <pc:spChg chg="mod">
            <ac:chgData name="Ragnhild Halvorsrud" userId="917ea340-fd63-490f-a7db-68428d24cf32" providerId="ADAL" clId="{9B6050A4-F178-4018-9F62-4FCCA28DA093}" dt="2021-03-25T13:12:42.104" v="37735" actId="790"/>
            <ac:spMkLst>
              <pc:docMk/>
              <pc:sldMasterMk cId="1643857197" sldId="2147483693"/>
              <pc:sldLayoutMk cId="2142956664" sldId="2147483656"/>
              <ac:spMk id="3" creationId="{00000000-0000-0000-0000-000000000000}"/>
            </ac:spMkLst>
          </pc:spChg>
          <pc:spChg chg="mod">
            <ac:chgData name="Ragnhild Halvorsrud" userId="917ea340-fd63-490f-a7db-68428d24cf32" providerId="ADAL" clId="{9B6050A4-F178-4018-9F62-4FCCA28DA093}" dt="2021-03-25T13:12:42.099" v="37732" actId="790"/>
            <ac:spMkLst>
              <pc:docMk/>
              <pc:sldMasterMk cId="1643857197" sldId="2147483693"/>
              <pc:sldLayoutMk cId="2142956664" sldId="2147483656"/>
              <ac:spMk id="4" creationId="{00000000-0000-0000-0000-000000000000}"/>
            </ac:spMkLst>
          </pc:spChg>
          <pc:spChg chg="mod">
            <ac:chgData name="Ragnhild Halvorsrud" userId="917ea340-fd63-490f-a7db-68428d24cf32" providerId="ADAL" clId="{9B6050A4-F178-4018-9F62-4FCCA28DA093}" dt="2021-03-25T13:12:42.105" v="37736" actId="790"/>
            <ac:spMkLst>
              <pc:docMk/>
              <pc:sldMasterMk cId="1643857197" sldId="2147483693"/>
              <pc:sldLayoutMk cId="2142956664" sldId="2147483656"/>
              <ac:spMk id="5" creationId="{00000000-0000-0000-0000-000000000000}"/>
            </ac:spMkLst>
          </pc:spChg>
          <pc:spChg chg="mod">
            <ac:chgData name="Ragnhild Halvorsrud" userId="917ea340-fd63-490f-a7db-68428d24cf32" providerId="ADAL" clId="{9B6050A4-F178-4018-9F62-4FCCA28DA093}" dt="2021-03-25T13:12:42.107" v="37737" actId="790"/>
            <ac:spMkLst>
              <pc:docMk/>
              <pc:sldMasterMk cId="1643857197" sldId="2147483693"/>
              <pc:sldLayoutMk cId="2142956664" sldId="2147483656"/>
              <ac:spMk id="6" creationId="{00000000-0000-0000-0000-000000000000}"/>
            </ac:spMkLst>
          </pc:spChg>
          <pc:spChg chg="mod">
            <ac:chgData name="Ragnhild Halvorsrud" userId="917ea340-fd63-490f-a7db-68428d24cf32" providerId="ADAL" clId="{9B6050A4-F178-4018-9F62-4FCCA28DA093}" dt="2021-03-25T13:12:42.101" v="37733" actId="790"/>
            <ac:spMkLst>
              <pc:docMk/>
              <pc:sldMasterMk cId="1643857197" sldId="2147483693"/>
              <pc:sldLayoutMk cId="2142956664" sldId="2147483656"/>
              <ac:spMk id="8" creationId="{00000000-0000-0000-0000-000000000000}"/>
            </ac:spMkLst>
          </pc:spChg>
        </pc:sldLayoutChg>
        <pc:sldLayoutChg chg="modSp mod">
          <pc:chgData name="Ragnhild Halvorsrud" userId="917ea340-fd63-490f-a7db-68428d24cf32" providerId="ADAL" clId="{9B6050A4-F178-4018-9F62-4FCCA28DA093}" dt="2021-03-25T13:12:42.125" v="37750" actId="790"/>
          <pc:sldLayoutMkLst>
            <pc:docMk/>
            <pc:sldMasterMk cId="1643857197" sldId="2147483693"/>
            <pc:sldLayoutMk cId="2627832036" sldId="2147483657"/>
          </pc:sldLayoutMkLst>
          <pc:spChg chg="mod">
            <ac:chgData name="Ragnhild Halvorsrud" userId="917ea340-fd63-490f-a7db-68428d24cf32" providerId="ADAL" clId="{9B6050A4-F178-4018-9F62-4FCCA28DA093}" dt="2021-03-25T13:12:42.120" v="37746" actId="790"/>
            <ac:spMkLst>
              <pc:docMk/>
              <pc:sldMasterMk cId="1643857197" sldId="2147483693"/>
              <pc:sldLayoutMk cId="2627832036" sldId="2147483657"/>
              <ac:spMk id="2" creationId="{00000000-0000-0000-0000-000000000000}"/>
            </ac:spMkLst>
          </pc:spChg>
          <pc:spChg chg="mod">
            <ac:chgData name="Ragnhild Halvorsrud" userId="917ea340-fd63-490f-a7db-68428d24cf32" providerId="ADAL" clId="{9B6050A4-F178-4018-9F62-4FCCA28DA093}" dt="2021-03-25T13:12:42.121" v="37747" actId="790"/>
            <ac:spMkLst>
              <pc:docMk/>
              <pc:sldMasterMk cId="1643857197" sldId="2147483693"/>
              <pc:sldLayoutMk cId="2627832036" sldId="2147483657"/>
              <ac:spMk id="3" creationId="{00000000-0000-0000-0000-000000000000}"/>
            </ac:spMkLst>
          </pc:spChg>
          <pc:spChg chg="mod">
            <ac:chgData name="Ragnhild Halvorsrud" userId="917ea340-fd63-490f-a7db-68428d24cf32" providerId="ADAL" clId="{9B6050A4-F178-4018-9F62-4FCCA28DA093}" dt="2021-03-25T13:12:42.122" v="37748" actId="790"/>
            <ac:spMkLst>
              <pc:docMk/>
              <pc:sldMasterMk cId="1643857197" sldId="2147483693"/>
              <pc:sldLayoutMk cId="2627832036" sldId="2147483657"/>
              <ac:spMk id="4" creationId="{00000000-0000-0000-0000-000000000000}"/>
            </ac:spMkLst>
          </pc:spChg>
          <pc:spChg chg="mod">
            <ac:chgData name="Ragnhild Halvorsrud" userId="917ea340-fd63-490f-a7db-68428d24cf32" providerId="ADAL" clId="{9B6050A4-F178-4018-9F62-4FCCA28DA093}" dt="2021-03-25T13:12:42.124" v="37749" actId="790"/>
            <ac:spMkLst>
              <pc:docMk/>
              <pc:sldMasterMk cId="1643857197" sldId="2147483693"/>
              <pc:sldLayoutMk cId="2627832036" sldId="2147483657"/>
              <ac:spMk id="5" creationId="{00000000-0000-0000-0000-000000000000}"/>
            </ac:spMkLst>
          </pc:spChg>
          <pc:spChg chg="mod">
            <ac:chgData name="Ragnhild Halvorsrud" userId="917ea340-fd63-490f-a7db-68428d24cf32" providerId="ADAL" clId="{9B6050A4-F178-4018-9F62-4FCCA28DA093}" dt="2021-03-25T13:12:42.117" v="37745" actId="790"/>
            <ac:spMkLst>
              <pc:docMk/>
              <pc:sldMasterMk cId="1643857197" sldId="2147483693"/>
              <pc:sldLayoutMk cId="2627832036" sldId="2147483657"/>
              <ac:spMk id="9" creationId="{00000000-0000-0000-0000-000000000000}"/>
            </ac:spMkLst>
          </pc:spChg>
          <pc:spChg chg="mod">
            <ac:chgData name="Ragnhild Halvorsrud" userId="917ea340-fd63-490f-a7db-68428d24cf32" providerId="ADAL" clId="{9B6050A4-F178-4018-9F62-4FCCA28DA093}" dt="2021-03-25T13:12:42.125" v="37750" actId="790"/>
            <ac:spMkLst>
              <pc:docMk/>
              <pc:sldMasterMk cId="1643857197" sldId="2147483693"/>
              <pc:sldLayoutMk cId="2627832036" sldId="2147483657"/>
              <ac:spMk id="13" creationId="{00000000-0000-0000-0000-000000000000}"/>
            </ac:spMkLst>
          </pc:spChg>
        </pc:sldLayoutChg>
        <pc:sldLayoutChg chg="modSp mod">
          <pc:chgData name="Ragnhild Halvorsrud" userId="917ea340-fd63-490f-a7db-68428d24cf32" providerId="ADAL" clId="{9B6050A4-F178-4018-9F62-4FCCA28DA093}" dt="2021-03-25T13:12:42.116" v="37744" actId="790"/>
          <pc:sldLayoutMkLst>
            <pc:docMk/>
            <pc:sldMasterMk cId="1643857197" sldId="2147483693"/>
            <pc:sldLayoutMk cId="232334733" sldId="2147483673"/>
          </pc:sldLayoutMkLst>
          <pc:spChg chg="mod">
            <ac:chgData name="Ragnhild Halvorsrud" userId="917ea340-fd63-490f-a7db-68428d24cf32" providerId="ADAL" clId="{9B6050A4-F178-4018-9F62-4FCCA28DA093}" dt="2021-03-25T13:12:42.113" v="37741" actId="790"/>
            <ac:spMkLst>
              <pc:docMk/>
              <pc:sldMasterMk cId="1643857197" sldId="2147483693"/>
              <pc:sldLayoutMk cId="232334733" sldId="2147483673"/>
              <ac:spMk id="3" creationId="{00000000-0000-0000-0000-000000000000}"/>
            </ac:spMkLst>
          </pc:spChg>
          <pc:spChg chg="mod">
            <ac:chgData name="Ragnhild Halvorsrud" userId="917ea340-fd63-490f-a7db-68428d24cf32" providerId="ADAL" clId="{9B6050A4-F178-4018-9F62-4FCCA28DA093}" dt="2021-03-25T13:12:42.110" v="37739" actId="790"/>
            <ac:spMkLst>
              <pc:docMk/>
              <pc:sldMasterMk cId="1643857197" sldId="2147483693"/>
              <pc:sldLayoutMk cId="232334733" sldId="2147483673"/>
              <ac:spMk id="4" creationId="{00000000-0000-0000-0000-000000000000}"/>
            </ac:spMkLst>
          </pc:spChg>
          <pc:spChg chg="mod">
            <ac:chgData name="Ragnhild Halvorsrud" userId="917ea340-fd63-490f-a7db-68428d24cf32" providerId="ADAL" clId="{9B6050A4-F178-4018-9F62-4FCCA28DA093}" dt="2021-03-25T13:12:42.114" v="37742" actId="790"/>
            <ac:spMkLst>
              <pc:docMk/>
              <pc:sldMasterMk cId="1643857197" sldId="2147483693"/>
              <pc:sldLayoutMk cId="232334733" sldId="2147483673"/>
              <ac:spMk id="5" creationId="{00000000-0000-0000-0000-000000000000}"/>
            </ac:spMkLst>
          </pc:spChg>
          <pc:spChg chg="mod">
            <ac:chgData name="Ragnhild Halvorsrud" userId="917ea340-fd63-490f-a7db-68428d24cf32" providerId="ADAL" clId="{9B6050A4-F178-4018-9F62-4FCCA28DA093}" dt="2021-03-25T13:12:42.115" v="37743" actId="790"/>
            <ac:spMkLst>
              <pc:docMk/>
              <pc:sldMasterMk cId="1643857197" sldId="2147483693"/>
              <pc:sldLayoutMk cId="232334733" sldId="2147483673"/>
              <ac:spMk id="6" creationId="{00000000-0000-0000-0000-000000000000}"/>
            </ac:spMkLst>
          </pc:spChg>
          <pc:spChg chg="mod">
            <ac:chgData name="Ragnhild Halvorsrud" userId="917ea340-fd63-490f-a7db-68428d24cf32" providerId="ADAL" clId="{9B6050A4-F178-4018-9F62-4FCCA28DA093}" dt="2021-03-25T13:12:42.112" v="37740" actId="790"/>
            <ac:spMkLst>
              <pc:docMk/>
              <pc:sldMasterMk cId="1643857197" sldId="2147483693"/>
              <pc:sldLayoutMk cId="232334733" sldId="2147483673"/>
              <ac:spMk id="8" creationId="{00000000-0000-0000-0000-000000000000}"/>
            </ac:spMkLst>
          </pc:spChg>
          <pc:spChg chg="mod">
            <ac:chgData name="Ragnhild Halvorsrud" userId="917ea340-fd63-490f-a7db-68428d24cf32" providerId="ADAL" clId="{9B6050A4-F178-4018-9F62-4FCCA28DA093}" dt="2021-03-25T13:12:42.108" v="37738" actId="790"/>
            <ac:spMkLst>
              <pc:docMk/>
              <pc:sldMasterMk cId="1643857197" sldId="2147483693"/>
              <pc:sldLayoutMk cId="232334733" sldId="2147483673"/>
              <ac:spMk id="9" creationId="{00000000-0000-0000-0000-000000000000}"/>
            </ac:spMkLst>
          </pc:spChg>
          <pc:spChg chg="mod">
            <ac:chgData name="Ragnhild Halvorsrud" userId="917ea340-fd63-490f-a7db-68428d24cf32" providerId="ADAL" clId="{9B6050A4-F178-4018-9F62-4FCCA28DA093}" dt="2021-03-25T13:12:42.116" v="37744" actId="790"/>
            <ac:spMkLst>
              <pc:docMk/>
              <pc:sldMasterMk cId="1643857197" sldId="2147483693"/>
              <pc:sldLayoutMk cId="232334733" sldId="2147483673"/>
              <ac:spMk id="10" creationId="{00000000-0000-0000-0000-000000000000}"/>
            </ac:spMkLst>
          </pc:spChg>
        </pc:sldLayoutChg>
        <pc:sldLayoutChg chg="modSp mod">
          <pc:chgData name="Ragnhild Halvorsrud" userId="917ea340-fd63-490f-a7db-68428d24cf32" providerId="ADAL" clId="{9B6050A4-F178-4018-9F62-4FCCA28DA093}" dt="2021-03-25T13:12:42.093" v="37728" actId="790"/>
          <pc:sldLayoutMkLst>
            <pc:docMk/>
            <pc:sldMasterMk cId="1643857197" sldId="2147483693"/>
            <pc:sldLayoutMk cId="263130026" sldId="2147483676"/>
          </pc:sldLayoutMkLst>
          <pc:spChg chg="mod">
            <ac:chgData name="Ragnhild Halvorsrud" userId="917ea340-fd63-490f-a7db-68428d24cf32" providerId="ADAL" clId="{9B6050A4-F178-4018-9F62-4FCCA28DA093}" dt="2021-03-25T13:12:42.091" v="37726" actId="790"/>
            <ac:spMkLst>
              <pc:docMk/>
              <pc:sldMasterMk cId="1643857197" sldId="2147483693"/>
              <pc:sldLayoutMk cId="263130026" sldId="2147483676"/>
              <ac:spMk id="2" creationId="{00000000-0000-0000-0000-000000000000}"/>
            </ac:spMkLst>
          </pc:spChg>
          <pc:spChg chg="mod">
            <ac:chgData name="Ragnhild Halvorsrud" userId="917ea340-fd63-490f-a7db-68428d24cf32" providerId="ADAL" clId="{9B6050A4-F178-4018-9F62-4FCCA28DA093}" dt="2021-03-25T13:12:42.092" v="37727" actId="790"/>
            <ac:spMkLst>
              <pc:docMk/>
              <pc:sldMasterMk cId="1643857197" sldId="2147483693"/>
              <pc:sldLayoutMk cId="263130026" sldId="2147483676"/>
              <ac:spMk id="3" creationId="{00000000-0000-0000-0000-000000000000}"/>
            </ac:spMkLst>
          </pc:spChg>
          <pc:spChg chg="mod">
            <ac:chgData name="Ragnhild Halvorsrud" userId="917ea340-fd63-490f-a7db-68428d24cf32" providerId="ADAL" clId="{9B6050A4-F178-4018-9F62-4FCCA28DA093}" dt="2021-03-25T13:12:42.089" v="37725" actId="790"/>
            <ac:spMkLst>
              <pc:docMk/>
              <pc:sldMasterMk cId="1643857197" sldId="2147483693"/>
              <pc:sldLayoutMk cId="263130026" sldId="2147483676"/>
              <ac:spMk id="4" creationId="{00000000-0000-0000-0000-000000000000}"/>
            </ac:spMkLst>
          </pc:spChg>
          <pc:spChg chg="mod">
            <ac:chgData name="Ragnhild Halvorsrud" userId="917ea340-fd63-490f-a7db-68428d24cf32" providerId="ADAL" clId="{9B6050A4-F178-4018-9F62-4FCCA28DA093}" dt="2021-03-25T13:12:42.093" v="37728" actId="790"/>
            <ac:spMkLst>
              <pc:docMk/>
              <pc:sldMasterMk cId="1643857197" sldId="2147483693"/>
              <pc:sldLayoutMk cId="263130026" sldId="2147483676"/>
              <ac:spMk id="8" creationId="{00000000-0000-0000-0000-000000000000}"/>
            </ac:spMkLst>
          </pc:spChg>
        </pc:sldLayoutChg>
        <pc:sldLayoutChg chg="modSp mod">
          <pc:chgData name="Ragnhild Halvorsrud" userId="917ea340-fd63-490f-a7db-68428d24cf32" providerId="ADAL" clId="{9B6050A4-F178-4018-9F62-4FCCA28DA093}" dt="2021-03-25T13:12:42.147" v="37762" actId="790"/>
          <pc:sldLayoutMkLst>
            <pc:docMk/>
            <pc:sldMasterMk cId="1643857197" sldId="2147483693"/>
            <pc:sldLayoutMk cId="2215202470" sldId="2147483679"/>
          </pc:sldLayoutMkLst>
          <pc:spChg chg="mod">
            <ac:chgData name="Ragnhild Halvorsrud" userId="917ea340-fd63-490f-a7db-68428d24cf32" providerId="ADAL" clId="{9B6050A4-F178-4018-9F62-4FCCA28DA093}" dt="2021-03-25T13:12:42.138" v="37757" actId="790"/>
            <ac:spMkLst>
              <pc:docMk/>
              <pc:sldMasterMk cId="1643857197" sldId="2147483693"/>
              <pc:sldLayoutMk cId="2215202470" sldId="2147483679"/>
              <ac:spMk id="3" creationId="{00000000-0000-0000-0000-000000000000}"/>
            </ac:spMkLst>
          </pc:spChg>
          <pc:spChg chg="mod">
            <ac:chgData name="Ragnhild Halvorsrud" userId="917ea340-fd63-490f-a7db-68428d24cf32" providerId="ADAL" clId="{9B6050A4-F178-4018-9F62-4FCCA28DA093}" dt="2021-03-25T13:12:42.141" v="37758" actId="790"/>
            <ac:spMkLst>
              <pc:docMk/>
              <pc:sldMasterMk cId="1643857197" sldId="2147483693"/>
              <pc:sldLayoutMk cId="2215202470" sldId="2147483679"/>
              <ac:spMk id="4" creationId="{00000000-0000-0000-0000-000000000000}"/>
            </ac:spMkLst>
          </pc:spChg>
          <pc:spChg chg="mod">
            <ac:chgData name="Ragnhild Halvorsrud" userId="917ea340-fd63-490f-a7db-68428d24cf32" providerId="ADAL" clId="{9B6050A4-F178-4018-9F62-4FCCA28DA093}" dt="2021-03-25T13:12:42.142" v="37759" actId="790"/>
            <ac:spMkLst>
              <pc:docMk/>
              <pc:sldMasterMk cId="1643857197" sldId="2147483693"/>
              <pc:sldLayoutMk cId="2215202470" sldId="2147483679"/>
              <ac:spMk id="5" creationId="{00000000-0000-0000-0000-000000000000}"/>
            </ac:spMkLst>
          </pc:spChg>
          <pc:spChg chg="mod">
            <ac:chgData name="Ragnhild Halvorsrud" userId="917ea340-fd63-490f-a7db-68428d24cf32" providerId="ADAL" clId="{9B6050A4-F178-4018-9F62-4FCCA28DA093}" dt="2021-03-25T13:12:42.143" v="37760" actId="790"/>
            <ac:spMkLst>
              <pc:docMk/>
              <pc:sldMasterMk cId="1643857197" sldId="2147483693"/>
              <pc:sldLayoutMk cId="2215202470" sldId="2147483679"/>
              <ac:spMk id="6" creationId="{00000000-0000-0000-0000-000000000000}"/>
            </ac:spMkLst>
          </pc:spChg>
          <pc:spChg chg="mod">
            <ac:chgData name="Ragnhild Halvorsrud" userId="917ea340-fd63-490f-a7db-68428d24cf32" providerId="ADAL" clId="{9B6050A4-F178-4018-9F62-4FCCA28DA093}" dt="2021-03-25T13:12:42.145" v="37761" actId="790"/>
            <ac:spMkLst>
              <pc:docMk/>
              <pc:sldMasterMk cId="1643857197" sldId="2147483693"/>
              <pc:sldLayoutMk cId="2215202470" sldId="2147483679"/>
              <ac:spMk id="7" creationId="{00000000-0000-0000-0000-000000000000}"/>
            </ac:spMkLst>
          </pc:spChg>
          <pc:spChg chg="mod">
            <ac:chgData name="Ragnhild Halvorsrud" userId="917ea340-fd63-490f-a7db-68428d24cf32" providerId="ADAL" clId="{9B6050A4-F178-4018-9F62-4FCCA28DA093}" dt="2021-03-25T13:12:42.147" v="37762" actId="790"/>
            <ac:spMkLst>
              <pc:docMk/>
              <pc:sldMasterMk cId="1643857197" sldId="2147483693"/>
              <pc:sldLayoutMk cId="2215202470" sldId="2147483679"/>
              <ac:spMk id="8" creationId="{00000000-0000-0000-0000-000000000000}"/>
            </ac:spMkLst>
          </pc:spChg>
        </pc:sldLayoutChg>
        <pc:sldLayoutChg chg="modSp mod">
          <pc:chgData name="Ragnhild Halvorsrud" userId="917ea340-fd63-490f-a7db-68428d24cf32" providerId="ADAL" clId="{9B6050A4-F178-4018-9F62-4FCCA28DA093}" dt="2021-03-25T13:12:42.088" v="37724" actId="790"/>
          <pc:sldLayoutMkLst>
            <pc:docMk/>
            <pc:sldMasterMk cId="1643857197" sldId="2147483693"/>
            <pc:sldLayoutMk cId="2212558206" sldId="2147483694"/>
          </pc:sldLayoutMkLst>
          <pc:spChg chg="mod">
            <ac:chgData name="Ragnhild Halvorsrud" userId="917ea340-fd63-490f-a7db-68428d24cf32" providerId="ADAL" clId="{9B6050A4-F178-4018-9F62-4FCCA28DA093}" dt="2021-03-25T13:12:42.074" v="37720" actId="790"/>
            <ac:spMkLst>
              <pc:docMk/>
              <pc:sldMasterMk cId="1643857197" sldId="2147483693"/>
              <pc:sldLayoutMk cId="2212558206" sldId="2147483694"/>
              <ac:spMk id="2" creationId="{00000000-0000-0000-0000-000000000000}"/>
            </ac:spMkLst>
          </pc:spChg>
          <pc:spChg chg="mod">
            <ac:chgData name="Ragnhild Halvorsrud" userId="917ea340-fd63-490f-a7db-68428d24cf32" providerId="ADAL" clId="{9B6050A4-F178-4018-9F62-4FCCA28DA093}" dt="2021-03-25T13:12:42.080" v="37721" actId="790"/>
            <ac:spMkLst>
              <pc:docMk/>
              <pc:sldMasterMk cId="1643857197" sldId="2147483693"/>
              <pc:sldLayoutMk cId="2212558206" sldId="2147483694"/>
              <ac:spMk id="3" creationId="{00000000-0000-0000-0000-000000000000}"/>
            </ac:spMkLst>
          </pc:spChg>
          <pc:spChg chg="mod">
            <ac:chgData name="Ragnhild Halvorsrud" userId="917ea340-fd63-490f-a7db-68428d24cf32" providerId="ADAL" clId="{9B6050A4-F178-4018-9F62-4FCCA28DA093}" dt="2021-03-25T13:12:42.083" v="37722" actId="790"/>
            <ac:spMkLst>
              <pc:docMk/>
              <pc:sldMasterMk cId="1643857197" sldId="2147483693"/>
              <pc:sldLayoutMk cId="2212558206" sldId="2147483694"/>
              <ac:spMk id="4" creationId="{00000000-0000-0000-0000-000000000000}"/>
            </ac:spMkLst>
          </pc:spChg>
          <pc:spChg chg="mod">
            <ac:chgData name="Ragnhild Halvorsrud" userId="917ea340-fd63-490f-a7db-68428d24cf32" providerId="ADAL" clId="{9B6050A4-F178-4018-9F62-4FCCA28DA093}" dt="2021-03-25T13:12:42.085" v="37723" actId="790"/>
            <ac:spMkLst>
              <pc:docMk/>
              <pc:sldMasterMk cId="1643857197" sldId="2147483693"/>
              <pc:sldLayoutMk cId="2212558206" sldId="2147483694"/>
              <ac:spMk id="5" creationId="{00000000-0000-0000-0000-000000000000}"/>
            </ac:spMkLst>
          </pc:spChg>
          <pc:spChg chg="mod">
            <ac:chgData name="Ragnhild Halvorsrud" userId="917ea340-fd63-490f-a7db-68428d24cf32" providerId="ADAL" clId="{9B6050A4-F178-4018-9F62-4FCCA28DA093}" dt="2021-03-25T13:12:42.088" v="37724" actId="790"/>
            <ac:spMkLst>
              <pc:docMk/>
              <pc:sldMasterMk cId="1643857197" sldId="2147483693"/>
              <pc:sldLayoutMk cId="2212558206" sldId="2147483694"/>
              <ac:spMk id="6" creationId="{00000000-0000-0000-0000-000000000000}"/>
            </ac:spMkLst>
          </pc:spChg>
        </pc:sldLayoutChg>
      </pc:sldMasterChg>
    </pc:docChg>
  </pc:docChgLst>
  <pc:docChgLst>
    <pc:chgData name="Ragnhild Halvorsrud" userId="917ea340-fd63-490f-a7db-68428d24cf32" providerId="ADAL" clId="{430B25B1-D0AF-45B5-82B9-7BC7DA271DF8}"/>
    <pc:docChg chg="undo custSel modSld">
      <pc:chgData name="Ragnhild Halvorsrud" userId="917ea340-fd63-490f-a7db-68428d24cf32" providerId="ADAL" clId="{430B25B1-D0AF-45B5-82B9-7BC7DA271DF8}" dt="2020-06-17T16:49:19.865" v="17" actId="1076"/>
      <pc:docMkLst>
        <pc:docMk/>
      </pc:docMkLst>
      <pc:sldChg chg="addSp delSp modSp mod">
        <pc:chgData name="Ragnhild Halvorsrud" userId="917ea340-fd63-490f-a7db-68428d24cf32" providerId="ADAL" clId="{430B25B1-D0AF-45B5-82B9-7BC7DA271DF8}" dt="2020-06-17T16:49:19.865" v="17" actId="1076"/>
        <pc:sldMkLst>
          <pc:docMk/>
          <pc:sldMk cId="2355491973" sldId="273"/>
        </pc:sldMkLst>
        <pc:spChg chg="add del mod">
          <ac:chgData name="Ragnhild Halvorsrud" userId="917ea340-fd63-490f-a7db-68428d24cf32" providerId="ADAL" clId="{430B25B1-D0AF-45B5-82B9-7BC7DA271DF8}" dt="2020-06-17T16:48:59.747" v="6" actId="478"/>
          <ac:spMkLst>
            <pc:docMk/>
            <pc:sldMk cId="2355491973" sldId="273"/>
            <ac:spMk id="4" creationId="{61E1FA96-A0FA-4546-9CD2-C950894D5880}"/>
          </ac:spMkLst>
        </pc:spChg>
        <pc:picChg chg="add del mod">
          <ac:chgData name="Ragnhild Halvorsrud" userId="917ea340-fd63-490f-a7db-68428d24cf32" providerId="ADAL" clId="{430B25B1-D0AF-45B5-82B9-7BC7DA271DF8}" dt="2020-06-17T16:49:19.865" v="17" actId="1076"/>
          <ac:picMkLst>
            <pc:docMk/>
            <pc:sldMk cId="2355491973" sldId="273"/>
            <ac:picMk id="3" creationId="{10B22DE2-503E-41D3-B6BF-C1B69DE27FEF}"/>
          </ac:picMkLst>
        </pc:picChg>
      </pc:sldChg>
    </pc:docChg>
  </pc:docChgLst>
  <pc:docChgLst>
    <pc:chgData name="Ragnhild Halvorsrud" userId="917ea340-fd63-490f-a7db-68428d24cf32" providerId="ADAL" clId="{07873359-39E7-4010-BBAE-F894B279BD26}"/>
    <pc:docChg chg="undo custSel addSld delSld modSld modMainMaster">
      <pc:chgData name="Ragnhild Halvorsrud" userId="917ea340-fd63-490f-a7db-68428d24cf32" providerId="ADAL" clId="{07873359-39E7-4010-BBAE-F894B279BD26}" dt="2022-11-21T13:24:43.662" v="325" actId="1076"/>
      <pc:docMkLst>
        <pc:docMk/>
      </pc:docMkLst>
      <pc:sldChg chg="delSp mod">
        <pc:chgData name="Ragnhild Halvorsrud" userId="917ea340-fd63-490f-a7db-68428d24cf32" providerId="ADAL" clId="{07873359-39E7-4010-BBAE-F894B279BD26}" dt="2022-11-18T18:51:38.354" v="70" actId="478"/>
        <pc:sldMkLst>
          <pc:docMk/>
          <pc:sldMk cId="2607329622" sldId="428"/>
        </pc:sldMkLst>
        <pc:spChg chg="del">
          <ac:chgData name="Ragnhild Halvorsrud" userId="917ea340-fd63-490f-a7db-68428d24cf32" providerId="ADAL" clId="{07873359-39E7-4010-BBAE-F894B279BD26}" dt="2022-11-18T18:51:38.354" v="70" actId="478"/>
          <ac:spMkLst>
            <pc:docMk/>
            <pc:sldMk cId="2607329622" sldId="428"/>
            <ac:spMk id="6" creationId="{00000000-0000-0000-0000-000000000000}"/>
          </ac:spMkLst>
        </pc:spChg>
      </pc:sldChg>
      <pc:sldChg chg="delSp modSp mod">
        <pc:chgData name="Ragnhild Halvorsrud" userId="917ea340-fd63-490f-a7db-68428d24cf32" providerId="ADAL" clId="{07873359-39E7-4010-BBAE-F894B279BD26}" dt="2022-11-18T18:51:03.224" v="64" actId="478"/>
        <pc:sldMkLst>
          <pc:docMk/>
          <pc:sldMk cId="541240641" sldId="450"/>
        </pc:sldMkLst>
        <pc:spChg chg="del mod">
          <ac:chgData name="Ragnhild Halvorsrud" userId="917ea340-fd63-490f-a7db-68428d24cf32" providerId="ADAL" clId="{07873359-39E7-4010-BBAE-F894B279BD26}" dt="2022-11-18T18:51:03.224" v="64" actId="478"/>
          <ac:spMkLst>
            <pc:docMk/>
            <pc:sldMk cId="541240641" sldId="450"/>
            <ac:spMk id="4" creationId="{00000000-0000-0000-0000-000000000000}"/>
          </ac:spMkLst>
        </pc:spChg>
      </pc:sldChg>
      <pc:sldChg chg="addSp delSp modSp mod">
        <pc:chgData name="Ragnhild Halvorsrud" userId="917ea340-fd63-490f-a7db-68428d24cf32" providerId="ADAL" clId="{07873359-39E7-4010-BBAE-F894B279BD26}" dt="2022-11-21T13:24:43.662" v="325" actId="1076"/>
        <pc:sldMkLst>
          <pc:docMk/>
          <pc:sldMk cId="3419055384" sldId="453"/>
        </pc:sldMkLst>
        <pc:spChg chg="add del mod">
          <ac:chgData name="Ragnhild Halvorsrud" userId="917ea340-fd63-490f-a7db-68428d24cf32" providerId="ADAL" clId="{07873359-39E7-4010-BBAE-F894B279BD26}" dt="2022-11-21T09:18:18.866" v="321" actId="478"/>
          <ac:spMkLst>
            <pc:docMk/>
            <pc:sldMk cId="3419055384" sldId="453"/>
            <ac:spMk id="15" creationId="{A2F895CD-CADE-4E64-9A49-FF5633787A21}"/>
          </ac:spMkLst>
        </pc:spChg>
        <pc:spChg chg="mod">
          <ac:chgData name="Ragnhild Halvorsrud" userId="917ea340-fd63-490f-a7db-68428d24cf32" providerId="ADAL" clId="{07873359-39E7-4010-BBAE-F894B279BD26}" dt="2022-11-21T09:17:30.428" v="220"/>
          <ac:spMkLst>
            <pc:docMk/>
            <pc:sldMk cId="3419055384" sldId="453"/>
            <ac:spMk id="18" creationId="{B656118C-6F40-4610-BFEA-156BE9F4F4D8}"/>
          </ac:spMkLst>
        </pc:spChg>
        <pc:spChg chg="mod">
          <ac:chgData name="Ragnhild Halvorsrud" userId="917ea340-fd63-490f-a7db-68428d24cf32" providerId="ADAL" clId="{07873359-39E7-4010-BBAE-F894B279BD26}" dt="2022-11-21T09:17:30.428" v="220"/>
          <ac:spMkLst>
            <pc:docMk/>
            <pc:sldMk cId="3419055384" sldId="453"/>
            <ac:spMk id="19" creationId="{B873CAE2-115F-4B8F-A7F6-1139D8583F75}"/>
          </ac:spMkLst>
        </pc:spChg>
        <pc:spChg chg="mod">
          <ac:chgData name="Ragnhild Halvorsrud" userId="917ea340-fd63-490f-a7db-68428d24cf32" providerId="ADAL" clId="{07873359-39E7-4010-BBAE-F894B279BD26}" dt="2022-11-21T09:17:30.428" v="220"/>
          <ac:spMkLst>
            <pc:docMk/>
            <pc:sldMk cId="3419055384" sldId="453"/>
            <ac:spMk id="23" creationId="{D6CA52A0-9844-45D9-9DEB-62808FDFF977}"/>
          </ac:spMkLst>
        </pc:spChg>
        <pc:spChg chg="mod">
          <ac:chgData name="Ragnhild Halvorsrud" userId="917ea340-fd63-490f-a7db-68428d24cf32" providerId="ADAL" clId="{07873359-39E7-4010-BBAE-F894B279BD26}" dt="2022-11-21T09:17:30.428" v="220"/>
          <ac:spMkLst>
            <pc:docMk/>
            <pc:sldMk cId="3419055384" sldId="453"/>
            <ac:spMk id="24" creationId="{6DCCBCAB-CA3E-4D88-887B-5B224F726413}"/>
          </ac:spMkLst>
        </pc:spChg>
        <pc:spChg chg="mod">
          <ac:chgData name="Ragnhild Halvorsrud" userId="917ea340-fd63-490f-a7db-68428d24cf32" providerId="ADAL" clId="{07873359-39E7-4010-BBAE-F894B279BD26}" dt="2022-11-21T09:17:30.428" v="220"/>
          <ac:spMkLst>
            <pc:docMk/>
            <pc:sldMk cId="3419055384" sldId="453"/>
            <ac:spMk id="28" creationId="{BECE8C27-359C-4D9E-8DF0-662BAFC92045}"/>
          </ac:spMkLst>
        </pc:spChg>
        <pc:spChg chg="mod">
          <ac:chgData name="Ragnhild Halvorsrud" userId="917ea340-fd63-490f-a7db-68428d24cf32" providerId="ADAL" clId="{07873359-39E7-4010-BBAE-F894B279BD26}" dt="2022-11-21T09:17:30.428" v="220"/>
          <ac:spMkLst>
            <pc:docMk/>
            <pc:sldMk cId="3419055384" sldId="453"/>
            <ac:spMk id="29" creationId="{17B518A0-1B6B-48FF-93CF-B889A42CC499}"/>
          </ac:spMkLst>
        </pc:spChg>
        <pc:spChg chg="mod">
          <ac:chgData name="Ragnhild Halvorsrud" userId="917ea340-fd63-490f-a7db-68428d24cf32" providerId="ADAL" clId="{07873359-39E7-4010-BBAE-F894B279BD26}" dt="2022-11-21T09:17:30.428" v="220"/>
          <ac:spMkLst>
            <pc:docMk/>
            <pc:sldMk cId="3419055384" sldId="453"/>
            <ac:spMk id="35" creationId="{2B32E5BF-D37D-464A-B863-5C74C5098342}"/>
          </ac:spMkLst>
        </pc:spChg>
        <pc:spChg chg="mod">
          <ac:chgData name="Ragnhild Halvorsrud" userId="917ea340-fd63-490f-a7db-68428d24cf32" providerId="ADAL" clId="{07873359-39E7-4010-BBAE-F894B279BD26}" dt="2022-11-21T09:17:30.428" v="220"/>
          <ac:spMkLst>
            <pc:docMk/>
            <pc:sldMk cId="3419055384" sldId="453"/>
            <ac:spMk id="36" creationId="{070F5AAE-9639-4F26-90E8-A6D599608294}"/>
          </ac:spMkLst>
        </pc:spChg>
        <pc:spChg chg="mod">
          <ac:chgData name="Ragnhild Halvorsrud" userId="917ea340-fd63-490f-a7db-68428d24cf32" providerId="ADAL" clId="{07873359-39E7-4010-BBAE-F894B279BD26}" dt="2022-11-21T09:17:30.428" v="220"/>
          <ac:spMkLst>
            <pc:docMk/>
            <pc:sldMk cId="3419055384" sldId="453"/>
            <ac:spMk id="40" creationId="{BB7B279B-0ED5-4480-A2ED-DA966B69F951}"/>
          </ac:spMkLst>
        </pc:spChg>
        <pc:spChg chg="mod">
          <ac:chgData name="Ragnhild Halvorsrud" userId="917ea340-fd63-490f-a7db-68428d24cf32" providerId="ADAL" clId="{07873359-39E7-4010-BBAE-F894B279BD26}" dt="2022-11-21T09:17:30.428" v="220"/>
          <ac:spMkLst>
            <pc:docMk/>
            <pc:sldMk cId="3419055384" sldId="453"/>
            <ac:spMk id="41" creationId="{083391C7-BECC-4E71-A9C3-D8E29D9F855A}"/>
          </ac:spMkLst>
        </pc:spChg>
        <pc:spChg chg="mod">
          <ac:chgData name="Ragnhild Halvorsrud" userId="917ea340-fd63-490f-a7db-68428d24cf32" providerId="ADAL" clId="{07873359-39E7-4010-BBAE-F894B279BD26}" dt="2022-11-21T09:17:30.428" v="220"/>
          <ac:spMkLst>
            <pc:docMk/>
            <pc:sldMk cId="3419055384" sldId="453"/>
            <ac:spMk id="45" creationId="{F14DCE0C-8971-43C6-B0C1-6EEFBB1A0FC3}"/>
          </ac:spMkLst>
        </pc:spChg>
        <pc:spChg chg="mod">
          <ac:chgData name="Ragnhild Halvorsrud" userId="917ea340-fd63-490f-a7db-68428d24cf32" providerId="ADAL" clId="{07873359-39E7-4010-BBAE-F894B279BD26}" dt="2022-11-21T09:17:30.428" v="220"/>
          <ac:spMkLst>
            <pc:docMk/>
            <pc:sldMk cId="3419055384" sldId="453"/>
            <ac:spMk id="47" creationId="{C378D577-F34E-460F-A0D6-02F1A5C49ECE}"/>
          </ac:spMkLst>
        </pc:spChg>
        <pc:spChg chg="mod">
          <ac:chgData name="Ragnhild Halvorsrud" userId="917ea340-fd63-490f-a7db-68428d24cf32" providerId="ADAL" clId="{07873359-39E7-4010-BBAE-F894B279BD26}" dt="2022-11-21T09:17:30.428" v="220"/>
          <ac:spMkLst>
            <pc:docMk/>
            <pc:sldMk cId="3419055384" sldId="453"/>
            <ac:spMk id="48" creationId="{A58CF67E-0FBA-420A-848D-2403AB086D16}"/>
          </ac:spMkLst>
        </pc:spChg>
        <pc:spChg chg="mod">
          <ac:chgData name="Ragnhild Halvorsrud" userId="917ea340-fd63-490f-a7db-68428d24cf32" providerId="ADAL" clId="{07873359-39E7-4010-BBAE-F894B279BD26}" dt="2022-11-21T09:17:30.428" v="220"/>
          <ac:spMkLst>
            <pc:docMk/>
            <pc:sldMk cId="3419055384" sldId="453"/>
            <ac:spMk id="49" creationId="{82D19DF3-9862-454B-B1B1-72C795EC6340}"/>
          </ac:spMkLst>
        </pc:spChg>
        <pc:spChg chg="add del mod">
          <ac:chgData name="Ragnhild Halvorsrud" userId="917ea340-fd63-490f-a7db-68428d24cf32" providerId="ADAL" clId="{07873359-39E7-4010-BBAE-F894B279BD26}" dt="2022-11-21T09:18:18.866" v="321" actId="478"/>
          <ac:spMkLst>
            <pc:docMk/>
            <pc:sldMk cId="3419055384" sldId="453"/>
            <ac:spMk id="50" creationId="{85855852-949D-4712-A510-EFA0F262F6FD}"/>
          </ac:spMkLst>
        </pc:spChg>
        <pc:spChg chg="add del mod">
          <ac:chgData name="Ragnhild Halvorsrud" userId="917ea340-fd63-490f-a7db-68428d24cf32" providerId="ADAL" clId="{07873359-39E7-4010-BBAE-F894B279BD26}" dt="2022-11-21T09:18:18.866" v="321" actId="478"/>
          <ac:spMkLst>
            <pc:docMk/>
            <pc:sldMk cId="3419055384" sldId="453"/>
            <ac:spMk id="51" creationId="{5153F19D-3D8D-4F26-BD90-CF9321115D56}"/>
          </ac:spMkLst>
        </pc:spChg>
        <pc:spChg chg="add del mod">
          <ac:chgData name="Ragnhild Halvorsrud" userId="917ea340-fd63-490f-a7db-68428d24cf32" providerId="ADAL" clId="{07873359-39E7-4010-BBAE-F894B279BD26}" dt="2022-11-21T09:18:18.866" v="321" actId="478"/>
          <ac:spMkLst>
            <pc:docMk/>
            <pc:sldMk cId="3419055384" sldId="453"/>
            <ac:spMk id="64" creationId="{78C3F986-9FCA-4DC0-8176-F78213445E44}"/>
          </ac:spMkLst>
        </pc:spChg>
        <pc:spChg chg="add del mod">
          <ac:chgData name="Ragnhild Halvorsrud" userId="917ea340-fd63-490f-a7db-68428d24cf32" providerId="ADAL" clId="{07873359-39E7-4010-BBAE-F894B279BD26}" dt="2022-11-21T09:18:18.866" v="321" actId="478"/>
          <ac:spMkLst>
            <pc:docMk/>
            <pc:sldMk cId="3419055384" sldId="453"/>
            <ac:spMk id="66" creationId="{C6070474-69DE-4FF0-BDAF-EC684DEECE5F}"/>
          </ac:spMkLst>
        </pc:spChg>
        <pc:spChg chg="add del mod">
          <ac:chgData name="Ragnhild Halvorsrud" userId="917ea340-fd63-490f-a7db-68428d24cf32" providerId="ADAL" clId="{07873359-39E7-4010-BBAE-F894B279BD26}" dt="2022-11-21T09:18:18.866" v="321" actId="478"/>
          <ac:spMkLst>
            <pc:docMk/>
            <pc:sldMk cId="3419055384" sldId="453"/>
            <ac:spMk id="67" creationId="{9DE19D62-676E-4C93-8098-2B5E0410AFF6}"/>
          </ac:spMkLst>
        </pc:spChg>
        <pc:spChg chg="add del mod">
          <ac:chgData name="Ragnhild Halvorsrud" userId="917ea340-fd63-490f-a7db-68428d24cf32" providerId="ADAL" clId="{07873359-39E7-4010-BBAE-F894B279BD26}" dt="2022-11-21T09:18:18.866" v="321" actId="478"/>
          <ac:spMkLst>
            <pc:docMk/>
            <pc:sldMk cId="3419055384" sldId="453"/>
            <ac:spMk id="68" creationId="{A1371887-F07E-4F66-AC96-D130C001F537}"/>
          </ac:spMkLst>
        </pc:spChg>
        <pc:spChg chg="add del mod">
          <ac:chgData name="Ragnhild Halvorsrud" userId="917ea340-fd63-490f-a7db-68428d24cf32" providerId="ADAL" clId="{07873359-39E7-4010-BBAE-F894B279BD26}" dt="2022-11-21T13:24:17.245" v="323"/>
          <ac:spMkLst>
            <pc:docMk/>
            <pc:sldMk cId="3419055384" sldId="453"/>
            <ac:spMk id="73" creationId="{236B776F-F9F9-4249-A310-3CDEF490DA5F}"/>
          </ac:spMkLst>
        </pc:spChg>
        <pc:spChg chg="mod">
          <ac:chgData name="Ragnhild Halvorsrud" userId="917ea340-fd63-490f-a7db-68428d24cf32" providerId="ADAL" clId="{07873359-39E7-4010-BBAE-F894B279BD26}" dt="2022-11-21T13:24:10.701" v="322"/>
          <ac:spMkLst>
            <pc:docMk/>
            <pc:sldMk cId="3419055384" sldId="453"/>
            <ac:spMk id="76" creationId="{A0F3A1B6-7F51-4A2C-B7A6-8D06BFFC406B}"/>
          </ac:spMkLst>
        </pc:spChg>
        <pc:spChg chg="mod">
          <ac:chgData name="Ragnhild Halvorsrud" userId="917ea340-fd63-490f-a7db-68428d24cf32" providerId="ADAL" clId="{07873359-39E7-4010-BBAE-F894B279BD26}" dt="2022-11-21T13:24:10.701" v="322"/>
          <ac:spMkLst>
            <pc:docMk/>
            <pc:sldMk cId="3419055384" sldId="453"/>
            <ac:spMk id="77" creationId="{EA537F17-33D0-4604-92D5-4BB98B717627}"/>
          </ac:spMkLst>
        </pc:spChg>
        <pc:spChg chg="mod">
          <ac:chgData name="Ragnhild Halvorsrud" userId="917ea340-fd63-490f-a7db-68428d24cf32" providerId="ADAL" clId="{07873359-39E7-4010-BBAE-F894B279BD26}" dt="2022-11-21T13:24:10.701" v="322"/>
          <ac:spMkLst>
            <pc:docMk/>
            <pc:sldMk cId="3419055384" sldId="453"/>
            <ac:spMk id="81" creationId="{B4D1808C-0376-4F96-B422-3DBCB5BDA1C0}"/>
          </ac:spMkLst>
        </pc:spChg>
        <pc:spChg chg="mod">
          <ac:chgData name="Ragnhild Halvorsrud" userId="917ea340-fd63-490f-a7db-68428d24cf32" providerId="ADAL" clId="{07873359-39E7-4010-BBAE-F894B279BD26}" dt="2022-11-21T13:24:10.701" v="322"/>
          <ac:spMkLst>
            <pc:docMk/>
            <pc:sldMk cId="3419055384" sldId="453"/>
            <ac:spMk id="82" creationId="{0B51B8C6-DFBE-4832-89B6-F57171FF16C2}"/>
          </ac:spMkLst>
        </pc:spChg>
        <pc:spChg chg="mod">
          <ac:chgData name="Ragnhild Halvorsrud" userId="917ea340-fd63-490f-a7db-68428d24cf32" providerId="ADAL" clId="{07873359-39E7-4010-BBAE-F894B279BD26}" dt="2022-11-21T13:24:10.701" v="322"/>
          <ac:spMkLst>
            <pc:docMk/>
            <pc:sldMk cId="3419055384" sldId="453"/>
            <ac:spMk id="86" creationId="{5AF5F221-3768-4F3F-8D26-15862A00F430}"/>
          </ac:spMkLst>
        </pc:spChg>
        <pc:spChg chg="mod">
          <ac:chgData name="Ragnhild Halvorsrud" userId="917ea340-fd63-490f-a7db-68428d24cf32" providerId="ADAL" clId="{07873359-39E7-4010-BBAE-F894B279BD26}" dt="2022-11-21T13:24:10.701" v="322"/>
          <ac:spMkLst>
            <pc:docMk/>
            <pc:sldMk cId="3419055384" sldId="453"/>
            <ac:spMk id="87" creationId="{DFCCAD70-385D-4EB2-9044-F7522DE69C0D}"/>
          </ac:spMkLst>
        </pc:spChg>
        <pc:spChg chg="mod">
          <ac:chgData name="Ragnhild Halvorsrud" userId="917ea340-fd63-490f-a7db-68428d24cf32" providerId="ADAL" clId="{07873359-39E7-4010-BBAE-F894B279BD26}" dt="2022-11-21T13:24:10.701" v="322"/>
          <ac:spMkLst>
            <pc:docMk/>
            <pc:sldMk cId="3419055384" sldId="453"/>
            <ac:spMk id="93" creationId="{81B48A7F-DC6B-44E1-84FE-4CB64FB7FDCE}"/>
          </ac:spMkLst>
        </pc:spChg>
        <pc:spChg chg="mod">
          <ac:chgData name="Ragnhild Halvorsrud" userId="917ea340-fd63-490f-a7db-68428d24cf32" providerId="ADAL" clId="{07873359-39E7-4010-BBAE-F894B279BD26}" dt="2022-11-21T13:24:10.701" v="322"/>
          <ac:spMkLst>
            <pc:docMk/>
            <pc:sldMk cId="3419055384" sldId="453"/>
            <ac:spMk id="94" creationId="{7E778A07-D3EA-4F0A-B5F7-A08D8C6FF22B}"/>
          </ac:spMkLst>
        </pc:spChg>
        <pc:spChg chg="mod">
          <ac:chgData name="Ragnhild Halvorsrud" userId="917ea340-fd63-490f-a7db-68428d24cf32" providerId="ADAL" clId="{07873359-39E7-4010-BBAE-F894B279BD26}" dt="2022-11-21T13:24:10.701" v="322"/>
          <ac:spMkLst>
            <pc:docMk/>
            <pc:sldMk cId="3419055384" sldId="453"/>
            <ac:spMk id="98" creationId="{C464BE99-6ED0-4224-BDCD-9F12B551CA73}"/>
          </ac:spMkLst>
        </pc:spChg>
        <pc:spChg chg="mod">
          <ac:chgData name="Ragnhild Halvorsrud" userId="917ea340-fd63-490f-a7db-68428d24cf32" providerId="ADAL" clId="{07873359-39E7-4010-BBAE-F894B279BD26}" dt="2022-11-21T13:24:10.701" v="322"/>
          <ac:spMkLst>
            <pc:docMk/>
            <pc:sldMk cId="3419055384" sldId="453"/>
            <ac:spMk id="99" creationId="{57383AD1-3F9B-40ED-B287-2AFA250EE8BB}"/>
          </ac:spMkLst>
        </pc:spChg>
        <pc:spChg chg="mod">
          <ac:chgData name="Ragnhild Halvorsrud" userId="917ea340-fd63-490f-a7db-68428d24cf32" providerId="ADAL" clId="{07873359-39E7-4010-BBAE-F894B279BD26}" dt="2022-11-21T13:24:10.701" v="322"/>
          <ac:spMkLst>
            <pc:docMk/>
            <pc:sldMk cId="3419055384" sldId="453"/>
            <ac:spMk id="103" creationId="{AAE4C698-8B25-4CE5-BE91-553A710C0006}"/>
          </ac:spMkLst>
        </pc:spChg>
        <pc:spChg chg="mod">
          <ac:chgData name="Ragnhild Halvorsrud" userId="917ea340-fd63-490f-a7db-68428d24cf32" providerId="ADAL" clId="{07873359-39E7-4010-BBAE-F894B279BD26}" dt="2022-11-21T13:24:10.701" v="322"/>
          <ac:spMkLst>
            <pc:docMk/>
            <pc:sldMk cId="3419055384" sldId="453"/>
            <ac:spMk id="105" creationId="{B33AFBC2-FAD3-45B7-B790-97CDCCD9451C}"/>
          </ac:spMkLst>
        </pc:spChg>
        <pc:spChg chg="mod">
          <ac:chgData name="Ragnhild Halvorsrud" userId="917ea340-fd63-490f-a7db-68428d24cf32" providerId="ADAL" clId="{07873359-39E7-4010-BBAE-F894B279BD26}" dt="2022-11-21T13:24:10.701" v="322"/>
          <ac:spMkLst>
            <pc:docMk/>
            <pc:sldMk cId="3419055384" sldId="453"/>
            <ac:spMk id="106" creationId="{F708E362-76F5-487B-8C10-0C4406B2AD97}"/>
          </ac:spMkLst>
        </pc:spChg>
        <pc:spChg chg="mod">
          <ac:chgData name="Ragnhild Halvorsrud" userId="917ea340-fd63-490f-a7db-68428d24cf32" providerId="ADAL" clId="{07873359-39E7-4010-BBAE-F894B279BD26}" dt="2022-11-21T13:24:10.701" v="322"/>
          <ac:spMkLst>
            <pc:docMk/>
            <pc:sldMk cId="3419055384" sldId="453"/>
            <ac:spMk id="107" creationId="{B0774F15-6143-4467-9D00-7FCD8B6D3672}"/>
          </ac:spMkLst>
        </pc:spChg>
        <pc:spChg chg="add del mod">
          <ac:chgData name="Ragnhild Halvorsrud" userId="917ea340-fd63-490f-a7db-68428d24cf32" providerId="ADAL" clId="{07873359-39E7-4010-BBAE-F894B279BD26}" dt="2022-11-21T13:24:17.245" v="323"/>
          <ac:spMkLst>
            <pc:docMk/>
            <pc:sldMk cId="3419055384" sldId="453"/>
            <ac:spMk id="108" creationId="{A4036000-40A9-42B6-A8B2-E63C52B6122A}"/>
          </ac:spMkLst>
        </pc:spChg>
        <pc:spChg chg="add del mod">
          <ac:chgData name="Ragnhild Halvorsrud" userId="917ea340-fd63-490f-a7db-68428d24cf32" providerId="ADAL" clId="{07873359-39E7-4010-BBAE-F894B279BD26}" dt="2022-11-21T13:24:17.245" v="323"/>
          <ac:spMkLst>
            <pc:docMk/>
            <pc:sldMk cId="3419055384" sldId="453"/>
            <ac:spMk id="109" creationId="{3358329A-B3AD-4B65-A0DA-04CCF87ACB70}"/>
          </ac:spMkLst>
        </pc:spChg>
        <pc:spChg chg="add del mod">
          <ac:chgData name="Ragnhild Halvorsrud" userId="917ea340-fd63-490f-a7db-68428d24cf32" providerId="ADAL" clId="{07873359-39E7-4010-BBAE-F894B279BD26}" dt="2022-11-21T13:24:17.245" v="323"/>
          <ac:spMkLst>
            <pc:docMk/>
            <pc:sldMk cId="3419055384" sldId="453"/>
            <ac:spMk id="122" creationId="{CDD21AB9-6C63-4CF1-B285-611364C7F7DF}"/>
          </ac:spMkLst>
        </pc:spChg>
        <pc:spChg chg="add del mod">
          <ac:chgData name="Ragnhild Halvorsrud" userId="917ea340-fd63-490f-a7db-68428d24cf32" providerId="ADAL" clId="{07873359-39E7-4010-BBAE-F894B279BD26}" dt="2022-11-21T13:24:17.245" v="323"/>
          <ac:spMkLst>
            <pc:docMk/>
            <pc:sldMk cId="3419055384" sldId="453"/>
            <ac:spMk id="124" creationId="{EAFB499A-B101-4439-B6CF-E25685547921}"/>
          </ac:spMkLst>
        </pc:spChg>
        <pc:spChg chg="add del mod">
          <ac:chgData name="Ragnhild Halvorsrud" userId="917ea340-fd63-490f-a7db-68428d24cf32" providerId="ADAL" clId="{07873359-39E7-4010-BBAE-F894B279BD26}" dt="2022-11-21T13:24:17.245" v="323"/>
          <ac:spMkLst>
            <pc:docMk/>
            <pc:sldMk cId="3419055384" sldId="453"/>
            <ac:spMk id="125" creationId="{51472B85-BEF4-4DE9-BFB0-4C8E7A0AEE71}"/>
          </ac:spMkLst>
        </pc:spChg>
        <pc:spChg chg="add del mod">
          <ac:chgData name="Ragnhild Halvorsrud" userId="917ea340-fd63-490f-a7db-68428d24cf32" providerId="ADAL" clId="{07873359-39E7-4010-BBAE-F894B279BD26}" dt="2022-11-21T13:24:17.245" v="323"/>
          <ac:spMkLst>
            <pc:docMk/>
            <pc:sldMk cId="3419055384" sldId="453"/>
            <ac:spMk id="126" creationId="{E65D34E4-6BF8-44BA-AA6C-4DB9EB9A12A3}"/>
          </ac:spMkLst>
        </pc:spChg>
        <pc:grpChg chg="add del mod">
          <ac:chgData name="Ragnhild Halvorsrud" userId="917ea340-fd63-490f-a7db-68428d24cf32" providerId="ADAL" clId="{07873359-39E7-4010-BBAE-F894B279BD26}" dt="2022-11-21T09:18:18.866" v="321" actId="478"/>
          <ac:grpSpMkLst>
            <pc:docMk/>
            <pc:sldMk cId="3419055384" sldId="453"/>
            <ac:grpSpMk id="17" creationId="{2325262F-D332-4049-B283-CEB100936AA5}"/>
          </ac:grpSpMkLst>
        </pc:grpChg>
        <pc:grpChg chg="add del mod">
          <ac:chgData name="Ragnhild Halvorsrud" userId="917ea340-fd63-490f-a7db-68428d24cf32" providerId="ADAL" clId="{07873359-39E7-4010-BBAE-F894B279BD26}" dt="2022-11-21T09:18:18.866" v="321" actId="478"/>
          <ac:grpSpMkLst>
            <pc:docMk/>
            <pc:sldMk cId="3419055384" sldId="453"/>
            <ac:grpSpMk id="22" creationId="{32347404-BBBF-472A-8CF1-72AF40AD83B0}"/>
          </ac:grpSpMkLst>
        </pc:grpChg>
        <pc:grpChg chg="add del mod">
          <ac:chgData name="Ragnhild Halvorsrud" userId="917ea340-fd63-490f-a7db-68428d24cf32" providerId="ADAL" clId="{07873359-39E7-4010-BBAE-F894B279BD26}" dt="2022-11-21T09:18:18.866" v="321" actId="478"/>
          <ac:grpSpMkLst>
            <pc:docMk/>
            <pc:sldMk cId="3419055384" sldId="453"/>
            <ac:grpSpMk id="27" creationId="{844A0010-981C-4457-A305-A5AA99D5F202}"/>
          </ac:grpSpMkLst>
        </pc:grpChg>
        <pc:grpChg chg="add del mod">
          <ac:chgData name="Ragnhild Halvorsrud" userId="917ea340-fd63-490f-a7db-68428d24cf32" providerId="ADAL" clId="{07873359-39E7-4010-BBAE-F894B279BD26}" dt="2022-11-21T09:18:18.866" v="321" actId="478"/>
          <ac:grpSpMkLst>
            <pc:docMk/>
            <pc:sldMk cId="3419055384" sldId="453"/>
            <ac:grpSpMk id="34" creationId="{80D8FC56-F6C8-450B-9C50-5D285BDABD4A}"/>
          </ac:grpSpMkLst>
        </pc:grpChg>
        <pc:grpChg chg="add del mod">
          <ac:chgData name="Ragnhild Halvorsrud" userId="917ea340-fd63-490f-a7db-68428d24cf32" providerId="ADAL" clId="{07873359-39E7-4010-BBAE-F894B279BD26}" dt="2022-11-21T09:18:18.866" v="321" actId="478"/>
          <ac:grpSpMkLst>
            <pc:docMk/>
            <pc:sldMk cId="3419055384" sldId="453"/>
            <ac:grpSpMk id="39" creationId="{CA6C3624-1CD8-4C4E-8C48-BF6431BD3DB4}"/>
          </ac:grpSpMkLst>
        </pc:grpChg>
        <pc:grpChg chg="mod">
          <ac:chgData name="Ragnhild Halvorsrud" userId="917ea340-fd63-490f-a7db-68428d24cf32" providerId="ADAL" clId="{07873359-39E7-4010-BBAE-F894B279BD26}" dt="2022-11-21T09:17:30.428" v="220"/>
          <ac:grpSpMkLst>
            <pc:docMk/>
            <pc:sldMk cId="3419055384" sldId="453"/>
            <ac:grpSpMk id="43" creationId="{D57F097C-E9EA-470B-ACE7-9CC281100AF5}"/>
          </ac:grpSpMkLst>
        </pc:grpChg>
        <pc:grpChg chg="add del mod">
          <ac:chgData name="Ragnhild Halvorsrud" userId="917ea340-fd63-490f-a7db-68428d24cf32" providerId="ADAL" clId="{07873359-39E7-4010-BBAE-F894B279BD26}" dt="2022-11-21T09:18:18.866" v="321" actId="478"/>
          <ac:grpSpMkLst>
            <pc:docMk/>
            <pc:sldMk cId="3419055384" sldId="453"/>
            <ac:grpSpMk id="46" creationId="{DFFF9EAC-1054-4AA0-B265-507592165859}"/>
          </ac:grpSpMkLst>
        </pc:grpChg>
        <pc:grpChg chg="add del mod">
          <ac:chgData name="Ragnhild Halvorsrud" userId="917ea340-fd63-490f-a7db-68428d24cf32" providerId="ADAL" clId="{07873359-39E7-4010-BBAE-F894B279BD26}" dt="2022-11-21T09:18:18.866" v="321" actId="478"/>
          <ac:grpSpMkLst>
            <pc:docMk/>
            <pc:sldMk cId="3419055384" sldId="453"/>
            <ac:grpSpMk id="52" creationId="{4A462D5F-3AB5-4377-AF64-DC649DF3EEF8}"/>
          </ac:grpSpMkLst>
        </pc:grpChg>
        <pc:grpChg chg="add del mod">
          <ac:chgData name="Ragnhild Halvorsrud" userId="917ea340-fd63-490f-a7db-68428d24cf32" providerId="ADAL" clId="{07873359-39E7-4010-BBAE-F894B279BD26}" dt="2022-11-21T13:24:17.245" v="323"/>
          <ac:grpSpMkLst>
            <pc:docMk/>
            <pc:sldMk cId="3419055384" sldId="453"/>
            <ac:grpSpMk id="75" creationId="{71B12814-FE5D-476B-B05C-AA0DC9EC0C83}"/>
          </ac:grpSpMkLst>
        </pc:grpChg>
        <pc:grpChg chg="add del mod">
          <ac:chgData name="Ragnhild Halvorsrud" userId="917ea340-fd63-490f-a7db-68428d24cf32" providerId="ADAL" clId="{07873359-39E7-4010-BBAE-F894B279BD26}" dt="2022-11-21T13:24:17.245" v="323"/>
          <ac:grpSpMkLst>
            <pc:docMk/>
            <pc:sldMk cId="3419055384" sldId="453"/>
            <ac:grpSpMk id="80" creationId="{682510DC-15D5-429C-A8C8-ED000795FB21}"/>
          </ac:grpSpMkLst>
        </pc:grpChg>
        <pc:grpChg chg="add del mod">
          <ac:chgData name="Ragnhild Halvorsrud" userId="917ea340-fd63-490f-a7db-68428d24cf32" providerId="ADAL" clId="{07873359-39E7-4010-BBAE-F894B279BD26}" dt="2022-11-21T13:24:17.245" v="323"/>
          <ac:grpSpMkLst>
            <pc:docMk/>
            <pc:sldMk cId="3419055384" sldId="453"/>
            <ac:grpSpMk id="85" creationId="{30488A51-EF6D-42DA-BC7F-3BFD7792F05A}"/>
          </ac:grpSpMkLst>
        </pc:grpChg>
        <pc:grpChg chg="add del mod">
          <ac:chgData name="Ragnhild Halvorsrud" userId="917ea340-fd63-490f-a7db-68428d24cf32" providerId="ADAL" clId="{07873359-39E7-4010-BBAE-F894B279BD26}" dt="2022-11-21T13:24:17.245" v="323"/>
          <ac:grpSpMkLst>
            <pc:docMk/>
            <pc:sldMk cId="3419055384" sldId="453"/>
            <ac:grpSpMk id="92" creationId="{E1351328-F620-4575-8A18-7FD825F37670}"/>
          </ac:grpSpMkLst>
        </pc:grpChg>
        <pc:grpChg chg="add del mod">
          <ac:chgData name="Ragnhild Halvorsrud" userId="917ea340-fd63-490f-a7db-68428d24cf32" providerId="ADAL" clId="{07873359-39E7-4010-BBAE-F894B279BD26}" dt="2022-11-21T13:24:17.245" v="323"/>
          <ac:grpSpMkLst>
            <pc:docMk/>
            <pc:sldMk cId="3419055384" sldId="453"/>
            <ac:grpSpMk id="97" creationId="{16530680-8885-4F63-9048-45C2D83369EC}"/>
          </ac:grpSpMkLst>
        </pc:grpChg>
        <pc:grpChg chg="mod">
          <ac:chgData name="Ragnhild Halvorsrud" userId="917ea340-fd63-490f-a7db-68428d24cf32" providerId="ADAL" clId="{07873359-39E7-4010-BBAE-F894B279BD26}" dt="2022-11-21T13:24:10.701" v="322"/>
          <ac:grpSpMkLst>
            <pc:docMk/>
            <pc:sldMk cId="3419055384" sldId="453"/>
            <ac:grpSpMk id="101" creationId="{4EDB63AE-B3DB-4BFF-9FD6-7A35E91AAC61}"/>
          </ac:grpSpMkLst>
        </pc:grpChg>
        <pc:grpChg chg="add del mod">
          <ac:chgData name="Ragnhild Halvorsrud" userId="917ea340-fd63-490f-a7db-68428d24cf32" providerId="ADAL" clId="{07873359-39E7-4010-BBAE-F894B279BD26}" dt="2022-11-21T13:24:17.245" v="323"/>
          <ac:grpSpMkLst>
            <pc:docMk/>
            <pc:sldMk cId="3419055384" sldId="453"/>
            <ac:grpSpMk id="104" creationId="{EBF702F8-B72E-46B4-8F0D-909FB58BC9B2}"/>
          </ac:grpSpMkLst>
        </pc:grpChg>
        <pc:grpChg chg="add del mod">
          <ac:chgData name="Ragnhild Halvorsrud" userId="917ea340-fd63-490f-a7db-68428d24cf32" providerId="ADAL" clId="{07873359-39E7-4010-BBAE-F894B279BD26}" dt="2022-11-21T13:24:17.245" v="323"/>
          <ac:grpSpMkLst>
            <pc:docMk/>
            <pc:sldMk cId="3419055384" sldId="453"/>
            <ac:grpSpMk id="110" creationId="{1A2A349B-928B-47ED-BB9A-A69E0DD4C96C}"/>
          </ac:grpSpMkLst>
        </pc:grpChg>
        <pc:picChg chg="del">
          <ac:chgData name="Ragnhild Halvorsrud" userId="917ea340-fd63-490f-a7db-68428d24cf32" providerId="ADAL" clId="{07873359-39E7-4010-BBAE-F894B279BD26}" dt="2022-11-21T09:17:51.146" v="221" actId="478"/>
          <ac:picMkLst>
            <pc:docMk/>
            <pc:sldMk cId="3419055384" sldId="453"/>
            <ac:picMk id="4" creationId="{4D09DDB4-02AC-4855-9BC1-C08254EF961B}"/>
          </ac:picMkLst>
        </pc:picChg>
        <pc:picChg chg="mod">
          <ac:chgData name="Ragnhild Halvorsrud" userId="917ea340-fd63-490f-a7db-68428d24cf32" providerId="ADAL" clId="{07873359-39E7-4010-BBAE-F894B279BD26}" dt="2022-11-21T09:17:30.428" v="220"/>
          <ac:picMkLst>
            <pc:docMk/>
            <pc:sldMk cId="3419055384" sldId="453"/>
            <ac:picMk id="20" creationId="{6A515994-5B8D-4473-951C-8367B7472016}"/>
          </ac:picMkLst>
        </pc:picChg>
        <pc:picChg chg="mod">
          <ac:chgData name="Ragnhild Halvorsrud" userId="917ea340-fd63-490f-a7db-68428d24cf32" providerId="ADAL" clId="{07873359-39E7-4010-BBAE-F894B279BD26}" dt="2022-11-21T09:17:30.428" v="220"/>
          <ac:picMkLst>
            <pc:docMk/>
            <pc:sldMk cId="3419055384" sldId="453"/>
            <ac:picMk id="21" creationId="{472C10D3-2C8B-4E7D-8D63-B99C0071BB6B}"/>
          </ac:picMkLst>
        </pc:picChg>
        <pc:picChg chg="mod">
          <ac:chgData name="Ragnhild Halvorsrud" userId="917ea340-fd63-490f-a7db-68428d24cf32" providerId="ADAL" clId="{07873359-39E7-4010-BBAE-F894B279BD26}" dt="2022-11-21T09:17:30.428" v="220"/>
          <ac:picMkLst>
            <pc:docMk/>
            <pc:sldMk cId="3419055384" sldId="453"/>
            <ac:picMk id="25" creationId="{A16C6E84-FD5B-4E9A-940C-A7C8C4906030}"/>
          </ac:picMkLst>
        </pc:picChg>
        <pc:picChg chg="mod">
          <ac:chgData name="Ragnhild Halvorsrud" userId="917ea340-fd63-490f-a7db-68428d24cf32" providerId="ADAL" clId="{07873359-39E7-4010-BBAE-F894B279BD26}" dt="2022-11-21T09:17:30.428" v="220"/>
          <ac:picMkLst>
            <pc:docMk/>
            <pc:sldMk cId="3419055384" sldId="453"/>
            <ac:picMk id="26" creationId="{17080239-04F1-4A7E-BB94-57F18F1439D9}"/>
          </ac:picMkLst>
        </pc:picChg>
        <pc:picChg chg="mod">
          <ac:chgData name="Ragnhild Halvorsrud" userId="917ea340-fd63-490f-a7db-68428d24cf32" providerId="ADAL" clId="{07873359-39E7-4010-BBAE-F894B279BD26}" dt="2022-11-21T09:17:30.428" v="220"/>
          <ac:picMkLst>
            <pc:docMk/>
            <pc:sldMk cId="3419055384" sldId="453"/>
            <ac:picMk id="30" creationId="{D279E8D6-A6DD-40B5-A1EF-3D6F72534D72}"/>
          </ac:picMkLst>
        </pc:picChg>
        <pc:picChg chg="mod">
          <ac:chgData name="Ragnhild Halvorsrud" userId="917ea340-fd63-490f-a7db-68428d24cf32" providerId="ADAL" clId="{07873359-39E7-4010-BBAE-F894B279BD26}" dt="2022-11-21T09:17:30.428" v="220"/>
          <ac:picMkLst>
            <pc:docMk/>
            <pc:sldMk cId="3419055384" sldId="453"/>
            <ac:picMk id="31" creationId="{6452284E-DE30-4ABA-BA11-F01300B4823E}"/>
          </ac:picMkLst>
        </pc:picChg>
        <pc:picChg chg="mod">
          <ac:chgData name="Ragnhild Halvorsrud" userId="917ea340-fd63-490f-a7db-68428d24cf32" providerId="ADAL" clId="{07873359-39E7-4010-BBAE-F894B279BD26}" dt="2022-11-21T09:17:30.428" v="220"/>
          <ac:picMkLst>
            <pc:docMk/>
            <pc:sldMk cId="3419055384" sldId="453"/>
            <ac:picMk id="37" creationId="{C2DA78D8-8E91-4546-A7F2-F4F6F39EF2FE}"/>
          </ac:picMkLst>
        </pc:picChg>
        <pc:picChg chg="mod">
          <ac:chgData name="Ragnhild Halvorsrud" userId="917ea340-fd63-490f-a7db-68428d24cf32" providerId="ADAL" clId="{07873359-39E7-4010-BBAE-F894B279BD26}" dt="2022-11-21T09:17:30.428" v="220"/>
          <ac:picMkLst>
            <pc:docMk/>
            <pc:sldMk cId="3419055384" sldId="453"/>
            <ac:picMk id="38" creationId="{1446E264-6413-4B31-8168-579A1B96D1CF}"/>
          </ac:picMkLst>
        </pc:picChg>
        <pc:picChg chg="mod">
          <ac:chgData name="Ragnhild Halvorsrud" userId="917ea340-fd63-490f-a7db-68428d24cf32" providerId="ADAL" clId="{07873359-39E7-4010-BBAE-F894B279BD26}" dt="2022-11-21T09:17:30.428" v="220"/>
          <ac:picMkLst>
            <pc:docMk/>
            <pc:sldMk cId="3419055384" sldId="453"/>
            <ac:picMk id="42" creationId="{EF5A7194-6446-40B2-B2FB-B09675B14377}"/>
          </ac:picMkLst>
        </pc:picChg>
        <pc:picChg chg="mod">
          <ac:chgData name="Ragnhild Halvorsrud" userId="917ea340-fd63-490f-a7db-68428d24cf32" providerId="ADAL" clId="{07873359-39E7-4010-BBAE-F894B279BD26}" dt="2022-11-21T09:17:30.428" v="220"/>
          <ac:picMkLst>
            <pc:docMk/>
            <pc:sldMk cId="3419055384" sldId="453"/>
            <ac:picMk id="44" creationId="{2996ACFB-9AA0-44AB-B405-4F9A1E52DE2C}"/>
          </ac:picMkLst>
        </pc:picChg>
        <pc:picChg chg="mod">
          <ac:chgData name="Ragnhild Halvorsrud" userId="917ea340-fd63-490f-a7db-68428d24cf32" providerId="ADAL" clId="{07873359-39E7-4010-BBAE-F894B279BD26}" dt="2022-11-21T09:17:30.428" v="220"/>
          <ac:picMkLst>
            <pc:docMk/>
            <pc:sldMk cId="3419055384" sldId="453"/>
            <ac:picMk id="53" creationId="{A4514748-2FC3-4592-8994-CA996635D961}"/>
          </ac:picMkLst>
        </pc:picChg>
        <pc:picChg chg="mod">
          <ac:chgData name="Ragnhild Halvorsrud" userId="917ea340-fd63-490f-a7db-68428d24cf32" providerId="ADAL" clId="{07873359-39E7-4010-BBAE-F894B279BD26}" dt="2022-11-21T09:17:30.428" v="220"/>
          <ac:picMkLst>
            <pc:docMk/>
            <pc:sldMk cId="3419055384" sldId="453"/>
            <ac:picMk id="54" creationId="{BFE02DA6-0C84-44E9-A492-4AD2711EAB0B}"/>
          </ac:picMkLst>
        </pc:picChg>
        <pc:picChg chg="mod">
          <ac:chgData name="Ragnhild Halvorsrud" userId="917ea340-fd63-490f-a7db-68428d24cf32" providerId="ADAL" clId="{07873359-39E7-4010-BBAE-F894B279BD26}" dt="2022-11-21T09:17:30.428" v="220"/>
          <ac:picMkLst>
            <pc:docMk/>
            <pc:sldMk cId="3419055384" sldId="453"/>
            <ac:picMk id="55" creationId="{C6CB1028-1C2A-4C8C-BCB6-5874C2407B7C}"/>
          </ac:picMkLst>
        </pc:picChg>
        <pc:picChg chg="mod">
          <ac:chgData name="Ragnhild Halvorsrud" userId="917ea340-fd63-490f-a7db-68428d24cf32" providerId="ADAL" clId="{07873359-39E7-4010-BBAE-F894B279BD26}" dt="2022-11-21T09:17:30.428" v="220"/>
          <ac:picMkLst>
            <pc:docMk/>
            <pc:sldMk cId="3419055384" sldId="453"/>
            <ac:picMk id="56" creationId="{1AFA30BD-6735-403A-8552-64B0E7D6C7F9}"/>
          </ac:picMkLst>
        </pc:picChg>
        <pc:picChg chg="mod">
          <ac:chgData name="Ragnhild Halvorsrud" userId="917ea340-fd63-490f-a7db-68428d24cf32" providerId="ADAL" clId="{07873359-39E7-4010-BBAE-F894B279BD26}" dt="2022-11-21T09:17:30.428" v="220"/>
          <ac:picMkLst>
            <pc:docMk/>
            <pc:sldMk cId="3419055384" sldId="453"/>
            <ac:picMk id="57" creationId="{6004AEBD-01B0-4E6C-9426-F71A0504B4F1}"/>
          </ac:picMkLst>
        </pc:picChg>
        <pc:picChg chg="mod">
          <ac:chgData name="Ragnhild Halvorsrud" userId="917ea340-fd63-490f-a7db-68428d24cf32" providerId="ADAL" clId="{07873359-39E7-4010-BBAE-F894B279BD26}" dt="2022-11-21T09:17:30.428" v="220"/>
          <ac:picMkLst>
            <pc:docMk/>
            <pc:sldMk cId="3419055384" sldId="453"/>
            <ac:picMk id="58" creationId="{8E5F178B-350A-45E4-ADDC-EF176846AEEE}"/>
          </ac:picMkLst>
        </pc:picChg>
        <pc:picChg chg="mod">
          <ac:chgData name="Ragnhild Halvorsrud" userId="917ea340-fd63-490f-a7db-68428d24cf32" providerId="ADAL" clId="{07873359-39E7-4010-BBAE-F894B279BD26}" dt="2022-11-21T09:17:30.428" v="220"/>
          <ac:picMkLst>
            <pc:docMk/>
            <pc:sldMk cId="3419055384" sldId="453"/>
            <ac:picMk id="59" creationId="{134544E7-5903-43D1-B134-0A218147F782}"/>
          </ac:picMkLst>
        </pc:picChg>
        <pc:picChg chg="mod">
          <ac:chgData name="Ragnhild Halvorsrud" userId="917ea340-fd63-490f-a7db-68428d24cf32" providerId="ADAL" clId="{07873359-39E7-4010-BBAE-F894B279BD26}" dt="2022-11-21T09:17:30.428" v="220"/>
          <ac:picMkLst>
            <pc:docMk/>
            <pc:sldMk cId="3419055384" sldId="453"/>
            <ac:picMk id="60" creationId="{67072269-E29C-4A3A-A39A-A8AAFC7F2F6D}"/>
          </ac:picMkLst>
        </pc:picChg>
        <pc:picChg chg="mod">
          <ac:chgData name="Ragnhild Halvorsrud" userId="917ea340-fd63-490f-a7db-68428d24cf32" providerId="ADAL" clId="{07873359-39E7-4010-BBAE-F894B279BD26}" dt="2022-11-21T09:17:30.428" v="220"/>
          <ac:picMkLst>
            <pc:docMk/>
            <pc:sldMk cId="3419055384" sldId="453"/>
            <ac:picMk id="61" creationId="{FEC5507E-5CF2-444D-ABE3-15D86B427A9B}"/>
          </ac:picMkLst>
        </pc:picChg>
        <pc:picChg chg="mod">
          <ac:chgData name="Ragnhild Halvorsrud" userId="917ea340-fd63-490f-a7db-68428d24cf32" providerId="ADAL" clId="{07873359-39E7-4010-BBAE-F894B279BD26}" dt="2022-11-21T09:17:30.428" v="220"/>
          <ac:picMkLst>
            <pc:docMk/>
            <pc:sldMk cId="3419055384" sldId="453"/>
            <ac:picMk id="62" creationId="{01523CC7-6534-4269-98B3-FB9A744D4418}"/>
          </ac:picMkLst>
        </pc:picChg>
        <pc:picChg chg="mod">
          <ac:chgData name="Ragnhild Halvorsrud" userId="917ea340-fd63-490f-a7db-68428d24cf32" providerId="ADAL" clId="{07873359-39E7-4010-BBAE-F894B279BD26}" dt="2022-11-21T09:17:30.428" v="220"/>
          <ac:picMkLst>
            <pc:docMk/>
            <pc:sldMk cId="3419055384" sldId="453"/>
            <ac:picMk id="63" creationId="{22131D9A-536A-425E-918B-653190E93BC2}"/>
          </ac:picMkLst>
        </pc:picChg>
        <pc:picChg chg="mod">
          <ac:chgData name="Ragnhild Halvorsrud" userId="917ea340-fd63-490f-a7db-68428d24cf32" providerId="ADAL" clId="{07873359-39E7-4010-BBAE-F894B279BD26}" dt="2022-11-21T13:24:10.701" v="322"/>
          <ac:picMkLst>
            <pc:docMk/>
            <pc:sldMk cId="3419055384" sldId="453"/>
            <ac:picMk id="78" creationId="{C2A224E1-B05E-45BC-AFBD-60DCB0EE640D}"/>
          </ac:picMkLst>
        </pc:picChg>
        <pc:picChg chg="mod">
          <ac:chgData name="Ragnhild Halvorsrud" userId="917ea340-fd63-490f-a7db-68428d24cf32" providerId="ADAL" clId="{07873359-39E7-4010-BBAE-F894B279BD26}" dt="2022-11-21T13:24:10.701" v="322"/>
          <ac:picMkLst>
            <pc:docMk/>
            <pc:sldMk cId="3419055384" sldId="453"/>
            <ac:picMk id="79" creationId="{F335657B-8706-4848-B2C7-E9B7B282C147}"/>
          </ac:picMkLst>
        </pc:picChg>
        <pc:picChg chg="mod">
          <ac:chgData name="Ragnhild Halvorsrud" userId="917ea340-fd63-490f-a7db-68428d24cf32" providerId="ADAL" clId="{07873359-39E7-4010-BBAE-F894B279BD26}" dt="2022-11-21T13:24:10.701" v="322"/>
          <ac:picMkLst>
            <pc:docMk/>
            <pc:sldMk cId="3419055384" sldId="453"/>
            <ac:picMk id="83" creationId="{3C43D04F-CC74-454C-9EC9-71EAA64FAFB6}"/>
          </ac:picMkLst>
        </pc:picChg>
        <pc:picChg chg="mod">
          <ac:chgData name="Ragnhild Halvorsrud" userId="917ea340-fd63-490f-a7db-68428d24cf32" providerId="ADAL" clId="{07873359-39E7-4010-BBAE-F894B279BD26}" dt="2022-11-21T13:24:10.701" v="322"/>
          <ac:picMkLst>
            <pc:docMk/>
            <pc:sldMk cId="3419055384" sldId="453"/>
            <ac:picMk id="84" creationId="{E69645CA-9B4C-4516-B320-29063512607B}"/>
          </ac:picMkLst>
        </pc:picChg>
        <pc:picChg chg="mod">
          <ac:chgData name="Ragnhild Halvorsrud" userId="917ea340-fd63-490f-a7db-68428d24cf32" providerId="ADAL" clId="{07873359-39E7-4010-BBAE-F894B279BD26}" dt="2022-11-21T13:24:10.701" v="322"/>
          <ac:picMkLst>
            <pc:docMk/>
            <pc:sldMk cId="3419055384" sldId="453"/>
            <ac:picMk id="88" creationId="{E4A31F85-ABF0-47AA-B175-D151423E2FF8}"/>
          </ac:picMkLst>
        </pc:picChg>
        <pc:picChg chg="mod">
          <ac:chgData name="Ragnhild Halvorsrud" userId="917ea340-fd63-490f-a7db-68428d24cf32" providerId="ADAL" clId="{07873359-39E7-4010-BBAE-F894B279BD26}" dt="2022-11-21T13:24:10.701" v="322"/>
          <ac:picMkLst>
            <pc:docMk/>
            <pc:sldMk cId="3419055384" sldId="453"/>
            <ac:picMk id="89" creationId="{8672E134-1754-4AF7-BC65-706570965AB0}"/>
          </ac:picMkLst>
        </pc:picChg>
        <pc:picChg chg="mod">
          <ac:chgData name="Ragnhild Halvorsrud" userId="917ea340-fd63-490f-a7db-68428d24cf32" providerId="ADAL" clId="{07873359-39E7-4010-BBAE-F894B279BD26}" dt="2022-11-21T13:24:10.701" v="322"/>
          <ac:picMkLst>
            <pc:docMk/>
            <pc:sldMk cId="3419055384" sldId="453"/>
            <ac:picMk id="95" creationId="{3CCB1918-3CB4-4BA1-BEA6-28CA5BE7AD78}"/>
          </ac:picMkLst>
        </pc:picChg>
        <pc:picChg chg="mod">
          <ac:chgData name="Ragnhild Halvorsrud" userId="917ea340-fd63-490f-a7db-68428d24cf32" providerId="ADAL" clId="{07873359-39E7-4010-BBAE-F894B279BD26}" dt="2022-11-21T13:24:10.701" v="322"/>
          <ac:picMkLst>
            <pc:docMk/>
            <pc:sldMk cId="3419055384" sldId="453"/>
            <ac:picMk id="96" creationId="{A6F6983B-56A1-4128-B8BA-5FF0B45B7ABC}"/>
          </ac:picMkLst>
        </pc:picChg>
        <pc:picChg chg="mod">
          <ac:chgData name="Ragnhild Halvorsrud" userId="917ea340-fd63-490f-a7db-68428d24cf32" providerId="ADAL" clId="{07873359-39E7-4010-BBAE-F894B279BD26}" dt="2022-11-21T13:24:10.701" v="322"/>
          <ac:picMkLst>
            <pc:docMk/>
            <pc:sldMk cId="3419055384" sldId="453"/>
            <ac:picMk id="100" creationId="{E1ECFED5-2968-4F40-87F5-5F955F7064E7}"/>
          </ac:picMkLst>
        </pc:picChg>
        <pc:picChg chg="mod">
          <ac:chgData name="Ragnhild Halvorsrud" userId="917ea340-fd63-490f-a7db-68428d24cf32" providerId="ADAL" clId="{07873359-39E7-4010-BBAE-F894B279BD26}" dt="2022-11-21T13:24:10.701" v="322"/>
          <ac:picMkLst>
            <pc:docMk/>
            <pc:sldMk cId="3419055384" sldId="453"/>
            <ac:picMk id="102" creationId="{9ECBFDDC-7213-4252-BE10-AFCBC20D9E51}"/>
          </ac:picMkLst>
        </pc:picChg>
        <pc:picChg chg="mod">
          <ac:chgData name="Ragnhild Halvorsrud" userId="917ea340-fd63-490f-a7db-68428d24cf32" providerId="ADAL" clId="{07873359-39E7-4010-BBAE-F894B279BD26}" dt="2022-11-21T13:24:10.701" v="322"/>
          <ac:picMkLst>
            <pc:docMk/>
            <pc:sldMk cId="3419055384" sldId="453"/>
            <ac:picMk id="111" creationId="{6DFF27CB-054B-4DAE-9411-B459232F3C4B}"/>
          </ac:picMkLst>
        </pc:picChg>
        <pc:picChg chg="mod">
          <ac:chgData name="Ragnhild Halvorsrud" userId="917ea340-fd63-490f-a7db-68428d24cf32" providerId="ADAL" clId="{07873359-39E7-4010-BBAE-F894B279BD26}" dt="2022-11-21T13:24:10.701" v="322"/>
          <ac:picMkLst>
            <pc:docMk/>
            <pc:sldMk cId="3419055384" sldId="453"/>
            <ac:picMk id="112" creationId="{9AABBCB3-D439-40EB-9E1E-247B8E45FD48}"/>
          </ac:picMkLst>
        </pc:picChg>
        <pc:picChg chg="mod">
          <ac:chgData name="Ragnhild Halvorsrud" userId="917ea340-fd63-490f-a7db-68428d24cf32" providerId="ADAL" clId="{07873359-39E7-4010-BBAE-F894B279BD26}" dt="2022-11-21T13:24:10.701" v="322"/>
          <ac:picMkLst>
            <pc:docMk/>
            <pc:sldMk cId="3419055384" sldId="453"/>
            <ac:picMk id="113" creationId="{4ED61191-3957-4490-80F9-E9049D33CF2E}"/>
          </ac:picMkLst>
        </pc:picChg>
        <pc:picChg chg="mod">
          <ac:chgData name="Ragnhild Halvorsrud" userId="917ea340-fd63-490f-a7db-68428d24cf32" providerId="ADAL" clId="{07873359-39E7-4010-BBAE-F894B279BD26}" dt="2022-11-21T13:24:10.701" v="322"/>
          <ac:picMkLst>
            <pc:docMk/>
            <pc:sldMk cId="3419055384" sldId="453"/>
            <ac:picMk id="114" creationId="{45B909B1-C58E-4540-B202-6603281002FE}"/>
          </ac:picMkLst>
        </pc:picChg>
        <pc:picChg chg="mod">
          <ac:chgData name="Ragnhild Halvorsrud" userId="917ea340-fd63-490f-a7db-68428d24cf32" providerId="ADAL" clId="{07873359-39E7-4010-BBAE-F894B279BD26}" dt="2022-11-21T13:24:10.701" v="322"/>
          <ac:picMkLst>
            <pc:docMk/>
            <pc:sldMk cId="3419055384" sldId="453"/>
            <ac:picMk id="115" creationId="{0A7CA87D-DA64-4254-8ADB-BA4D1EA09881}"/>
          </ac:picMkLst>
        </pc:picChg>
        <pc:picChg chg="mod">
          <ac:chgData name="Ragnhild Halvorsrud" userId="917ea340-fd63-490f-a7db-68428d24cf32" providerId="ADAL" clId="{07873359-39E7-4010-BBAE-F894B279BD26}" dt="2022-11-21T13:24:10.701" v="322"/>
          <ac:picMkLst>
            <pc:docMk/>
            <pc:sldMk cId="3419055384" sldId="453"/>
            <ac:picMk id="116" creationId="{7E679593-FA92-47CB-B923-37951289C4C1}"/>
          </ac:picMkLst>
        </pc:picChg>
        <pc:picChg chg="mod">
          <ac:chgData name="Ragnhild Halvorsrud" userId="917ea340-fd63-490f-a7db-68428d24cf32" providerId="ADAL" clId="{07873359-39E7-4010-BBAE-F894B279BD26}" dt="2022-11-21T13:24:10.701" v="322"/>
          <ac:picMkLst>
            <pc:docMk/>
            <pc:sldMk cId="3419055384" sldId="453"/>
            <ac:picMk id="117" creationId="{2B33EAB1-3EE8-4CD1-B583-FEEA7C345979}"/>
          </ac:picMkLst>
        </pc:picChg>
        <pc:picChg chg="mod">
          <ac:chgData name="Ragnhild Halvorsrud" userId="917ea340-fd63-490f-a7db-68428d24cf32" providerId="ADAL" clId="{07873359-39E7-4010-BBAE-F894B279BD26}" dt="2022-11-21T13:24:10.701" v="322"/>
          <ac:picMkLst>
            <pc:docMk/>
            <pc:sldMk cId="3419055384" sldId="453"/>
            <ac:picMk id="118" creationId="{3E8EB018-2B02-40FF-AE4C-1CFE16ACB33D}"/>
          </ac:picMkLst>
        </pc:picChg>
        <pc:picChg chg="mod">
          <ac:chgData name="Ragnhild Halvorsrud" userId="917ea340-fd63-490f-a7db-68428d24cf32" providerId="ADAL" clId="{07873359-39E7-4010-BBAE-F894B279BD26}" dt="2022-11-21T13:24:10.701" v="322"/>
          <ac:picMkLst>
            <pc:docMk/>
            <pc:sldMk cId="3419055384" sldId="453"/>
            <ac:picMk id="119" creationId="{4E4C9670-939B-4676-BD7A-29FC331DB1A8}"/>
          </ac:picMkLst>
        </pc:picChg>
        <pc:picChg chg="mod">
          <ac:chgData name="Ragnhild Halvorsrud" userId="917ea340-fd63-490f-a7db-68428d24cf32" providerId="ADAL" clId="{07873359-39E7-4010-BBAE-F894B279BD26}" dt="2022-11-21T13:24:10.701" v="322"/>
          <ac:picMkLst>
            <pc:docMk/>
            <pc:sldMk cId="3419055384" sldId="453"/>
            <ac:picMk id="120" creationId="{8B037124-9DB3-4738-9EEC-A6350250D0A4}"/>
          </ac:picMkLst>
        </pc:picChg>
        <pc:picChg chg="mod">
          <ac:chgData name="Ragnhild Halvorsrud" userId="917ea340-fd63-490f-a7db-68428d24cf32" providerId="ADAL" clId="{07873359-39E7-4010-BBAE-F894B279BD26}" dt="2022-11-21T13:24:10.701" v="322"/>
          <ac:picMkLst>
            <pc:docMk/>
            <pc:sldMk cId="3419055384" sldId="453"/>
            <ac:picMk id="121" creationId="{4AC4E71F-26A5-403D-BF35-5A5CC4F2DB50}"/>
          </ac:picMkLst>
        </pc:picChg>
        <pc:picChg chg="add mod">
          <ac:chgData name="Ragnhild Halvorsrud" userId="917ea340-fd63-490f-a7db-68428d24cf32" providerId="ADAL" clId="{07873359-39E7-4010-BBAE-F894B279BD26}" dt="2022-11-21T13:24:43.662" v="325" actId="1076"/>
          <ac:picMkLst>
            <pc:docMk/>
            <pc:sldMk cId="3419055384" sldId="453"/>
            <ac:picMk id="127" creationId="{43D2D4C9-5B11-4032-9B5A-8D95E8B9B11F}"/>
          </ac:picMkLst>
        </pc:picChg>
        <pc:cxnChg chg="add del mod">
          <ac:chgData name="Ragnhild Halvorsrud" userId="917ea340-fd63-490f-a7db-68428d24cf32" providerId="ADAL" clId="{07873359-39E7-4010-BBAE-F894B279BD26}" dt="2022-11-21T09:18:18.866" v="321" actId="478"/>
          <ac:cxnSpMkLst>
            <pc:docMk/>
            <pc:sldMk cId="3419055384" sldId="453"/>
            <ac:cxnSpMk id="11" creationId="{D01BD5D9-9432-44DC-88CC-D5383E6649C3}"/>
          </ac:cxnSpMkLst>
        </pc:cxnChg>
        <pc:cxnChg chg="add del mod">
          <ac:chgData name="Ragnhild Halvorsrud" userId="917ea340-fd63-490f-a7db-68428d24cf32" providerId="ADAL" clId="{07873359-39E7-4010-BBAE-F894B279BD26}" dt="2022-11-21T09:18:18.866" v="321" actId="478"/>
          <ac:cxnSpMkLst>
            <pc:docMk/>
            <pc:sldMk cId="3419055384" sldId="453"/>
            <ac:cxnSpMk id="12" creationId="{93F3FAB1-1C03-4076-860F-8A196188723F}"/>
          </ac:cxnSpMkLst>
        </pc:cxnChg>
        <pc:cxnChg chg="add del mod">
          <ac:chgData name="Ragnhild Halvorsrud" userId="917ea340-fd63-490f-a7db-68428d24cf32" providerId="ADAL" clId="{07873359-39E7-4010-BBAE-F894B279BD26}" dt="2022-11-21T09:18:18.866" v="321" actId="478"/>
          <ac:cxnSpMkLst>
            <pc:docMk/>
            <pc:sldMk cId="3419055384" sldId="453"/>
            <ac:cxnSpMk id="13" creationId="{E668E459-8F89-4739-946F-0218873CE760}"/>
          </ac:cxnSpMkLst>
        </pc:cxnChg>
        <pc:cxnChg chg="add del mod">
          <ac:chgData name="Ragnhild Halvorsrud" userId="917ea340-fd63-490f-a7db-68428d24cf32" providerId="ADAL" clId="{07873359-39E7-4010-BBAE-F894B279BD26}" dt="2022-11-21T09:18:18.866" v="321" actId="478"/>
          <ac:cxnSpMkLst>
            <pc:docMk/>
            <pc:sldMk cId="3419055384" sldId="453"/>
            <ac:cxnSpMk id="14" creationId="{C01D92B1-CAED-4CDB-ACC8-E387B2F27422}"/>
          </ac:cxnSpMkLst>
        </pc:cxnChg>
        <pc:cxnChg chg="add del mod">
          <ac:chgData name="Ragnhild Halvorsrud" userId="917ea340-fd63-490f-a7db-68428d24cf32" providerId="ADAL" clId="{07873359-39E7-4010-BBAE-F894B279BD26}" dt="2022-11-21T09:18:18.866" v="321" actId="478"/>
          <ac:cxnSpMkLst>
            <pc:docMk/>
            <pc:sldMk cId="3419055384" sldId="453"/>
            <ac:cxnSpMk id="16" creationId="{73FCE0C8-D6BD-4BA4-9FE8-D14E5A491E3D}"/>
          </ac:cxnSpMkLst>
        </pc:cxnChg>
        <pc:cxnChg chg="add del mod">
          <ac:chgData name="Ragnhild Halvorsrud" userId="917ea340-fd63-490f-a7db-68428d24cf32" providerId="ADAL" clId="{07873359-39E7-4010-BBAE-F894B279BD26}" dt="2022-11-21T09:18:18.866" v="321" actId="478"/>
          <ac:cxnSpMkLst>
            <pc:docMk/>
            <pc:sldMk cId="3419055384" sldId="453"/>
            <ac:cxnSpMk id="32" creationId="{FB834AAE-46B8-46DB-86DF-E40DBF6101C7}"/>
          </ac:cxnSpMkLst>
        </pc:cxnChg>
        <pc:cxnChg chg="add del mod">
          <ac:chgData name="Ragnhild Halvorsrud" userId="917ea340-fd63-490f-a7db-68428d24cf32" providerId="ADAL" clId="{07873359-39E7-4010-BBAE-F894B279BD26}" dt="2022-11-21T09:18:18.866" v="321" actId="478"/>
          <ac:cxnSpMkLst>
            <pc:docMk/>
            <pc:sldMk cId="3419055384" sldId="453"/>
            <ac:cxnSpMk id="33" creationId="{61454EBE-990A-4BDF-B2C9-B74D37F1C025}"/>
          </ac:cxnSpMkLst>
        </pc:cxnChg>
        <pc:cxnChg chg="add del mod">
          <ac:chgData name="Ragnhild Halvorsrud" userId="917ea340-fd63-490f-a7db-68428d24cf32" providerId="ADAL" clId="{07873359-39E7-4010-BBAE-F894B279BD26}" dt="2022-11-21T09:18:18.866" v="321" actId="478"/>
          <ac:cxnSpMkLst>
            <pc:docMk/>
            <pc:sldMk cId="3419055384" sldId="453"/>
            <ac:cxnSpMk id="65" creationId="{E2BC5044-B589-4555-AC14-F59809143897}"/>
          </ac:cxnSpMkLst>
        </pc:cxnChg>
        <pc:cxnChg chg="add del mod">
          <ac:chgData name="Ragnhild Halvorsrud" userId="917ea340-fd63-490f-a7db-68428d24cf32" providerId="ADAL" clId="{07873359-39E7-4010-BBAE-F894B279BD26}" dt="2022-11-21T13:24:17.245" v="323"/>
          <ac:cxnSpMkLst>
            <pc:docMk/>
            <pc:sldMk cId="3419055384" sldId="453"/>
            <ac:cxnSpMk id="69" creationId="{062EBD4C-CEB4-4B0F-AB0F-E78C45F3427F}"/>
          </ac:cxnSpMkLst>
        </pc:cxnChg>
        <pc:cxnChg chg="add del mod">
          <ac:chgData name="Ragnhild Halvorsrud" userId="917ea340-fd63-490f-a7db-68428d24cf32" providerId="ADAL" clId="{07873359-39E7-4010-BBAE-F894B279BD26}" dt="2022-11-21T13:24:17.245" v="323"/>
          <ac:cxnSpMkLst>
            <pc:docMk/>
            <pc:sldMk cId="3419055384" sldId="453"/>
            <ac:cxnSpMk id="70" creationId="{DB839A6F-E5B7-4C03-8330-DFD0D8CB79AB}"/>
          </ac:cxnSpMkLst>
        </pc:cxnChg>
        <pc:cxnChg chg="add del mod">
          <ac:chgData name="Ragnhild Halvorsrud" userId="917ea340-fd63-490f-a7db-68428d24cf32" providerId="ADAL" clId="{07873359-39E7-4010-BBAE-F894B279BD26}" dt="2022-11-21T13:24:17.245" v="323"/>
          <ac:cxnSpMkLst>
            <pc:docMk/>
            <pc:sldMk cId="3419055384" sldId="453"/>
            <ac:cxnSpMk id="71" creationId="{761EC5B2-4FDA-4EE1-88B8-368F6055F887}"/>
          </ac:cxnSpMkLst>
        </pc:cxnChg>
        <pc:cxnChg chg="add del mod">
          <ac:chgData name="Ragnhild Halvorsrud" userId="917ea340-fd63-490f-a7db-68428d24cf32" providerId="ADAL" clId="{07873359-39E7-4010-BBAE-F894B279BD26}" dt="2022-11-21T13:24:17.245" v="323"/>
          <ac:cxnSpMkLst>
            <pc:docMk/>
            <pc:sldMk cId="3419055384" sldId="453"/>
            <ac:cxnSpMk id="72" creationId="{E35721A8-B69E-495C-9038-4BF730025552}"/>
          </ac:cxnSpMkLst>
        </pc:cxnChg>
        <pc:cxnChg chg="add del mod">
          <ac:chgData name="Ragnhild Halvorsrud" userId="917ea340-fd63-490f-a7db-68428d24cf32" providerId="ADAL" clId="{07873359-39E7-4010-BBAE-F894B279BD26}" dt="2022-11-21T13:24:17.245" v="323"/>
          <ac:cxnSpMkLst>
            <pc:docMk/>
            <pc:sldMk cId="3419055384" sldId="453"/>
            <ac:cxnSpMk id="74" creationId="{2935116F-162E-40D9-AB55-4874B641A2CF}"/>
          </ac:cxnSpMkLst>
        </pc:cxnChg>
        <pc:cxnChg chg="add del mod">
          <ac:chgData name="Ragnhild Halvorsrud" userId="917ea340-fd63-490f-a7db-68428d24cf32" providerId="ADAL" clId="{07873359-39E7-4010-BBAE-F894B279BD26}" dt="2022-11-21T13:24:17.245" v="323"/>
          <ac:cxnSpMkLst>
            <pc:docMk/>
            <pc:sldMk cId="3419055384" sldId="453"/>
            <ac:cxnSpMk id="90" creationId="{F364377F-CD23-42B7-BC77-481509489B24}"/>
          </ac:cxnSpMkLst>
        </pc:cxnChg>
        <pc:cxnChg chg="add del mod">
          <ac:chgData name="Ragnhild Halvorsrud" userId="917ea340-fd63-490f-a7db-68428d24cf32" providerId="ADAL" clId="{07873359-39E7-4010-BBAE-F894B279BD26}" dt="2022-11-21T13:24:17.245" v="323"/>
          <ac:cxnSpMkLst>
            <pc:docMk/>
            <pc:sldMk cId="3419055384" sldId="453"/>
            <ac:cxnSpMk id="91" creationId="{DC140FDD-A920-4B7E-877D-6D08D70C325D}"/>
          </ac:cxnSpMkLst>
        </pc:cxnChg>
        <pc:cxnChg chg="add del mod">
          <ac:chgData name="Ragnhild Halvorsrud" userId="917ea340-fd63-490f-a7db-68428d24cf32" providerId="ADAL" clId="{07873359-39E7-4010-BBAE-F894B279BD26}" dt="2022-11-21T13:24:17.245" v="323"/>
          <ac:cxnSpMkLst>
            <pc:docMk/>
            <pc:sldMk cId="3419055384" sldId="453"/>
            <ac:cxnSpMk id="123" creationId="{FE5EBAAE-AECF-4920-B0A8-120102F82D28}"/>
          </ac:cxnSpMkLst>
        </pc:cxnChg>
      </pc:sldChg>
      <pc:sldChg chg="delSp mod">
        <pc:chgData name="Ragnhild Halvorsrud" userId="917ea340-fd63-490f-a7db-68428d24cf32" providerId="ADAL" clId="{07873359-39E7-4010-BBAE-F894B279BD26}" dt="2022-11-18T18:52:15.452" v="79" actId="478"/>
        <pc:sldMkLst>
          <pc:docMk/>
          <pc:sldMk cId="588101366" sldId="461"/>
        </pc:sldMkLst>
        <pc:spChg chg="del">
          <ac:chgData name="Ragnhild Halvorsrud" userId="917ea340-fd63-490f-a7db-68428d24cf32" providerId="ADAL" clId="{07873359-39E7-4010-BBAE-F894B279BD26}" dt="2022-11-18T18:52:15.452" v="79" actId="478"/>
          <ac:spMkLst>
            <pc:docMk/>
            <pc:sldMk cId="588101366" sldId="461"/>
            <ac:spMk id="4" creationId="{00000000-0000-0000-0000-000000000000}"/>
          </ac:spMkLst>
        </pc:spChg>
      </pc:sldChg>
      <pc:sldChg chg="delSp mod">
        <pc:chgData name="Ragnhild Halvorsrud" userId="917ea340-fd63-490f-a7db-68428d24cf32" providerId="ADAL" clId="{07873359-39E7-4010-BBAE-F894B279BD26}" dt="2022-11-18T19:58:55.423" v="82" actId="478"/>
        <pc:sldMkLst>
          <pc:docMk/>
          <pc:sldMk cId="1615701341" sldId="462"/>
        </pc:sldMkLst>
        <pc:spChg chg="del">
          <ac:chgData name="Ragnhild Halvorsrud" userId="917ea340-fd63-490f-a7db-68428d24cf32" providerId="ADAL" clId="{07873359-39E7-4010-BBAE-F894B279BD26}" dt="2022-11-18T19:58:55.423" v="82" actId="478"/>
          <ac:spMkLst>
            <pc:docMk/>
            <pc:sldMk cId="1615701341" sldId="462"/>
            <ac:spMk id="4" creationId="{00000000-0000-0000-0000-000000000000}"/>
          </ac:spMkLst>
        </pc:spChg>
      </pc:sldChg>
      <pc:sldChg chg="delSp modSp mod">
        <pc:chgData name="Ragnhild Halvorsrud" userId="917ea340-fd63-490f-a7db-68428d24cf32" providerId="ADAL" clId="{07873359-39E7-4010-BBAE-F894B279BD26}" dt="2022-11-18T18:51:14.964" v="67" actId="478"/>
        <pc:sldMkLst>
          <pc:docMk/>
          <pc:sldMk cId="2661338995" sldId="486"/>
        </pc:sldMkLst>
        <pc:spChg chg="del mod">
          <ac:chgData name="Ragnhild Halvorsrud" userId="917ea340-fd63-490f-a7db-68428d24cf32" providerId="ADAL" clId="{07873359-39E7-4010-BBAE-F894B279BD26}" dt="2022-11-18T18:51:14.964" v="67" actId="478"/>
          <ac:spMkLst>
            <pc:docMk/>
            <pc:sldMk cId="2661338995" sldId="486"/>
            <ac:spMk id="4" creationId="{00000000-0000-0000-0000-000000000000}"/>
          </ac:spMkLst>
        </pc:spChg>
      </pc:sldChg>
      <pc:sldChg chg="delSp mod">
        <pc:chgData name="Ragnhild Halvorsrud" userId="917ea340-fd63-490f-a7db-68428d24cf32" providerId="ADAL" clId="{07873359-39E7-4010-BBAE-F894B279BD26}" dt="2022-11-18T18:51:50.738" v="73" actId="478"/>
        <pc:sldMkLst>
          <pc:docMk/>
          <pc:sldMk cId="2394328622" sldId="508"/>
        </pc:sldMkLst>
        <pc:spChg chg="del">
          <ac:chgData name="Ragnhild Halvorsrud" userId="917ea340-fd63-490f-a7db-68428d24cf32" providerId="ADAL" clId="{07873359-39E7-4010-BBAE-F894B279BD26}" dt="2022-11-18T18:51:50.738" v="73" actId="478"/>
          <ac:spMkLst>
            <pc:docMk/>
            <pc:sldMk cId="2394328622" sldId="508"/>
            <ac:spMk id="2" creationId="{37E60667-2ED3-47A6-8B5F-FB7EB227D008}"/>
          </ac:spMkLst>
        </pc:spChg>
      </pc:sldChg>
      <pc:sldChg chg="addSp delSp modSp mod">
        <pc:chgData name="Ragnhild Halvorsrud" userId="917ea340-fd63-490f-a7db-68428d24cf32" providerId="ADAL" clId="{07873359-39E7-4010-BBAE-F894B279BD26}" dt="2022-11-21T09:12:16.101" v="218" actId="13822"/>
        <pc:sldMkLst>
          <pc:docMk/>
          <pc:sldMk cId="1043206022" sldId="511"/>
        </pc:sldMkLst>
        <pc:spChg chg="del">
          <ac:chgData name="Ragnhild Halvorsrud" userId="917ea340-fd63-490f-a7db-68428d24cf32" providerId="ADAL" clId="{07873359-39E7-4010-BBAE-F894B279BD26}" dt="2022-11-18T18:50:49.576" v="61" actId="478"/>
          <ac:spMkLst>
            <pc:docMk/>
            <pc:sldMk cId="1043206022" sldId="511"/>
            <ac:spMk id="3" creationId="{00000000-0000-0000-0000-000000000000}"/>
          </ac:spMkLst>
        </pc:spChg>
        <pc:spChg chg="add mod">
          <ac:chgData name="Ragnhild Halvorsrud" userId="917ea340-fd63-490f-a7db-68428d24cf32" providerId="ADAL" clId="{07873359-39E7-4010-BBAE-F894B279BD26}" dt="2022-11-21T09:12:16.101" v="218" actId="13822"/>
          <ac:spMkLst>
            <pc:docMk/>
            <pc:sldMk cId="1043206022" sldId="511"/>
            <ac:spMk id="3" creationId="{29272828-9F73-43EF-8AB4-A9DEEDF09C45}"/>
          </ac:spMkLst>
        </pc:spChg>
      </pc:sldChg>
      <pc:sldChg chg="delSp mod">
        <pc:chgData name="Ragnhild Halvorsrud" userId="917ea340-fd63-490f-a7db-68428d24cf32" providerId="ADAL" clId="{07873359-39E7-4010-BBAE-F894B279BD26}" dt="2022-11-18T18:51:11.288" v="65" actId="478"/>
        <pc:sldMkLst>
          <pc:docMk/>
          <pc:sldMk cId="930194854" sldId="512"/>
        </pc:sldMkLst>
        <pc:spChg chg="del">
          <ac:chgData name="Ragnhild Halvorsrud" userId="917ea340-fd63-490f-a7db-68428d24cf32" providerId="ADAL" clId="{07873359-39E7-4010-BBAE-F894B279BD26}" dt="2022-11-18T18:51:11.288" v="65" actId="478"/>
          <ac:spMkLst>
            <pc:docMk/>
            <pc:sldMk cId="930194854" sldId="512"/>
            <ac:spMk id="4" creationId="{00000000-0000-0000-0000-000000000000}"/>
          </ac:spMkLst>
        </pc:spChg>
      </pc:sldChg>
      <pc:sldChg chg="modSp mod">
        <pc:chgData name="Ragnhild Halvorsrud" userId="917ea340-fd63-490f-a7db-68428d24cf32" providerId="ADAL" clId="{07873359-39E7-4010-BBAE-F894B279BD26}" dt="2022-11-18T18:51:18.169" v="68" actId="6549"/>
        <pc:sldMkLst>
          <pc:docMk/>
          <pc:sldMk cId="2322008763" sldId="513"/>
        </pc:sldMkLst>
        <pc:spChg chg="mod">
          <ac:chgData name="Ragnhild Halvorsrud" userId="917ea340-fd63-490f-a7db-68428d24cf32" providerId="ADAL" clId="{07873359-39E7-4010-BBAE-F894B279BD26}" dt="2022-11-18T18:51:18.169" v="68" actId="6549"/>
          <ac:spMkLst>
            <pc:docMk/>
            <pc:sldMk cId="2322008763" sldId="513"/>
            <ac:spMk id="4" creationId="{00000000-0000-0000-0000-000000000000}"/>
          </ac:spMkLst>
        </pc:spChg>
      </pc:sldChg>
      <pc:sldChg chg="delSp mod">
        <pc:chgData name="Ragnhild Halvorsrud" userId="917ea340-fd63-490f-a7db-68428d24cf32" providerId="ADAL" clId="{07873359-39E7-4010-BBAE-F894B279BD26}" dt="2022-11-18T18:51:54.229" v="74" actId="478"/>
        <pc:sldMkLst>
          <pc:docMk/>
          <pc:sldMk cId="3972162138" sldId="518"/>
        </pc:sldMkLst>
        <pc:spChg chg="del">
          <ac:chgData name="Ragnhild Halvorsrud" userId="917ea340-fd63-490f-a7db-68428d24cf32" providerId="ADAL" clId="{07873359-39E7-4010-BBAE-F894B279BD26}" dt="2022-11-18T18:51:54.229" v="74" actId="478"/>
          <ac:spMkLst>
            <pc:docMk/>
            <pc:sldMk cId="3972162138" sldId="518"/>
            <ac:spMk id="4" creationId="{359912B9-4EB6-42C7-BF37-C605F081559D}"/>
          </ac:spMkLst>
        </pc:spChg>
      </pc:sldChg>
      <pc:sldChg chg="delSp mod">
        <pc:chgData name="Ragnhild Halvorsrud" userId="917ea340-fd63-490f-a7db-68428d24cf32" providerId="ADAL" clId="{07873359-39E7-4010-BBAE-F894B279BD26}" dt="2022-11-18T18:51:58.270" v="75" actId="478"/>
        <pc:sldMkLst>
          <pc:docMk/>
          <pc:sldMk cId="3365690805" sldId="519"/>
        </pc:sldMkLst>
        <pc:spChg chg="del">
          <ac:chgData name="Ragnhild Halvorsrud" userId="917ea340-fd63-490f-a7db-68428d24cf32" providerId="ADAL" clId="{07873359-39E7-4010-BBAE-F894B279BD26}" dt="2022-11-18T18:51:58.270" v="75" actId="478"/>
          <ac:spMkLst>
            <pc:docMk/>
            <pc:sldMk cId="3365690805" sldId="519"/>
            <ac:spMk id="4" creationId="{359912B9-4EB6-42C7-BF37-C605F081559D}"/>
          </ac:spMkLst>
        </pc:spChg>
      </pc:sldChg>
      <pc:sldChg chg="delSp mod">
        <pc:chgData name="Ragnhild Halvorsrud" userId="917ea340-fd63-490f-a7db-68428d24cf32" providerId="ADAL" clId="{07873359-39E7-4010-BBAE-F894B279BD26}" dt="2022-11-18T18:52:02.022" v="76" actId="478"/>
        <pc:sldMkLst>
          <pc:docMk/>
          <pc:sldMk cId="1475786475" sldId="520"/>
        </pc:sldMkLst>
        <pc:spChg chg="del">
          <ac:chgData name="Ragnhild Halvorsrud" userId="917ea340-fd63-490f-a7db-68428d24cf32" providerId="ADAL" clId="{07873359-39E7-4010-BBAE-F894B279BD26}" dt="2022-11-18T18:52:02.022" v="76" actId="478"/>
          <ac:spMkLst>
            <pc:docMk/>
            <pc:sldMk cId="1475786475" sldId="520"/>
            <ac:spMk id="4" creationId="{359912B9-4EB6-42C7-BF37-C605F081559D}"/>
          </ac:spMkLst>
        </pc:spChg>
      </pc:sldChg>
      <pc:sldChg chg="delSp mod">
        <pc:chgData name="Ragnhild Halvorsrud" userId="917ea340-fd63-490f-a7db-68428d24cf32" providerId="ADAL" clId="{07873359-39E7-4010-BBAE-F894B279BD26}" dt="2022-11-18T18:52:05.533" v="77" actId="478"/>
        <pc:sldMkLst>
          <pc:docMk/>
          <pc:sldMk cId="4245267515" sldId="521"/>
        </pc:sldMkLst>
        <pc:spChg chg="del">
          <ac:chgData name="Ragnhild Halvorsrud" userId="917ea340-fd63-490f-a7db-68428d24cf32" providerId="ADAL" clId="{07873359-39E7-4010-BBAE-F894B279BD26}" dt="2022-11-18T18:52:05.533" v="77" actId="478"/>
          <ac:spMkLst>
            <pc:docMk/>
            <pc:sldMk cId="4245267515" sldId="521"/>
            <ac:spMk id="4" creationId="{359912B9-4EB6-42C7-BF37-C605F081559D}"/>
          </ac:spMkLst>
        </pc:spChg>
      </pc:sldChg>
      <pc:sldChg chg="delSp mod">
        <pc:chgData name="Ragnhild Halvorsrud" userId="917ea340-fd63-490f-a7db-68428d24cf32" providerId="ADAL" clId="{07873359-39E7-4010-BBAE-F894B279BD26}" dt="2022-11-18T18:51:42.293" v="71" actId="478"/>
        <pc:sldMkLst>
          <pc:docMk/>
          <pc:sldMk cId="1796706160" sldId="522"/>
        </pc:sldMkLst>
        <pc:spChg chg="del">
          <ac:chgData name="Ragnhild Halvorsrud" userId="917ea340-fd63-490f-a7db-68428d24cf32" providerId="ADAL" clId="{07873359-39E7-4010-BBAE-F894B279BD26}" dt="2022-11-18T18:51:42.293" v="71" actId="478"/>
          <ac:spMkLst>
            <pc:docMk/>
            <pc:sldMk cId="1796706160" sldId="522"/>
            <ac:spMk id="3" creationId="{CC71634D-2104-4EAC-95B0-FB6EEB37464F}"/>
          </ac:spMkLst>
        </pc:spChg>
      </pc:sldChg>
      <pc:sldChg chg="delSp mod">
        <pc:chgData name="Ragnhild Halvorsrud" userId="917ea340-fd63-490f-a7db-68428d24cf32" providerId="ADAL" clId="{07873359-39E7-4010-BBAE-F894B279BD26}" dt="2022-11-18T18:51:45.575" v="72" actId="478"/>
        <pc:sldMkLst>
          <pc:docMk/>
          <pc:sldMk cId="2858277977" sldId="523"/>
        </pc:sldMkLst>
        <pc:spChg chg="del">
          <ac:chgData name="Ragnhild Halvorsrud" userId="917ea340-fd63-490f-a7db-68428d24cf32" providerId="ADAL" clId="{07873359-39E7-4010-BBAE-F894B279BD26}" dt="2022-11-18T18:51:45.575" v="72" actId="478"/>
          <ac:spMkLst>
            <pc:docMk/>
            <pc:sldMk cId="2858277977" sldId="523"/>
            <ac:spMk id="3" creationId="{CC71634D-2104-4EAC-95B0-FB6EEB37464F}"/>
          </ac:spMkLst>
        </pc:spChg>
      </pc:sldChg>
      <pc:sldChg chg="delSp mod">
        <pc:chgData name="Ragnhild Halvorsrud" userId="917ea340-fd63-490f-a7db-68428d24cf32" providerId="ADAL" clId="{07873359-39E7-4010-BBAE-F894B279BD26}" dt="2022-11-18T18:52:09.357" v="78" actId="478"/>
        <pc:sldMkLst>
          <pc:docMk/>
          <pc:sldMk cId="1114432326" sldId="527"/>
        </pc:sldMkLst>
        <pc:spChg chg="del">
          <ac:chgData name="Ragnhild Halvorsrud" userId="917ea340-fd63-490f-a7db-68428d24cf32" providerId="ADAL" clId="{07873359-39E7-4010-BBAE-F894B279BD26}" dt="2022-11-18T18:52:09.357" v="78" actId="478"/>
          <ac:spMkLst>
            <pc:docMk/>
            <pc:sldMk cId="1114432326" sldId="527"/>
            <ac:spMk id="4" creationId="{359912B9-4EB6-42C7-BF37-C605F081559D}"/>
          </ac:spMkLst>
        </pc:spChg>
      </pc:sldChg>
      <pc:sldChg chg="delSp mod">
        <pc:chgData name="Ragnhild Halvorsrud" userId="917ea340-fd63-490f-a7db-68428d24cf32" providerId="ADAL" clId="{07873359-39E7-4010-BBAE-F894B279BD26}" dt="2022-11-18T19:59:10.944" v="84" actId="478"/>
        <pc:sldMkLst>
          <pc:docMk/>
          <pc:sldMk cId="3219094029" sldId="816"/>
        </pc:sldMkLst>
        <pc:spChg chg="del">
          <ac:chgData name="Ragnhild Halvorsrud" userId="917ea340-fd63-490f-a7db-68428d24cf32" providerId="ADAL" clId="{07873359-39E7-4010-BBAE-F894B279BD26}" dt="2022-11-18T19:59:10.944" v="84" actId="478"/>
          <ac:spMkLst>
            <pc:docMk/>
            <pc:sldMk cId="3219094029" sldId="816"/>
            <ac:spMk id="3" creationId="{00DA2F44-CE98-49BA-84FA-4BCF7A7CFF3C}"/>
          </ac:spMkLst>
        </pc:spChg>
      </pc:sldChg>
      <pc:sldChg chg="addSp delSp modSp del">
        <pc:chgData name="Ragnhild Halvorsrud" userId="917ea340-fd63-490f-a7db-68428d24cf32" providerId="ADAL" clId="{07873359-39E7-4010-BBAE-F894B279BD26}" dt="2022-11-18T18:39:06.336" v="29" actId="47"/>
        <pc:sldMkLst>
          <pc:docMk/>
          <pc:sldMk cId="1039509331" sldId="3799"/>
        </pc:sldMkLst>
        <pc:spChg chg="del">
          <ac:chgData name="Ragnhild Halvorsrud" userId="917ea340-fd63-490f-a7db-68428d24cf32" providerId="ADAL" clId="{07873359-39E7-4010-BBAE-F894B279BD26}" dt="2022-11-18T18:26:24.751" v="22" actId="478"/>
          <ac:spMkLst>
            <pc:docMk/>
            <pc:sldMk cId="1039509331" sldId="3799"/>
            <ac:spMk id="25" creationId="{B3C58A52-2844-47D2-9040-83EA528DC1B6}"/>
          </ac:spMkLst>
        </pc:spChg>
        <pc:spChg chg="del">
          <ac:chgData name="Ragnhild Halvorsrud" userId="917ea340-fd63-490f-a7db-68428d24cf32" providerId="ADAL" clId="{07873359-39E7-4010-BBAE-F894B279BD26}" dt="2022-11-18T18:26:24.751" v="22" actId="478"/>
          <ac:spMkLst>
            <pc:docMk/>
            <pc:sldMk cId="1039509331" sldId="3799"/>
            <ac:spMk id="26" creationId="{33E60744-AB24-40E6-8F74-ECDBBD1D3B5A}"/>
          </ac:spMkLst>
        </pc:spChg>
        <pc:spChg chg="del">
          <ac:chgData name="Ragnhild Halvorsrud" userId="917ea340-fd63-490f-a7db-68428d24cf32" providerId="ADAL" clId="{07873359-39E7-4010-BBAE-F894B279BD26}" dt="2022-11-18T18:26:24.751" v="22" actId="478"/>
          <ac:spMkLst>
            <pc:docMk/>
            <pc:sldMk cId="1039509331" sldId="3799"/>
            <ac:spMk id="27" creationId="{DCDB5511-68C7-4A02-9E57-3BC4E606243A}"/>
          </ac:spMkLst>
        </pc:spChg>
        <pc:spChg chg="del">
          <ac:chgData name="Ragnhild Halvorsrud" userId="917ea340-fd63-490f-a7db-68428d24cf32" providerId="ADAL" clId="{07873359-39E7-4010-BBAE-F894B279BD26}" dt="2022-11-18T18:26:24.751" v="22" actId="478"/>
          <ac:spMkLst>
            <pc:docMk/>
            <pc:sldMk cId="1039509331" sldId="3799"/>
            <ac:spMk id="28" creationId="{8DB213FB-A3F1-4DB5-B322-1D90A59BFFE3}"/>
          </ac:spMkLst>
        </pc:spChg>
        <pc:spChg chg="del">
          <ac:chgData name="Ragnhild Halvorsrud" userId="917ea340-fd63-490f-a7db-68428d24cf32" providerId="ADAL" clId="{07873359-39E7-4010-BBAE-F894B279BD26}" dt="2022-11-18T18:26:24.751" v="22" actId="478"/>
          <ac:spMkLst>
            <pc:docMk/>
            <pc:sldMk cId="1039509331" sldId="3799"/>
            <ac:spMk id="29" creationId="{DC2F198E-BA0B-4B37-9918-D9878F76DC17}"/>
          </ac:spMkLst>
        </pc:spChg>
        <pc:spChg chg="del">
          <ac:chgData name="Ragnhild Halvorsrud" userId="917ea340-fd63-490f-a7db-68428d24cf32" providerId="ADAL" clId="{07873359-39E7-4010-BBAE-F894B279BD26}" dt="2022-11-18T18:26:24.751" v="22" actId="478"/>
          <ac:spMkLst>
            <pc:docMk/>
            <pc:sldMk cId="1039509331" sldId="3799"/>
            <ac:spMk id="30" creationId="{02BEA7B1-9AE8-480A-BA90-CB1D33BB8164}"/>
          </ac:spMkLst>
        </pc:spChg>
        <pc:spChg chg="del">
          <ac:chgData name="Ragnhild Halvorsrud" userId="917ea340-fd63-490f-a7db-68428d24cf32" providerId="ADAL" clId="{07873359-39E7-4010-BBAE-F894B279BD26}" dt="2022-11-18T18:26:24.751" v="22" actId="478"/>
          <ac:spMkLst>
            <pc:docMk/>
            <pc:sldMk cId="1039509331" sldId="3799"/>
            <ac:spMk id="37" creationId="{574B63EE-E718-45F0-9AF2-C5ABC61122D3}"/>
          </ac:spMkLst>
        </pc:spChg>
        <pc:spChg chg="del">
          <ac:chgData name="Ragnhild Halvorsrud" userId="917ea340-fd63-490f-a7db-68428d24cf32" providerId="ADAL" clId="{07873359-39E7-4010-BBAE-F894B279BD26}" dt="2022-11-18T18:26:24.751" v="22" actId="478"/>
          <ac:spMkLst>
            <pc:docMk/>
            <pc:sldMk cId="1039509331" sldId="3799"/>
            <ac:spMk id="39" creationId="{846E39FE-F501-40B8-B7FB-F86E25A0E2D2}"/>
          </ac:spMkLst>
        </pc:spChg>
        <pc:spChg chg="del">
          <ac:chgData name="Ragnhild Halvorsrud" userId="917ea340-fd63-490f-a7db-68428d24cf32" providerId="ADAL" clId="{07873359-39E7-4010-BBAE-F894B279BD26}" dt="2022-11-18T18:26:24.751" v="22" actId="478"/>
          <ac:spMkLst>
            <pc:docMk/>
            <pc:sldMk cId="1039509331" sldId="3799"/>
            <ac:spMk id="41" creationId="{1EA5CAAD-75D6-4DE0-902D-1631F1767939}"/>
          </ac:spMkLst>
        </pc:spChg>
        <pc:spChg chg="del">
          <ac:chgData name="Ragnhild Halvorsrud" userId="917ea340-fd63-490f-a7db-68428d24cf32" providerId="ADAL" clId="{07873359-39E7-4010-BBAE-F894B279BD26}" dt="2022-11-18T18:26:24.751" v="22" actId="478"/>
          <ac:spMkLst>
            <pc:docMk/>
            <pc:sldMk cId="1039509331" sldId="3799"/>
            <ac:spMk id="42" creationId="{6F621DDE-9829-4832-B6D9-436846883913}"/>
          </ac:spMkLst>
        </pc:spChg>
        <pc:spChg chg="del">
          <ac:chgData name="Ragnhild Halvorsrud" userId="917ea340-fd63-490f-a7db-68428d24cf32" providerId="ADAL" clId="{07873359-39E7-4010-BBAE-F894B279BD26}" dt="2022-11-18T18:26:24.751" v="22" actId="478"/>
          <ac:spMkLst>
            <pc:docMk/>
            <pc:sldMk cId="1039509331" sldId="3799"/>
            <ac:spMk id="43" creationId="{FBC342BE-AE3D-4B57-861C-5D3281B249C5}"/>
          </ac:spMkLst>
        </pc:spChg>
        <pc:spChg chg="del">
          <ac:chgData name="Ragnhild Halvorsrud" userId="917ea340-fd63-490f-a7db-68428d24cf32" providerId="ADAL" clId="{07873359-39E7-4010-BBAE-F894B279BD26}" dt="2022-11-18T18:26:24.751" v="22" actId="478"/>
          <ac:spMkLst>
            <pc:docMk/>
            <pc:sldMk cId="1039509331" sldId="3799"/>
            <ac:spMk id="44" creationId="{29A49B98-ECE4-4FB3-B2DE-8322162C8C64}"/>
          </ac:spMkLst>
        </pc:spChg>
        <pc:spChg chg="add mod">
          <ac:chgData name="Ragnhild Halvorsrud" userId="917ea340-fd63-490f-a7db-68428d24cf32" providerId="ADAL" clId="{07873359-39E7-4010-BBAE-F894B279BD26}" dt="2022-11-18T18:26:35.211" v="23"/>
          <ac:spMkLst>
            <pc:docMk/>
            <pc:sldMk cId="1039509331" sldId="3799"/>
            <ac:spMk id="55" creationId="{2EB4B1BD-7CDC-487B-A25B-8D5828F23161}"/>
          </ac:spMkLst>
        </pc:spChg>
        <pc:spChg chg="add mod">
          <ac:chgData name="Ragnhild Halvorsrud" userId="917ea340-fd63-490f-a7db-68428d24cf32" providerId="ADAL" clId="{07873359-39E7-4010-BBAE-F894B279BD26}" dt="2022-11-18T18:26:35.211" v="23"/>
          <ac:spMkLst>
            <pc:docMk/>
            <pc:sldMk cId="1039509331" sldId="3799"/>
            <ac:spMk id="56" creationId="{6C19C8C6-9651-4A86-B626-32C3E37D65BD}"/>
          </ac:spMkLst>
        </pc:spChg>
        <pc:spChg chg="add mod">
          <ac:chgData name="Ragnhild Halvorsrud" userId="917ea340-fd63-490f-a7db-68428d24cf32" providerId="ADAL" clId="{07873359-39E7-4010-BBAE-F894B279BD26}" dt="2022-11-18T18:26:35.211" v="23"/>
          <ac:spMkLst>
            <pc:docMk/>
            <pc:sldMk cId="1039509331" sldId="3799"/>
            <ac:spMk id="57" creationId="{356D3D64-F433-48AD-B905-791A93F77806}"/>
          </ac:spMkLst>
        </pc:spChg>
        <pc:spChg chg="add mod">
          <ac:chgData name="Ragnhild Halvorsrud" userId="917ea340-fd63-490f-a7db-68428d24cf32" providerId="ADAL" clId="{07873359-39E7-4010-BBAE-F894B279BD26}" dt="2022-11-18T18:26:35.211" v="23"/>
          <ac:spMkLst>
            <pc:docMk/>
            <pc:sldMk cId="1039509331" sldId="3799"/>
            <ac:spMk id="58" creationId="{7E3D8D39-E619-4B17-98EB-CF9A957242AE}"/>
          </ac:spMkLst>
        </pc:spChg>
        <pc:spChg chg="add mod">
          <ac:chgData name="Ragnhild Halvorsrud" userId="917ea340-fd63-490f-a7db-68428d24cf32" providerId="ADAL" clId="{07873359-39E7-4010-BBAE-F894B279BD26}" dt="2022-11-18T18:26:35.211" v="23"/>
          <ac:spMkLst>
            <pc:docMk/>
            <pc:sldMk cId="1039509331" sldId="3799"/>
            <ac:spMk id="59" creationId="{ECD0FA6A-5505-4928-8987-0BB3EC8CD6E6}"/>
          </ac:spMkLst>
        </pc:spChg>
        <pc:spChg chg="add mod">
          <ac:chgData name="Ragnhild Halvorsrud" userId="917ea340-fd63-490f-a7db-68428d24cf32" providerId="ADAL" clId="{07873359-39E7-4010-BBAE-F894B279BD26}" dt="2022-11-18T18:26:35.211" v="23"/>
          <ac:spMkLst>
            <pc:docMk/>
            <pc:sldMk cId="1039509331" sldId="3799"/>
            <ac:spMk id="60" creationId="{E117A0C1-16DF-4BCD-8BD5-FFA31FC4FF17}"/>
          </ac:spMkLst>
        </pc:spChg>
        <pc:spChg chg="add mod">
          <ac:chgData name="Ragnhild Halvorsrud" userId="917ea340-fd63-490f-a7db-68428d24cf32" providerId="ADAL" clId="{07873359-39E7-4010-BBAE-F894B279BD26}" dt="2022-11-18T18:26:59.358" v="25" actId="1076"/>
          <ac:spMkLst>
            <pc:docMk/>
            <pc:sldMk cId="1039509331" sldId="3799"/>
            <ac:spMk id="61" creationId="{D76312FF-1D2E-4DA2-8971-4E40860E96DD}"/>
          </ac:spMkLst>
        </pc:spChg>
        <pc:spChg chg="add mod">
          <ac:chgData name="Ragnhild Halvorsrud" userId="917ea340-fd63-490f-a7db-68428d24cf32" providerId="ADAL" clId="{07873359-39E7-4010-BBAE-F894B279BD26}" dt="2022-11-18T18:26:35.211" v="23"/>
          <ac:spMkLst>
            <pc:docMk/>
            <pc:sldMk cId="1039509331" sldId="3799"/>
            <ac:spMk id="63" creationId="{8CAFD5E3-2C14-475A-9A40-0A9955FF335E}"/>
          </ac:spMkLst>
        </pc:spChg>
        <pc:spChg chg="add mod">
          <ac:chgData name="Ragnhild Halvorsrud" userId="917ea340-fd63-490f-a7db-68428d24cf32" providerId="ADAL" clId="{07873359-39E7-4010-BBAE-F894B279BD26}" dt="2022-11-18T18:26:35.211" v="23"/>
          <ac:spMkLst>
            <pc:docMk/>
            <pc:sldMk cId="1039509331" sldId="3799"/>
            <ac:spMk id="64" creationId="{D42EC4E7-0B28-4E22-A897-600048D42AA2}"/>
          </ac:spMkLst>
        </pc:spChg>
        <pc:spChg chg="add mod">
          <ac:chgData name="Ragnhild Halvorsrud" userId="917ea340-fd63-490f-a7db-68428d24cf32" providerId="ADAL" clId="{07873359-39E7-4010-BBAE-F894B279BD26}" dt="2022-11-18T18:26:35.211" v="23"/>
          <ac:spMkLst>
            <pc:docMk/>
            <pc:sldMk cId="1039509331" sldId="3799"/>
            <ac:spMk id="65" creationId="{FF284625-A0E8-4C50-B9B8-18CD13BE2C95}"/>
          </ac:spMkLst>
        </pc:spChg>
        <pc:spChg chg="add mod">
          <ac:chgData name="Ragnhild Halvorsrud" userId="917ea340-fd63-490f-a7db-68428d24cf32" providerId="ADAL" clId="{07873359-39E7-4010-BBAE-F894B279BD26}" dt="2022-11-18T18:26:35.211" v="23"/>
          <ac:spMkLst>
            <pc:docMk/>
            <pc:sldMk cId="1039509331" sldId="3799"/>
            <ac:spMk id="66" creationId="{CAB91B4A-171B-474F-AAD5-C78514BF1F09}"/>
          </ac:spMkLst>
        </pc:spChg>
        <pc:spChg chg="add mod">
          <ac:chgData name="Ragnhild Halvorsrud" userId="917ea340-fd63-490f-a7db-68428d24cf32" providerId="ADAL" clId="{07873359-39E7-4010-BBAE-F894B279BD26}" dt="2022-11-18T18:26:59.358" v="25" actId="1076"/>
          <ac:spMkLst>
            <pc:docMk/>
            <pc:sldMk cId="1039509331" sldId="3799"/>
            <ac:spMk id="67" creationId="{E3267425-E9F6-4D25-B94E-78B1EF0A342C}"/>
          </ac:spMkLst>
        </pc:spChg>
        <pc:grpChg chg="del">
          <ac:chgData name="Ragnhild Halvorsrud" userId="917ea340-fd63-490f-a7db-68428d24cf32" providerId="ADAL" clId="{07873359-39E7-4010-BBAE-F894B279BD26}" dt="2022-11-18T18:26:24.751" v="22" actId="478"/>
          <ac:grpSpMkLst>
            <pc:docMk/>
            <pc:sldMk cId="1039509331" sldId="3799"/>
            <ac:grpSpMk id="31" creationId="{C22E2EEA-D5EB-4CB9-8866-1D40CC852002}"/>
          </ac:grpSpMkLst>
        </pc:grpChg>
        <pc:grpChg chg="del">
          <ac:chgData name="Ragnhild Halvorsrud" userId="917ea340-fd63-490f-a7db-68428d24cf32" providerId="ADAL" clId="{07873359-39E7-4010-BBAE-F894B279BD26}" dt="2022-11-18T18:26:24.751" v="22" actId="478"/>
          <ac:grpSpMkLst>
            <pc:docMk/>
            <pc:sldMk cId="1039509331" sldId="3799"/>
            <ac:grpSpMk id="34" creationId="{8B75D32D-B6A2-4C6E-A762-19A22A72EEBE}"/>
          </ac:grpSpMkLst>
        </pc:grpChg>
        <pc:grpChg chg="del">
          <ac:chgData name="Ragnhild Halvorsrud" userId="917ea340-fd63-490f-a7db-68428d24cf32" providerId="ADAL" clId="{07873359-39E7-4010-BBAE-F894B279BD26}" dt="2022-11-18T18:26:24.751" v="22" actId="478"/>
          <ac:grpSpMkLst>
            <pc:docMk/>
            <pc:sldMk cId="1039509331" sldId="3799"/>
            <ac:grpSpMk id="45" creationId="{6E5FA795-45C0-4B86-9407-CD7AE8DEA1DB}"/>
          </ac:grpSpMkLst>
        </pc:grpChg>
        <pc:grpChg chg="del">
          <ac:chgData name="Ragnhild Halvorsrud" userId="917ea340-fd63-490f-a7db-68428d24cf32" providerId="ADAL" clId="{07873359-39E7-4010-BBAE-F894B279BD26}" dt="2022-11-18T18:26:24.751" v="22" actId="478"/>
          <ac:grpSpMkLst>
            <pc:docMk/>
            <pc:sldMk cId="1039509331" sldId="3799"/>
            <ac:grpSpMk id="48" creationId="{CF023589-56A1-47D9-8CED-7EAAE78094BC}"/>
          </ac:grpSpMkLst>
        </pc:grpChg>
        <pc:grpChg chg="del">
          <ac:chgData name="Ragnhild Halvorsrud" userId="917ea340-fd63-490f-a7db-68428d24cf32" providerId="ADAL" clId="{07873359-39E7-4010-BBAE-F894B279BD26}" dt="2022-11-18T18:26:24.751" v="22" actId="478"/>
          <ac:grpSpMkLst>
            <pc:docMk/>
            <pc:sldMk cId="1039509331" sldId="3799"/>
            <ac:grpSpMk id="51" creationId="{6444AF70-2E6D-4E35-B138-BEC303F27249}"/>
          </ac:grpSpMkLst>
        </pc:grpChg>
        <pc:picChg chg="del">
          <ac:chgData name="Ragnhild Halvorsrud" userId="917ea340-fd63-490f-a7db-68428d24cf32" providerId="ADAL" clId="{07873359-39E7-4010-BBAE-F894B279BD26}" dt="2022-11-18T18:26:24.751" v="22" actId="478"/>
          <ac:picMkLst>
            <pc:docMk/>
            <pc:sldMk cId="1039509331" sldId="3799"/>
            <ac:picMk id="38" creationId="{E481F39B-2DC0-40C2-8014-4B76C820847B}"/>
          </ac:picMkLst>
        </pc:picChg>
        <pc:picChg chg="del">
          <ac:chgData name="Ragnhild Halvorsrud" userId="917ea340-fd63-490f-a7db-68428d24cf32" providerId="ADAL" clId="{07873359-39E7-4010-BBAE-F894B279BD26}" dt="2022-11-18T18:26:24.751" v="22" actId="478"/>
          <ac:picMkLst>
            <pc:docMk/>
            <pc:sldMk cId="1039509331" sldId="3799"/>
            <ac:picMk id="40" creationId="{D965CECB-2D4B-436E-952C-BC0A47C7F98B}"/>
          </ac:picMkLst>
        </pc:picChg>
        <pc:picChg chg="add mod">
          <ac:chgData name="Ragnhild Halvorsrud" userId="917ea340-fd63-490f-a7db-68428d24cf32" providerId="ADAL" clId="{07873359-39E7-4010-BBAE-F894B279BD26}" dt="2022-11-18T18:26:59.358" v="25" actId="1076"/>
          <ac:picMkLst>
            <pc:docMk/>
            <pc:sldMk cId="1039509331" sldId="3799"/>
            <ac:picMk id="62" creationId="{507277F7-B18B-4C15-8FB2-2BF953977B15}"/>
          </ac:picMkLst>
        </pc:picChg>
        <pc:picChg chg="add mod">
          <ac:chgData name="Ragnhild Halvorsrud" userId="917ea340-fd63-490f-a7db-68428d24cf32" providerId="ADAL" clId="{07873359-39E7-4010-BBAE-F894B279BD26}" dt="2022-11-18T18:26:59.358" v="25" actId="1076"/>
          <ac:picMkLst>
            <pc:docMk/>
            <pc:sldMk cId="1039509331" sldId="3799"/>
            <ac:picMk id="68" creationId="{6D047AA1-A790-4623-B03E-3AA9161E31F6}"/>
          </ac:picMkLst>
        </pc:picChg>
      </pc:sldChg>
      <pc:sldChg chg="delSp del mod">
        <pc:chgData name="Ragnhild Halvorsrud" userId="917ea340-fd63-490f-a7db-68428d24cf32" providerId="ADAL" clId="{07873359-39E7-4010-BBAE-F894B279BD26}" dt="2022-11-18T19:57:24.589" v="81" actId="47"/>
        <pc:sldMkLst>
          <pc:docMk/>
          <pc:sldMk cId="3231100932" sldId="3800"/>
        </pc:sldMkLst>
        <pc:spChg chg="del">
          <ac:chgData name="Ragnhild Halvorsrud" userId="917ea340-fd63-490f-a7db-68428d24cf32" providerId="ADAL" clId="{07873359-39E7-4010-BBAE-F894B279BD26}" dt="2022-11-18T18:50:52.186" v="62" actId="478"/>
          <ac:spMkLst>
            <pc:docMk/>
            <pc:sldMk cId="3231100932" sldId="3800"/>
            <ac:spMk id="4" creationId="{0481B07B-8166-4B16-A678-EE57CCEEBDF7}"/>
          </ac:spMkLst>
        </pc:spChg>
      </pc:sldChg>
      <pc:sldChg chg="delSp mod">
        <pc:chgData name="Ragnhild Halvorsrud" userId="917ea340-fd63-490f-a7db-68428d24cf32" providerId="ADAL" clId="{07873359-39E7-4010-BBAE-F894B279BD26}" dt="2022-11-18T19:59:24.080" v="86" actId="478"/>
        <pc:sldMkLst>
          <pc:docMk/>
          <pc:sldMk cId="3927293906" sldId="3811"/>
        </pc:sldMkLst>
        <pc:spChg chg="del">
          <ac:chgData name="Ragnhild Halvorsrud" userId="917ea340-fd63-490f-a7db-68428d24cf32" providerId="ADAL" clId="{07873359-39E7-4010-BBAE-F894B279BD26}" dt="2022-11-18T19:59:24.080" v="86" actId="478"/>
          <ac:spMkLst>
            <pc:docMk/>
            <pc:sldMk cId="3927293906" sldId="3811"/>
            <ac:spMk id="2" creationId="{502EC95C-D9A6-41D5-8B39-6D8A4986DCD4}"/>
          </ac:spMkLst>
        </pc:spChg>
      </pc:sldChg>
      <pc:sldChg chg="delSp mod">
        <pc:chgData name="Ragnhild Halvorsrud" userId="917ea340-fd63-490f-a7db-68428d24cf32" providerId="ADAL" clId="{07873359-39E7-4010-BBAE-F894B279BD26}" dt="2022-11-18T19:59:28.006" v="87" actId="478"/>
        <pc:sldMkLst>
          <pc:docMk/>
          <pc:sldMk cId="3488540448" sldId="3817"/>
        </pc:sldMkLst>
        <pc:spChg chg="del">
          <ac:chgData name="Ragnhild Halvorsrud" userId="917ea340-fd63-490f-a7db-68428d24cf32" providerId="ADAL" clId="{07873359-39E7-4010-BBAE-F894B279BD26}" dt="2022-11-18T19:59:28.006" v="87" actId="478"/>
          <ac:spMkLst>
            <pc:docMk/>
            <pc:sldMk cId="3488540448" sldId="3817"/>
            <ac:spMk id="2" creationId="{502EC95C-D9A6-41D5-8B39-6D8A4986DCD4}"/>
          </ac:spMkLst>
        </pc:spChg>
      </pc:sldChg>
      <pc:sldChg chg="delSp mod">
        <pc:chgData name="Ragnhild Halvorsrud" userId="917ea340-fd63-490f-a7db-68428d24cf32" providerId="ADAL" clId="{07873359-39E7-4010-BBAE-F894B279BD26}" dt="2022-11-18T19:59:19.304" v="85" actId="478"/>
        <pc:sldMkLst>
          <pc:docMk/>
          <pc:sldMk cId="2526229764" sldId="3819"/>
        </pc:sldMkLst>
        <pc:spChg chg="del">
          <ac:chgData name="Ragnhild Halvorsrud" userId="917ea340-fd63-490f-a7db-68428d24cf32" providerId="ADAL" clId="{07873359-39E7-4010-BBAE-F894B279BD26}" dt="2022-11-18T19:59:19.304" v="85" actId="478"/>
          <ac:spMkLst>
            <pc:docMk/>
            <pc:sldMk cId="2526229764" sldId="3819"/>
            <ac:spMk id="2" creationId="{502EC95C-D9A6-41D5-8B39-6D8A4986DCD4}"/>
          </ac:spMkLst>
        </pc:spChg>
      </pc:sldChg>
      <pc:sldChg chg="modSp del mod">
        <pc:chgData name="Ragnhild Halvorsrud" userId="917ea340-fd63-490f-a7db-68428d24cf32" providerId="ADAL" clId="{07873359-39E7-4010-BBAE-F894B279BD26}" dt="2022-11-18T18:24:51.893" v="21" actId="47"/>
        <pc:sldMkLst>
          <pc:docMk/>
          <pc:sldMk cId="1827135051" sldId="3822"/>
        </pc:sldMkLst>
        <pc:spChg chg="mod">
          <ac:chgData name="Ragnhild Halvorsrud" userId="917ea340-fd63-490f-a7db-68428d24cf32" providerId="ADAL" clId="{07873359-39E7-4010-BBAE-F894B279BD26}" dt="2022-11-18T16:27:25.087" v="17" actId="20577"/>
          <ac:spMkLst>
            <pc:docMk/>
            <pc:sldMk cId="1827135051" sldId="3822"/>
            <ac:spMk id="24" creationId="{A80699F8-2597-4C53-951B-9AD27FF34799}"/>
          </ac:spMkLst>
        </pc:spChg>
      </pc:sldChg>
      <pc:sldChg chg="delSp mod">
        <pc:chgData name="Ragnhild Halvorsrud" userId="917ea340-fd63-490f-a7db-68428d24cf32" providerId="ADAL" clId="{07873359-39E7-4010-BBAE-F894B279BD26}" dt="2022-11-18T19:59:04.379" v="83" actId="478"/>
        <pc:sldMkLst>
          <pc:docMk/>
          <pc:sldMk cId="3799732921" sldId="3824"/>
        </pc:sldMkLst>
        <pc:spChg chg="del">
          <ac:chgData name="Ragnhild Halvorsrud" userId="917ea340-fd63-490f-a7db-68428d24cf32" providerId="ADAL" clId="{07873359-39E7-4010-BBAE-F894B279BD26}" dt="2022-11-18T19:59:04.379" v="83" actId="478"/>
          <ac:spMkLst>
            <pc:docMk/>
            <pc:sldMk cId="3799732921" sldId="3824"/>
            <ac:spMk id="3" creationId="{FD349BE2-C55D-4B03-ADAE-2E75B76C467F}"/>
          </ac:spMkLst>
        </pc:spChg>
      </pc:sldChg>
      <pc:sldChg chg="addSp modSp mod">
        <pc:chgData name="Ragnhild Halvorsrud" userId="917ea340-fd63-490f-a7db-68428d24cf32" providerId="ADAL" clId="{07873359-39E7-4010-BBAE-F894B279BD26}" dt="2022-11-21T09:11:57.649" v="216" actId="1038"/>
        <pc:sldMkLst>
          <pc:docMk/>
          <pc:sldMk cId="987192798" sldId="3825"/>
        </pc:sldMkLst>
        <pc:cxnChg chg="add mod ord">
          <ac:chgData name="Ragnhild Halvorsrud" userId="917ea340-fd63-490f-a7db-68428d24cf32" providerId="ADAL" clId="{07873359-39E7-4010-BBAE-F894B279BD26}" dt="2022-11-21T09:11:57.649" v="216" actId="1038"/>
          <ac:cxnSpMkLst>
            <pc:docMk/>
            <pc:sldMk cId="987192798" sldId="3825"/>
            <ac:cxnSpMk id="5" creationId="{6FA27148-5D10-4844-A257-212B6D990283}"/>
          </ac:cxnSpMkLst>
        </pc:cxnChg>
        <pc:cxnChg chg="add mod">
          <ac:chgData name="Ragnhild Halvorsrud" userId="917ea340-fd63-490f-a7db-68428d24cf32" providerId="ADAL" clId="{07873359-39E7-4010-BBAE-F894B279BD26}" dt="2022-11-21T09:11:34.190" v="188" actId="14100"/>
          <ac:cxnSpMkLst>
            <pc:docMk/>
            <pc:sldMk cId="987192798" sldId="3825"/>
            <ac:cxnSpMk id="26" creationId="{D35259BF-6C6D-4EFF-9429-75B414686A68}"/>
          </ac:cxnSpMkLst>
        </pc:cxnChg>
        <pc:cxnChg chg="add mod">
          <ac:chgData name="Ragnhild Halvorsrud" userId="917ea340-fd63-490f-a7db-68428d24cf32" providerId="ADAL" clId="{07873359-39E7-4010-BBAE-F894B279BD26}" dt="2022-11-18T20:08:44.600" v="152" actId="14100"/>
          <ac:cxnSpMkLst>
            <pc:docMk/>
            <pc:sldMk cId="987192798" sldId="3825"/>
            <ac:cxnSpMk id="27" creationId="{E7EEDCC3-8767-4351-8160-CD7F739A02C2}"/>
          </ac:cxnSpMkLst>
        </pc:cxnChg>
        <pc:cxnChg chg="add mod">
          <ac:chgData name="Ragnhild Halvorsrud" userId="917ea340-fd63-490f-a7db-68428d24cf32" providerId="ADAL" clId="{07873359-39E7-4010-BBAE-F894B279BD26}" dt="2022-11-21T09:10:53.263" v="184" actId="1038"/>
          <ac:cxnSpMkLst>
            <pc:docMk/>
            <pc:sldMk cId="987192798" sldId="3825"/>
            <ac:cxnSpMk id="28" creationId="{B28EEBD5-75D2-404D-9DAA-E32B77423F80}"/>
          </ac:cxnSpMkLst>
        </pc:cxnChg>
        <pc:cxnChg chg="add mod">
          <ac:chgData name="Ragnhild Halvorsrud" userId="917ea340-fd63-490f-a7db-68428d24cf32" providerId="ADAL" clId="{07873359-39E7-4010-BBAE-F894B279BD26}" dt="2022-11-18T20:09:16.415" v="157" actId="14100"/>
          <ac:cxnSpMkLst>
            <pc:docMk/>
            <pc:sldMk cId="987192798" sldId="3825"/>
            <ac:cxnSpMk id="30" creationId="{A74987DC-3D0B-451B-A32E-48143240F001}"/>
          </ac:cxnSpMkLst>
        </pc:cxnChg>
        <pc:cxnChg chg="add mod">
          <ac:chgData name="Ragnhild Halvorsrud" userId="917ea340-fd63-490f-a7db-68428d24cf32" providerId="ADAL" clId="{07873359-39E7-4010-BBAE-F894B279BD26}" dt="2022-11-18T20:09:16.415" v="157" actId="14100"/>
          <ac:cxnSpMkLst>
            <pc:docMk/>
            <pc:sldMk cId="987192798" sldId="3825"/>
            <ac:cxnSpMk id="31" creationId="{BB7CEF65-586A-4BBE-A792-218DC3FF2801}"/>
          </ac:cxnSpMkLst>
        </pc:cxnChg>
        <pc:cxnChg chg="add mod">
          <ac:chgData name="Ragnhild Halvorsrud" userId="917ea340-fd63-490f-a7db-68428d24cf32" providerId="ADAL" clId="{07873359-39E7-4010-BBAE-F894B279BD26}" dt="2022-11-18T20:10:04.693" v="165" actId="14100"/>
          <ac:cxnSpMkLst>
            <pc:docMk/>
            <pc:sldMk cId="987192798" sldId="3825"/>
            <ac:cxnSpMk id="36" creationId="{8A308F54-E486-45D6-B99D-F04AC2D9D0ED}"/>
          </ac:cxnSpMkLst>
        </pc:cxnChg>
        <pc:cxnChg chg="add mod">
          <ac:chgData name="Ragnhild Halvorsrud" userId="917ea340-fd63-490f-a7db-68428d24cf32" providerId="ADAL" clId="{07873359-39E7-4010-BBAE-F894B279BD26}" dt="2022-11-18T20:10:04.693" v="165" actId="14100"/>
          <ac:cxnSpMkLst>
            <pc:docMk/>
            <pc:sldMk cId="987192798" sldId="3825"/>
            <ac:cxnSpMk id="37" creationId="{49BE5AFA-2D65-4E25-9272-9241995D4467}"/>
          </ac:cxnSpMkLst>
        </pc:cxnChg>
      </pc:sldChg>
      <pc:sldChg chg="delSp del mod">
        <pc:chgData name="Ragnhild Halvorsrud" userId="917ea340-fd63-490f-a7db-68428d24cf32" providerId="ADAL" clId="{07873359-39E7-4010-BBAE-F894B279BD26}" dt="2022-11-21T09:13:51.937" v="219" actId="47"/>
        <pc:sldMkLst>
          <pc:docMk/>
          <pc:sldMk cId="694709560" sldId="3828"/>
        </pc:sldMkLst>
        <pc:spChg chg="del">
          <ac:chgData name="Ragnhild Halvorsrud" userId="917ea340-fd63-490f-a7db-68428d24cf32" providerId="ADAL" clId="{07873359-39E7-4010-BBAE-F894B279BD26}" dt="2022-11-18T18:51:22.099" v="69" actId="478"/>
          <ac:spMkLst>
            <pc:docMk/>
            <pc:sldMk cId="694709560" sldId="3828"/>
            <ac:spMk id="4" creationId="{00000000-0000-0000-0000-000000000000}"/>
          </ac:spMkLst>
        </pc:spChg>
      </pc:sldChg>
      <pc:sldChg chg="delSp modSp add mod">
        <pc:chgData name="Ragnhild Halvorsrud" userId="917ea340-fd63-490f-a7db-68428d24cf32" providerId="ADAL" clId="{07873359-39E7-4010-BBAE-F894B279BD26}" dt="2022-11-21T09:03:31.168" v="168" actId="478"/>
        <pc:sldMkLst>
          <pc:docMk/>
          <pc:sldMk cId="2094602171" sldId="3829"/>
        </pc:sldMkLst>
        <pc:spChg chg="mod">
          <ac:chgData name="Ragnhild Halvorsrud" userId="917ea340-fd63-490f-a7db-68428d24cf32" providerId="ADAL" clId="{07873359-39E7-4010-BBAE-F894B279BD26}" dt="2022-11-18T18:24:42.801" v="20" actId="404"/>
          <ac:spMkLst>
            <pc:docMk/>
            <pc:sldMk cId="2094602171" sldId="3829"/>
            <ac:spMk id="8" creationId="{00000000-0000-0000-0000-000000000000}"/>
          </ac:spMkLst>
        </pc:spChg>
        <pc:spChg chg="del">
          <ac:chgData name="Ragnhild Halvorsrud" userId="917ea340-fd63-490f-a7db-68428d24cf32" providerId="ADAL" clId="{07873359-39E7-4010-BBAE-F894B279BD26}" dt="2022-11-21T09:03:31.168" v="168" actId="478"/>
          <ac:spMkLst>
            <pc:docMk/>
            <pc:sldMk cId="2094602171" sldId="3829"/>
            <ac:spMk id="24" creationId="{A80699F8-2597-4C53-951B-9AD27FF34799}"/>
          </ac:spMkLst>
        </pc:spChg>
        <pc:picChg chg="del">
          <ac:chgData name="Ragnhild Halvorsrud" userId="917ea340-fd63-490f-a7db-68428d24cf32" providerId="ADAL" clId="{07873359-39E7-4010-BBAE-F894B279BD26}" dt="2022-11-21T09:03:28.358" v="167" actId="478"/>
          <ac:picMkLst>
            <pc:docMk/>
            <pc:sldMk cId="2094602171" sldId="3829"/>
            <ac:picMk id="5" creationId="{9EEB9D9C-6746-4AB8-852B-B431143F551B}"/>
          </ac:picMkLst>
        </pc:picChg>
      </pc:sldChg>
      <pc:sldChg chg="delSp modSp add mod">
        <pc:chgData name="Ragnhild Halvorsrud" userId="917ea340-fd63-490f-a7db-68428d24cf32" providerId="ADAL" clId="{07873359-39E7-4010-BBAE-F894B279BD26}" dt="2022-11-21T09:09:47.239" v="183" actId="207"/>
        <pc:sldMkLst>
          <pc:docMk/>
          <pc:sldMk cId="3069904649" sldId="3830"/>
        </pc:sldMkLst>
        <pc:spChg chg="del">
          <ac:chgData name="Ragnhild Halvorsrud" userId="917ea340-fd63-490f-a7db-68428d24cf32" providerId="ADAL" clId="{07873359-39E7-4010-BBAE-F894B279BD26}" dt="2022-11-18T18:40:52.774" v="35" actId="478"/>
          <ac:spMkLst>
            <pc:docMk/>
            <pc:sldMk cId="3069904649" sldId="3830"/>
            <ac:spMk id="54" creationId="{0A28B0C3-38B1-4C92-9E7D-E3CABFBDDA13}"/>
          </ac:spMkLst>
        </pc:spChg>
        <pc:spChg chg="mod">
          <ac:chgData name="Ragnhild Halvorsrud" userId="917ea340-fd63-490f-a7db-68428d24cf32" providerId="ADAL" clId="{07873359-39E7-4010-BBAE-F894B279BD26}" dt="2022-11-21T09:09:47.239" v="183" actId="207"/>
          <ac:spMkLst>
            <pc:docMk/>
            <pc:sldMk cId="3069904649" sldId="3830"/>
            <ac:spMk id="59" creationId="{ECD0FA6A-5505-4928-8987-0BB3EC8CD6E6}"/>
          </ac:spMkLst>
        </pc:spChg>
      </pc:sldChg>
      <pc:sldChg chg="modSp add">
        <pc:chgData name="Ragnhild Halvorsrud" userId="917ea340-fd63-490f-a7db-68428d24cf32" providerId="ADAL" clId="{07873359-39E7-4010-BBAE-F894B279BD26}" dt="2022-11-18T19:57:18.635" v="80"/>
        <pc:sldMkLst>
          <pc:docMk/>
          <pc:sldMk cId="3687592549" sldId="3831"/>
        </pc:sldMkLst>
        <pc:spChg chg="mod">
          <ac:chgData name="Ragnhild Halvorsrud" userId="917ea340-fd63-490f-a7db-68428d24cf32" providerId="ADAL" clId="{07873359-39E7-4010-BBAE-F894B279BD26}" dt="2022-11-18T19:57:18.635" v="80"/>
          <ac:spMkLst>
            <pc:docMk/>
            <pc:sldMk cId="3687592549" sldId="3831"/>
            <ac:spMk id="4" creationId="{0481B07B-8166-4B16-A678-EE57CCEEBDF7}"/>
          </ac:spMkLst>
        </pc:spChg>
      </pc:sldChg>
      <pc:sldMasterChg chg="addSp delSp modSp mod modSldLayout">
        <pc:chgData name="Ragnhild Halvorsrud" userId="917ea340-fd63-490f-a7db-68428d24cf32" providerId="ADAL" clId="{07873359-39E7-4010-BBAE-F894B279BD26}" dt="2022-11-21T09:07:48.959" v="182" actId="478"/>
        <pc:sldMasterMkLst>
          <pc:docMk/>
          <pc:sldMasterMk cId="1643857197" sldId="2147483693"/>
        </pc:sldMasterMkLst>
        <pc:spChg chg="del">
          <ac:chgData name="Ragnhild Halvorsrud" userId="917ea340-fd63-490f-a7db-68428d24cf32" providerId="ADAL" clId="{07873359-39E7-4010-BBAE-F894B279BD26}" dt="2022-11-18T18:40:18.405" v="30" actId="478"/>
          <ac:spMkLst>
            <pc:docMk/>
            <pc:sldMasterMk cId="1643857197" sldId="2147483693"/>
            <ac:spMk id="4" creationId="{00000000-0000-0000-0000-000000000000}"/>
          </ac:spMkLst>
        </pc:spChg>
        <pc:spChg chg="del">
          <ac:chgData name="Ragnhild Halvorsrud" userId="917ea340-fd63-490f-a7db-68428d24cf32" providerId="ADAL" clId="{07873359-39E7-4010-BBAE-F894B279BD26}" dt="2022-11-18T18:40:18.405" v="30" actId="478"/>
          <ac:spMkLst>
            <pc:docMk/>
            <pc:sldMasterMk cId="1643857197" sldId="2147483693"/>
            <ac:spMk id="5" creationId="{00000000-0000-0000-0000-000000000000}"/>
          </ac:spMkLst>
        </pc:spChg>
        <pc:spChg chg="del">
          <ac:chgData name="Ragnhild Halvorsrud" userId="917ea340-fd63-490f-a7db-68428d24cf32" providerId="ADAL" clId="{07873359-39E7-4010-BBAE-F894B279BD26}" dt="2022-11-18T18:40:20.493" v="31" actId="478"/>
          <ac:spMkLst>
            <pc:docMk/>
            <pc:sldMasterMk cId="1643857197" sldId="2147483693"/>
            <ac:spMk id="6" creationId="{00000000-0000-0000-0000-000000000000}"/>
          </ac:spMkLst>
        </pc:spChg>
        <pc:spChg chg="del">
          <ac:chgData name="Ragnhild Halvorsrud" userId="917ea340-fd63-490f-a7db-68428d24cf32" providerId="ADAL" clId="{07873359-39E7-4010-BBAE-F894B279BD26}" dt="2022-11-18T18:46:48.348" v="36" actId="478"/>
          <ac:spMkLst>
            <pc:docMk/>
            <pc:sldMasterMk cId="1643857197" sldId="2147483693"/>
            <ac:spMk id="26" creationId="{FF3F6BE2-5B97-457F-800D-827346678D02}"/>
          </ac:spMkLst>
        </pc:spChg>
        <pc:spChg chg="add del mod">
          <ac:chgData name="Ragnhild Halvorsrud" userId="917ea340-fd63-490f-a7db-68428d24cf32" providerId="ADAL" clId="{07873359-39E7-4010-BBAE-F894B279BD26}" dt="2022-11-21T09:04:51.072" v="180" actId="478"/>
          <ac:spMkLst>
            <pc:docMk/>
            <pc:sldMasterMk cId="1643857197" sldId="2147483693"/>
            <ac:spMk id="38" creationId="{190EB990-7D13-4C81-ADE9-A62CF916830F}"/>
          </ac:spMkLst>
        </pc:spChg>
        <pc:picChg chg="del">
          <ac:chgData name="Ragnhild Halvorsrud" userId="917ea340-fd63-490f-a7db-68428d24cf32" providerId="ADAL" clId="{07873359-39E7-4010-BBAE-F894B279BD26}" dt="2022-11-18T18:40:36.849" v="34" actId="478"/>
          <ac:picMkLst>
            <pc:docMk/>
            <pc:sldMasterMk cId="1643857197" sldId="2147483693"/>
            <ac:picMk id="19" creationId="{00000000-0000-0000-0000-000000000000}"/>
          </ac:picMkLst>
        </pc:picChg>
        <pc:picChg chg="add del mod">
          <ac:chgData name="Ragnhild Halvorsrud" userId="917ea340-fd63-490f-a7db-68428d24cf32" providerId="ADAL" clId="{07873359-39E7-4010-BBAE-F894B279BD26}" dt="2022-11-18T18:47:12.325" v="37" actId="478"/>
          <ac:picMkLst>
            <pc:docMk/>
            <pc:sldMasterMk cId="1643857197" sldId="2147483693"/>
            <ac:picMk id="27" creationId="{EE2F01ED-60BE-487E-B40D-9FB4D290BF21}"/>
          </ac:picMkLst>
        </pc:picChg>
        <pc:picChg chg="add mod">
          <ac:chgData name="Ragnhild Halvorsrud" userId="917ea340-fd63-490f-a7db-68428d24cf32" providerId="ADAL" clId="{07873359-39E7-4010-BBAE-F894B279BD26}" dt="2022-11-18T18:40:33.964" v="33"/>
          <ac:picMkLst>
            <pc:docMk/>
            <pc:sldMasterMk cId="1643857197" sldId="2147483693"/>
            <ac:picMk id="28" creationId="{7B33E1DD-7084-4FD3-AB2B-B00D756A4FC0}"/>
          </ac:picMkLst>
        </pc:picChg>
        <pc:picChg chg="add del mod">
          <ac:chgData name="Ragnhild Halvorsrud" userId="917ea340-fd63-490f-a7db-68428d24cf32" providerId="ADAL" clId="{07873359-39E7-4010-BBAE-F894B279BD26}" dt="2022-11-21T09:04:51.072" v="180" actId="478"/>
          <ac:picMkLst>
            <pc:docMk/>
            <pc:sldMasterMk cId="1643857197" sldId="2147483693"/>
            <ac:picMk id="37" creationId="{47BB59BF-7F27-4CD1-8070-35BCA29C6B5C}"/>
          </ac:picMkLst>
        </pc:picChg>
        <pc:sldLayoutChg chg="delSp mod">
          <pc:chgData name="Ragnhild Halvorsrud" userId="917ea340-fd63-490f-a7db-68428d24cf32" providerId="ADAL" clId="{07873359-39E7-4010-BBAE-F894B279BD26}" dt="2022-11-18T18:49:38.780" v="47" actId="478"/>
          <pc:sldLayoutMkLst>
            <pc:docMk/>
            <pc:sldMasterMk cId="1643857197" sldId="2147483693"/>
            <pc:sldLayoutMk cId="3213274499" sldId="2147483652"/>
          </pc:sldLayoutMkLst>
          <pc:spChg chg="del">
            <ac:chgData name="Ragnhild Halvorsrud" userId="917ea340-fd63-490f-a7db-68428d24cf32" providerId="ADAL" clId="{07873359-39E7-4010-BBAE-F894B279BD26}" dt="2022-11-18T18:49:38.780" v="47" actId="478"/>
            <ac:spMkLst>
              <pc:docMk/>
              <pc:sldMasterMk cId="1643857197" sldId="2147483693"/>
              <pc:sldLayoutMk cId="3213274499" sldId="2147483652"/>
              <ac:spMk id="5" creationId="{00000000-0000-0000-0000-000000000000}"/>
            </ac:spMkLst>
          </pc:spChg>
          <pc:spChg chg="del">
            <ac:chgData name="Ragnhild Halvorsrud" userId="917ea340-fd63-490f-a7db-68428d24cf32" providerId="ADAL" clId="{07873359-39E7-4010-BBAE-F894B279BD26}" dt="2022-11-18T18:49:38.780" v="47" actId="478"/>
            <ac:spMkLst>
              <pc:docMk/>
              <pc:sldMasterMk cId="1643857197" sldId="2147483693"/>
              <pc:sldLayoutMk cId="3213274499" sldId="2147483652"/>
              <ac:spMk id="6" creationId="{00000000-0000-0000-0000-000000000000}"/>
            </ac:spMkLst>
          </pc:spChg>
          <pc:spChg chg="del">
            <ac:chgData name="Ragnhild Halvorsrud" userId="917ea340-fd63-490f-a7db-68428d24cf32" providerId="ADAL" clId="{07873359-39E7-4010-BBAE-F894B279BD26}" dt="2022-11-18T18:49:35.285" v="46" actId="478"/>
            <ac:spMkLst>
              <pc:docMk/>
              <pc:sldMasterMk cId="1643857197" sldId="2147483693"/>
              <pc:sldLayoutMk cId="3213274499" sldId="2147483652"/>
              <ac:spMk id="7" creationId="{00000000-0000-0000-0000-000000000000}"/>
            </ac:spMkLst>
          </pc:spChg>
        </pc:sldLayoutChg>
        <pc:sldLayoutChg chg="delSp modSp mod">
          <pc:chgData name="Ragnhild Halvorsrud" userId="917ea340-fd63-490f-a7db-68428d24cf32" providerId="ADAL" clId="{07873359-39E7-4010-BBAE-F894B279BD26}" dt="2022-11-18T18:50:06.164" v="54" actId="478"/>
          <pc:sldLayoutMkLst>
            <pc:docMk/>
            <pc:sldMasterMk cId="1643857197" sldId="2147483693"/>
            <pc:sldLayoutMk cId="3084663293" sldId="2147483653"/>
          </pc:sldLayoutMkLst>
          <pc:spChg chg="del">
            <ac:chgData name="Ragnhild Halvorsrud" userId="917ea340-fd63-490f-a7db-68428d24cf32" providerId="ADAL" clId="{07873359-39E7-4010-BBAE-F894B279BD26}" dt="2022-11-18T18:50:01.078" v="52" actId="478"/>
            <ac:spMkLst>
              <pc:docMk/>
              <pc:sldMasterMk cId="1643857197" sldId="2147483693"/>
              <pc:sldLayoutMk cId="3084663293" sldId="2147483653"/>
              <ac:spMk id="7" creationId="{00000000-0000-0000-0000-000000000000}"/>
            </ac:spMkLst>
          </pc:spChg>
          <pc:spChg chg="del">
            <ac:chgData name="Ragnhild Halvorsrud" userId="917ea340-fd63-490f-a7db-68428d24cf32" providerId="ADAL" clId="{07873359-39E7-4010-BBAE-F894B279BD26}" dt="2022-11-18T18:50:06.164" v="54" actId="478"/>
            <ac:spMkLst>
              <pc:docMk/>
              <pc:sldMasterMk cId="1643857197" sldId="2147483693"/>
              <pc:sldLayoutMk cId="3084663293" sldId="2147483653"/>
              <ac:spMk id="8" creationId="{00000000-0000-0000-0000-000000000000}"/>
            </ac:spMkLst>
          </pc:spChg>
          <pc:spChg chg="del mod">
            <ac:chgData name="Ragnhild Halvorsrud" userId="917ea340-fd63-490f-a7db-68428d24cf32" providerId="ADAL" clId="{07873359-39E7-4010-BBAE-F894B279BD26}" dt="2022-11-18T18:50:03.648" v="53" actId="478"/>
            <ac:spMkLst>
              <pc:docMk/>
              <pc:sldMasterMk cId="1643857197" sldId="2147483693"/>
              <pc:sldLayoutMk cId="3084663293" sldId="2147483653"/>
              <ac:spMk id="9" creationId="{00000000-0000-0000-0000-000000000000}"/>
            </ac:spMkLst>
          </pc:spChg>
        </pc:sldLayoutChg>
        <pc:sldLayoutChg chg="delSp mod">
          <pc:chgData name="Ragnhild Halvorsrud" userId="917ea340-fd63-490f-a7db-68428d24cf32" providerId="ADAL" clId="{07873359-39E7-4010-BBAE-F894B279BD26}" dt="2022-11-18T18:50:17.251" v="57" actId="478"/>
          <pc:sldLayoutMkLst>
            <pc:docMk/>
            <pc:sldMasterMk cId="1643857197" sldId="2147483693"/>
            <pc:sldLayoutMk cId="3098047795" sldId="2147483654"/>
          </pc:sldLayoutMkLst>
          <pc:spChg chg="del">
            <ac:chgData name="Ragnhild Halvorsrud" userId="917ea340-fd63-490f-a7db-68428d24cf32" providerId="ADAL" clId="{07873359-39E7-4010-BBAE-F894B279BD26}" dt="2022-11-18T18:50:14.443" v="56" actId="478"/>
            <ac:spMkLst>
              <pc:docMk/>
              <pc:sldMasterMk cId="1643857197" sldId="2147483693"/>
              <pc:sldLayoutMk cId="3098047795" sldId="2147483654"/>
              <ac:spMk id="3" creationId="{00000000-0000-0000-0000-000000000000}"/>
            </ac:spMkLst>
          </pc:spChg>
          <pc:spChg chg="del">
            <ac:chgData name="Ragnhild Halvorsrud" userId="917ea340-fd63-490f-a7db-68428d24cf32" providerId="ADAL" clId="{07873359-39E7-4010-BBAE-F894B279BD26}" dt="2022-11-18T18:50:17.251" v="57" actId="478"/>
            <ac:spMkLst>
              <pc:docMk/>
              <pc:sldMasterMk cId="1643857197" sldId="2147483693"/>
              <pc:sldLayoutMk cId="3098047795" sldId="2147483654"/>
              <ac:spMk id="4" creationId="{00000000-0000-0000-0000-000000000000}"/>
            </ac:spMkLst>
          </pc:spChg>
          <pc:spChg chg="del">
            <ac:chgData name="Ragnhild Halvorsrud" userId="917ea340-fd63-490f-a7db-68428d24cf32" providerId="ADAL" clId="{07873359-39E7-4010-BBAE-F894B279BD26}" dt="2022-11-18T18:50:10.794" v="55" actId="478"/>
            <ac:spMkLst>
              <pc:docMk/>
              <pc:sldMasterMk cId="1643857197" sldId="2147483693"/>
              <pc:sldLayoutMk cId="3098047795" sldId="2147483654"/>
              <ac:spMk id="5" creationId="{00000000-0000-0000-0000-000000000000}"/>
            </ac:spMkLst>
          </pc:spChg>
        </pc:sldLayoutChg>
        <pc:sldLayoutChg chg="delSp modSp mod">
          <pc:chgData name="Ragnhild Halvorsrud" userId="917ea340-fd63-490f-a7db-68428d24cf32" providerId="ADAL" clId="{07873359-39E7-4010-BBAE-F894B279BD26}" dt="2022-11-18T18:50:30.742" v="60" actId="478"/>
          <pc:sldLayoutMkLst>
            <pc:docMk/>
            <pc:sldMasterMk cId="1643857197" sldId="2147483693"/>
            <pc:sldLayoutMk cId="1943840033" sldId="2147483655"/>
          </pc:sldLayoutMkLst>
          <pc:spChg chg="del">
            <ac:chgData name="Ragnhild Halvorsrud" userId="917ea340-fd63-490f-a7db-68428d24cf32" providerId="ADAL" clId="{07873359-39E7-4010-BBAE-F894B279BD26}" dt="2022-11-18T18:50:30.742" v="60" actId="478"/>
            <ac:spMkLst>
              <pc:docMk/>
              <pc:sldMasterMk cId="1643857197" sldId="2147483693"/>
              <pc:sldLayoutMk cId="1943840033" sldId="2147483655"/>
              <ac:spMk id="2" creationId="{00000000-0000-0000-0000-000000000000}"/>
            </ac:spMkLst>
          </pc:spChg>
          <pc:spChg chg="del">
            <ac:chgData name="Ragnhild Halvorsrud" userId="917ea340-fd63-490f-a7db-68428d24cf32" providerId="ADAL" clId="{07873359-39E7-4010-BBAE-F894B279BD26}" dt="2022-11-18T18:50:30.742" v="60" actId="478"/>
            <ac:spMkLst>
              <pc:docMk/>
              <pc:sldMasterMk cId="1643857197" sldId="2147483693"/>
              <pc:sldLayoutMk cId="1943840033" sldId="2147483655"/>
              <ac:spMk id="3" creationId="{00000000-0000-0000-0000-000000000000}"/>
            </ac:spMkLst>
          </pc:spChg>
          <pc:spChg chg="del mod">
            <ac:chgData name="Ragnhild Halvorsrud" userId="917ea340-fd63-490f-a7db-68428d24cf32" providerId="ADAL" clId="{07873359-39E7-4010-BBAE-F894B279BD26}" dt="2022-11-18T18:50:27.418" v="59" actId="478"/>
            <ac:spMkLst>
              <pc:docMk/>
              <pc:sldMasterMk cId="1643857197" sldId="2147483693"/>
              <pc:sldLayoutMk cId="1943840033" sldId="2147483655"/>
              <ac:spMk id="4" creationId="{00000000-0000-0000-0000-000000000000}"/>
            </ac:spMkLst>
          </pc:spChg>
        </pc:sldLayoutChg>
        <pc:sldLayoutChg chg="delSp mod">
          <pc:chgData name="Ragnhild Halvorsrud" userId="917ea340-fd63-490f-a7db-68428d24cf32" providerId="ADAL" clId="{07873359-39E7-4010-BBAE-F894B279BD26}" dt="2022-11-18T18:48:57.800" v="43" actId="478"/>
          <pc:sldLayoutMkLst>
            <pc:docMk/>
            <pc:sldMasterMk cId="1643857197" sldId="2147483693"/>
            <pc:sldLayoutMk cId="2142956664" sldId="2147483656"/>
          </pc:sldLayoutMkLst>
          <pc:spChg chg="del">
            <ac:chgData name="Ragnhild Halvorsrud" userId="917ea340-fd63-490f-a7db-68428d24cf32" providerId="ADAL" clId="{07873359-39E7-4010-BBAE-F894B279BD26}" dt="2022-11-18T18:48:57.800" v="43" actId="478"/>
            <ac:spMkLst>
              <pc:docMk/>
              <pc:sldMasterMk cId="1643857197" sldId="2147483693"/>
              <pc:sldLayoutMk cId="2142956664" sldId="2147483656"/>
              <ac:spMk id="3" creationId="{00000000-0000-0000-0000-000000000000}"/>
            </ac:spMkLst>
          </pc:spChg>
          <pc:spChg chg="del">
            <ac:chgData name="Ragnhild Halvorsrud" userId="917ea340-fd63-490f-a7db-68428d24cf32" providerId="ADAL" clId="{07873359-39E7-4010-BBAE-F894B279BD26}" dt="2022-11-18T18:48:57.800" v="43" actId="478"/>
            <ac:spMkLst>
              <pc:docMk/>
              <pc:sldMasterMk cId="1643857197" sldId="2147483693"/>
              <pc:sldLayoutMk cId="2142956664" sldId="2147483656"/>
              <ac:spMk id="5" creationId="{00000000-0000-0000-0000-000000000000}"/>
            </ac:spMkLst>
          </pc:spChg>
          <pc:spChg chg="del">
            <ac:chgData name="Ragnhild Halvorsrud" userId="917ea340-fd63-490f-a7db-68428d24cf32" providerId="ADAL" clId="{07873359-39E7-4010-BBAE-F894B279BD26}" dt="2022-11-18T18:48:57.800" v="43" actId="478"/>
            <ac:spMkLst>
              <pc:docMk/>
              <pc:sldMasterMk cId="1643857197" sldId="2147483693"/>
              <pc:sldLayoutMk cId="2142956664" sldId="2147483656"/>
              <ac:spMk id="6" creationId="{00000000-0000-0000-0000-000000000000}"/>
            </ac:spMkLst>
          </pc:spChg>
        </pc:sldLayoutChg>
        <pc:sldLayoutChg chg="delSp mod">
          <pc:chgData name="Ragnhild Halvorsrud" userId="917ea340-fd63-490f-a7db-68428d24cf32" providerId="ADAL" clId="{07873359-39E7-4010-BBAE-F894B279BD26}" dt="2022-11-21T09:07:48.959" v="182" actId="478"/>
          <pc:sldLayoutMkLst>
            <pc:docMk/>
            <pc:sldMasterMk cId="1643857197" sldId="2147483693"/>
            <pc:sldLayoutMk cId="2627832036" sldId="2147483657"/>
          </pc:sldLayoutMkLst>
          <pc:spChg chg="del">
            <ac:chgData name="Ragnhild Halvorsrud" userId="917ea340-fd63-490f-a7db-68428d24cf32" providerId="ADAL" clId="{07873359-39E7-4010-BBAE-F894B279BD26}" dt="2022-11-21T09:07:46.470" v="181" actId="478"/>
            <ac:spMkLst>
              <pc:docMk/>
              <pc:sldMasterMk cId="1643857197" sldId="2147483693"/>
              <pc:sldLayoutMk cId="2627832036" sldId="2147483657"/>
              <ac:spMk id="3" creationId="{00000000-0000-0000-0000-000000000000}"/>
            </ac:spMkLst>
          </pc:spChg>
          <pc:spChg chg="del">
            <ac:chgData name="Ragnhild Halvorsrud" userId="917ea340-fd63-490f-a7db-68428d24cf32" providerId="ADAL" clId="{07873359-39E7-4010-BBAE-F894B279BD26}" dt="2022-11-21T09:07:46.470" v="181" actId="478"/>
            <ac:spMkLst>
              <pc:docMk/>
              <pc:sldMasterMk cId="1643857197" sldId="2147483693"/>
              <pc:sldLayoutMk cId="2627832036" sldId="2147483657"/>
              <ac:spMk id="4" creationId="{00000000-0000-0000-0000-000000000000}"/>
            </ac:spMkLst>
          </pc:spChg>
          <pc:spChg chg="del">
            <ac:chgData name="Ragnhild Halvorsrud" userId="917ea340-fd63-490f-a7db-68428d24cf32" providerId="ADAL" clId="{07873359-39E7-4010-BBAE-F894B279BD26}" dt="2022-11-21T09:07:46.470" v="181" actId="478"/>
            <ac:spMkLst>
              <pc:docMk/>
              <pc:sldMasterMk cId="1643857197" sldId="2147483693"/>
              <pc:sldLayoutMk cId="2627832036" sldId="2147483657"/>
              <ac:spMk id="5" creationId="{00000000-0000-0000-0000-000000000000}"/>
            </ac:spMkLst>
          </pc:spChg>
          <pc:spChg chg="del">
            <ac:chgData name="Ragnhild Halvorsrud" userId="917ea340-fd63-490f-a7db-68428d24cf32" providerId="ADAL" clId="{07873359-39E7-4010-BBAE-F894B279BD26}" dt="2022-11-21T09:07:48.959" v="182" actId="478"/>
            <ac:spMkLst>
              <pc:docMk/>
              <pc:sldMasterMk cId="1643857197" sldId="2147483693"/>
              <pc:sldLayoutMk cId="2627832036" sldId="2147483657"/>
              <ac:spMk id="13" creationId="{00000000-0000-0000-0000-000000000000}"/>
            </ac:spMkLst>
          </pc:spChg>
        </pc:sldLayoutChg>
        <pc:sldLayoutChg chg="delSp mod">
          <pc:chgData name="Ragnhild Halvorsrud" userId="917ea340-fd63-490f-a7db-68428d24cf32" providerId="ADAL" clId="{07873359-39E7-4010-BBAE-F894B279BD26}" dt="2022-11-18T18:49:28.408" v="45" actId="478"/>
          <pc:sldLayoutMkLst>
            <pc:docMk/>
            <pc:sldMasterMk cId="1643857197" sldId="2147483693"/>
            <pc:sldLayoutMk cId="232334733" sldId="2147483673"/>
          </pc:sldLayoutMkLst>
          <pc:spChg chg="del">
            <ac:chgData name="Ragnhild Halvorsrud" userId="917ea340-fd63-490f-a7db-68428d24cf32" providerId="ADAL" clId="{07873359-39E7-4010-BBAE-F894B279BD26}" dt="2022-11-18T18:49:26.056" v="44" actId="478"/>
            <ac:spMkLst>
              <pc:docMk/>
              <pc:sldMasterMk cId="1643857197" sldId="2147483693"/>
              <pc:sldLayoutMk cId="232334733" sldId="2147483673"/>
              <ac:spMk id="3" creationId="{00000000-0000-0000-0000-000000000000}"/>
            </ac:spMkLst>
          </pc:spChg>
          <pc:spChg chg="del">
            <ac:chgData name="Ragnhild Halvorsrud" userId="917ea340-fd63-490f-a7db-68428d24cf32" providerId="ADAL" clId="{07873359-39E7-4010-BBAE-F894B279BD26}" dt="2022-11-18T18:49:26.056" v="44" actId="478"/>
            <ac:spMkLst>
              <pc:docMk/>
              <pc:sldMasterMk cId="1643857197" sldId="2147483693"/>
              <pc:sldLayoutMk cId="232334733" sldId="2147483673"/>
              <ac:spMk id="5" creationId="{00000000-0000-0000-0000-000000000000}"/>
            </ac:spMkLst>
          </pc:spChg>
          <pc:spChg chg="del">
            <ac:chgData name="Ragnhild Halvorsrud" userId="917ea340-fd63-490f-a7db-68428d24cf32" providerId="ADAL" clId="{07873359-39E7-4010-BBAE-F894B279BD26}" dt="2022-11-18T18:49:26.056" v="44" actId="478"/>
            <ac:spMkLst>
              <pc:docMk/>
              <pc:sldMasterMk cId="1643857197" sldId="2147483693"/>
              <pc:sldLayoutMk cId="232334733" sldId="2147483673"/>
              <ac:spMk id="6" creationId="{00000000-0000-0000-0000-000000000000}"/>
            </ac:spMkLst>
          </pc:spChg>
          <pc:spChg chg="del">
            <ac:chgData name="Ragnhild Halvorsrud" userId="917ea340-fd63-490f-a7db-68428d24cf32" providerId="ADAL" clId="{07873359-39E7-4010-BBAE-F894B279BD26}" dt="2022-11-18T18:49:28.408" v="45" actId="478"/>
            <ac:spMkLst>
              <pc:docMk/>
              <pc:sldMasterMk cId="1643857197" sldId="2147483693"/>
              <pc:sldLayoutMk cId="232334733" sldId="2147483673"/>
              <ac:spMk id="10" creationId="{00000000-0000-0000-0000-000000000000}"/>
            </ac:spMkLst>
          </pc:spChg>
        </pc:sldLayoutChg>
        <pc:sldLayoutChg chg="addSp modSp">
          <pc:chgData name="Ragnhild Halvorsrud" userId="917ea340-fd63-490f-a7db-68428d24cf32" providerId="ADAL" clId="{07873359-39E7-4010-BBAE-F894B279BD26}" dt="2022-11-21T09:04:01.109" v="179" actId="1037"/>
          <pc:sldLayoutMkLst>
            <pc:docMk/>
            <pc:sldMasterMk cId="1643857197" sldId="2147483693"/>
            <pc:sldLayoutMk cId="263130026" sldId="2147483676"/>
          </pc:sldLayoutMkLst>
          <pc:spChg chg="add mod">
            <ac:chgData name="Ragnhild Halvorsrud" userId="917ea340-fd63-490f-a7db-68428d24cf32" providerId="ADAL" clId="{07873359-39E7-4010-BBAE-F894B279BD26}" dt="2022-11-21T09:03:18.473" v="166"/>
            <ac:spMkLst>
              <pc:docMk/>
              <pc:sldMasterMk cId="1643857197" sldId="2147483693"/>
              <pc:sldLayoutMk cId="263130026" sldId="2147483676"/>
              <ac:spMk id="9" creationId="{6D40506E-A3DC-461B-880C-054BDFEFCC08}"/>
            </ac:spMkLst>
          </pc:spChg>
          <pc:picChg chg="add mod">
            <ac:chgData name="Ragnhild Halvorsrud" userId="917ea340-fd63-490f-a7db-68428d24cf32" providerId="ADAL" clId="{07873359-39E7-4010-BBAE-F894B279BD26}" dt="2022-11-21T09:04:01.109" v="179" actId="1037"/>
            <ac:picMkLst>
              <pc:docMk/>
              <pc:sldMasterMk cId="1643857197" sldId="2147483693"/>
              <pc:sldLayoutMk cId="263130026" sldId="2147483676"/>
              <ac:picMk id="7" creationId="{4C957E1B-D03B-477B-8E7D-59BABA760DB3}"/>
            </ac:picMkLst>
          </pc:picChg>
        </pc:sldLayoutChg>
        <pc:sldLayoutChg chg="delSp mod">
          <pc:chgData name="Ragnhild Halvorsrud" userId="917ea340-fd63-490f-a7db-68428d24cf32" providerId="ADAL" clId="{07873359-39E7-4010-BBAE-F894B279BD26}" dt="2022-11-18T18:49:51.268" v="50" actId="478"/>
          <pc:sldLayoutMkLst>
            <pc:docMk/>
            <pc:sldMasterMk cId="1643857197" sldId="2147483693"/>
            <pc:sldLayoutMk cId="2215202470" sldId="2147483679"/>
          </pc:sldLayoutMkLst>
          <pc:spChg chg="del">
            <ac:chgData name="Ragnhild Halvorsrud" userId="917ea340-fd63-490f-a7db-68428d24cf32" providerId="ADAL" clId="{07873359-39E7-4010-BBAE-F894B279BD26}" dt="2022-11-18T18:49:51.268" v="50" actId="478"/>
            <ac:spMkLst>
              <pc:docMk/>
              <pc:sldMasterMk cId="1643857197" sldId="2147483693"/>
              <pc:sldLayoutMk cId="2215202470" sldId="2147483679"/>
              <ac:spMk id="5" creationId="{00000000-0000-0000-0000-000000000000}"/>
            </ac:spMkLst>
          </pc:spChg>
          <pc:spChg chg="del">
            <ac:chgData name="Ragnhild Halvorsrud" userId="917ea340-fd63-490f-a7db-68428d24cf32" providerId="ADAL" clId="{07873359-39E7-4010-BBAE-F894B279BD26}" dt="2022-11-18T18:49:46.647" v="48" actId="478"/>
            <ac:spMkLst>
              <pc:docMk/>
              <pc:sldMasterMk cId="1643857197" sldId="2147483693"/>
              <pc:sldLayoutMk cId="2215202470" sldId="2147483679"/>
              <ac:spMk id="6" creationId="{00000000-0000-0000-0000-000000000000}"/>
            </ac:spMkLst>
          </pc:spChg>
          <pc:spChg chg="del">
            <ac:chgData name="Ragnhild Halvorsrud" userId="917ea340-fd63-490f-a7db-68428d24cf32" providerId="ADAL" clId="{07873359-39E7-4010-BBAE-F894B279BD26}" dt="2022-11-18T18:49:49.236" v="49" actId="478"/>
            <ac:spMkLst>
              <pc:docMk/>
              <pc:sldMasterMk cId="1643857197" sldId="2147483693"/>
              <pc:sldLayoutMk cId="2215202470" sldId="2147483679"/>
              <ac:spMk id="7" creationId="{00000000-0000-0000-0000-000000000000}"/>
            </ac:spMkLst>
          </pc:spChg>
        </pc:sldLayoutChg>
        <pc:sldLayoutChg chg="delSp modSp mod">
          <pc:chgData name="Ragnhild Halvorsrud" userId="917ea340-fd63-490f-a7db-68428d24cf32" providerId="ADAL" clId="{07873359-39E7-4010-BBAE-F894B279BD26}" dt="2022-11-18T18:47:56.360" v="42" actId="478"/>
          <pc:sldLayoutMkLst>
            <pc:docMk/>
            <pc:sldMasterMk cId="1643857197" sldId="2147483693"/>
            <pc:sldLayoutMk cId="2212558206" sldId="2147483694"/>
          </pc:sldLayoutMkLst>
          <pc:spChg chg="del">
            <ac:chgData name="Ragnhild Halvorsrud" userId="917ea340-fd63-490f-a7db-68428d24cf32" providerId="ADAL" clId="{07873359-39E7-4010-BBAE-F894B279BD26}" dt="2022-11-18T18:47:56.360" v="42" actId="478"/>
            <ac:spMkLst>
              <pc:docMk/>
              <pc:sldMasterMk cId="1643857197" sldId="2147483693"/>
              <pc:sldLayoutMk cId="2212558206" sldId="2147483694"/>
              <ac:spMk id="4" creationId="{00000000-0000-0000-0000-000000000000}"/>
            </ac:spMkLst>
          </pc:spChg>
          <pc:spChg chg="del">
            <ac:chgData name="Ragnhild Halvorsrud" userId="917ea340-fd63-490f-a7db-68428d24cf32" providerId="ADAL" clId="{07873359-39E7-4010-BBAE-F894B279BD26}" dt="2022-11-18T18:47:52.320" v="41" actId="478"/>
            <ac:spMkLst>
              <pc:docMk/>
              <pc:sldMasterMk cId="1643857197" sldId="2147483693"/>
              <pc:sldLayoutMk cId="2212558206" sldId="2147483694"/>
              <ac:spMk id="5" creationId="{00000000-0000-0000-0000-000000000000}"/>
            </ac:spMkLst>
          </pc:spChg>
          <pc:spChg chg="del mod">
            <ac:chgData name="Ragnhild Halvorsrud" userId="917ea340-fd63-490f-a7db-68428d24cf32" providerId="ADAL" clId="{07873359-39E7-4010-BBAE-F894B279BD26}" dt="2022-11-18T18:47:46.274" v="40" actId="478"/>
            <ac:spMkLst>
              <pc:docMk/>
              <pc:sldMasterMk cId="1643857197" sldId="2147483693"/>
              <pc:sldLayoutMk cId="2212558206" sldId="2147483694"/>
              <ac:spMk id="6" creationId="{00000000-0000-0000-0000-000000000000}"/>
            </ac:spMkLst>
          </pc:spChg>
        </pc:sldLayoutChg>
      </pc:sldMasterChg>
    </pc:docChg>
  </pc:docChgLst>
  <pc:docChgLst>
    <pc:chgData name="Ragnhild Halvorsrud" userId="917ea340-fd63-490f-a7db-68428d24cf32" providerId="ADAL" clId="{34FF3930-EC55-4177-863C-579F91A4A6A3}"/>
    <pc:docChg chg="undo custSel addSld delSld modSld sldOrd">
      <pc:chgData name="Ragnhild Halvorsrud" userId="917ea340-fd63-490f-a7db-68428d24cf32" providerId="ADAL" clId="{34FF3930-EC55-4177-863C-579F91A4A6A3}" dt="2022-12-01T15:57:57.131" v="381" actId="20577"/>
      <pc:docMkLst>
        <pc:docMk/>
      </pc:docMkLst>
      <pc:sldChg chg="ord">
        <pc:chgData name="Ragnhild Halvorsrud" userId="917ea340-fd63-490f-a7db-68428d24cf32" providerId="ADAL" clId="{34FF3930-EC55-4177-863C-579F91A4A6A3}" dt="2022-12-01T15:55:52.626" v="290"/>
        <pc:sldMkLst>
          <pc:docMk/>
          <pc:sldMk cId="1041628795" sldId="265"/>
        </pc:sldMkLst>
      </pc:sldChg>
      <pc:sldChg chg="del">
        <pc:chgData name="Ragnhild Halvorsrud" userId="917ea340-fd63-490f-a7db-68428d24cf32" providerId="ADAL" clId="{34FF3930-EC55-4177-863C-579F91A4A6A3}" dt="2022-11-22T08:22:57.236" v="29" actId="47"/>
        <pc:sldMkLst>
          <pc:docMk/>
          <pc:sldMk cId="454487130" sldId="405"/>
        </pc:sldMkLst>
      </pc:sldChg>
      <pc:sldChg chg="del">
        <pc:chgData name="Ragnhild Halvorsrud" userId="917ea340-fd63-490f-a7db-68428d24cf32" providerId="ADAL" clId="{34FF3930-EC55-4177-863C-579F91A4A6A3}" dt="2022-11-22T08:22:57.236" v="29" actId="47"/>
        <pc:sldMkLst>
          <pc:docMk/>
          <pc:sldMk cId="2607329622" sldId="428"/>
        </pc:sldMkLst>
      </pc:sldChg>
      <pc:sldChg chg="addSp modSp add del mod">
        <pc:chgData name="Ragnhild Halvorsrud" userId="917ea340-fd63-490f-a7db-68428d24cf32" providerId="ADAL" clId="{34FF3930-EC55-4177-863C-579F91A4A6A3}" dt="2022-12-01T15:57:57.131" v="381" actId="20577"/>
        <pc:sldMkLst>
          <pc:docMk/>
          <pc:sldMk cId="541240641" sldId="450"/>
        </pc:sldMkLst>
        <pc:spChg chg="mod">
          <ac:chgData name="Ragnhild Halvorsrud" userId="917ea340-fd63-490f-a7db-68428d24cf32" providerId="ADAL" clId="{34FF3930-EC55-4177-863C-579F91A4A6A3}" dt="2022-12-01T15:57:57.131" v="381" actId="20577"/>
          <ac:spMkLst>
            <pc:docMk/>
            <pc:sldMk cId="541240641" sldId="450"/>
            <ac:spMk id="3" creationId="{00000000-0000-0000-0000-000000000000}"/>
          </ac:spMkLst>
        </pc:spChg>
        <pc:spChg chg="add mod">
          <ac:chgData name="Ragnhild Halvorsrud" userId="917ea340-fd63-490f-a7db-68428d24cf32" providerId="ADAL" clId="{34FF3930-EC55-4177-863C-579F91A4A6A3}" dt="2022-12-01T15:53:32.516" v="222" actId="1076"/>
          <ac:spMkLst>
            <pc:docMk/>
            <pc:sldMk cId="541240641" sldId="450"/>
            <ac:spMk id="4" creationId="{7A04F785-45E9-4801-915A-57C3DE6C753A}"/>
          </ac:spMkLst>
        </pc:spChg>
      </pc:sldChg>
      <pc:sldChg chg="del">
        <pc:chgData name="Ragnhild Halvorsrud" userId="917ea340-fd63-490f-a7db-68428d24cf32" providerId="ADAL" clId="{34FF3930-EC55-4177-863C-579F91A4A6A3}" dt="2022-11-22T08:22:57.236" v="29" actId="47"/>
        <pc:sldMkLst>
          <pc:docMk/>
          <pc:sldMk cId="3419055384" sldId="453"/>
        </pc:sldMkLst>
      </pc:sldChg>
      <pc:sldChg chg="del">
        <pc:chgData name="Ragnhild Halvorsrud" userId="917ea340-fd63-490f-a7db-68428d24cf32" providerId="ADAL" clId="{34FF3930-EC55-4177-863C-579F91A4A6A3}" dt="2022-11-22T08:22:57.236" v="29" actId="47"/>
        <pc:sldMkLst>
          <pc:docMk/>
          <pc:sldMk cId="588101366" sldId="461"/>
        </pc:sldMkLst>
      </pc:sldChg>
      <pc:sldChg chg="del">
        <pc:chgData name="Ragnhild Halvorsrud" userId="917ea340-fd63-490f-a7db-68428d24cf32" providerId="ADAL" clId="{34FF3930-EC55-4177-863C-579F91A4A6A3}" dt="2022-11-22T08:22:57.236" v="29" actId="47"/>
        <pc:sldMkLst>
          <pc:docMk/>
          <pc:sldMk cId="1615701341" sldId="462"/>
        </pc:sldMkLst>
      </pc:sldChg>
      <pc:sldChg chg="del">
        <pc:chgData name="Ragnhild Halvorsrud" userId="917ea340-fd63-490f-a7db-68428d24cf32" providerId="ADAL" clId="{34FF3930-EC55-4177-863C-579F91A4A6A3}" dt="2022-11-22T08:22:57.236" v="29" actId="47"/>
        <pc:sldMkLst>
          <pc:docMk/>
          <pc:sldMk cId="4081359278" sldId="472"/>
        </pc:sldMkLst>
      </pc:sldChg>
      <pc:sldChg chg="del">
        <pc:chgData name="Ragnhild Halvorsrud" userId="917ea340-fd63-490f-a7db-68428d24cf32" providerId="ADAL" clId="{34FF3930-EC55-4177-863C-579F91A4A6A3}" dt="2022-11-22T08:22:57.236" v="29" actId="47"/>
        <pc:sldMkLst>
          <pc:docMk/>
          <pc:sldMk cId="1058573519" sldId="474"/>
        </pc:sldMkLst>
      </pc:sldChg>
      <pc:sldChg chg="del">
        <pc:chgData name="Ragnhild Halvorsrud" userId="917ea340-fd63-490f-a7db-68428d24cf32" providerId="ADAL" clId="{34FF3930-EC55-4177-863C-579F91A4A6A3}" dt="2022-11-22T08:22:57.236" v="29" actId="47"/>
        <pc:sldMkLst>
          <pc:docMk/>
          <pc:sldMk cId="2661338995" sldId="486"/>
        </pc:sldMkLst>
      </pc:sldChg>
      <pc:sldChg chg="del">
        <pc:chgData name="Ragnhild Halvorsrud" userId="917ea340-fd63-490f-a7db-68428d24cf32" providerId="ADAL" clId="{34FF3930-EC55-4177-863C-579F91A4A6A3}" dt="2022-11-22T08:22:57.236" v="29" actId="47"/>
        <pc:sldMkLst>
          <pc:docMk/>
          <pc:sldMk cId="2394328622" sldId="508"/>
        </pc:sldMkLst>
      </pc:sldChg>
      <pc:sldChg chg="modSp add del mod">
        <pc:chgData name="Ragnhild Halvorsrud" userId="917ea340-fd63-490f-a7db-68428d24cf32" providerId="ADAL" clId="{34FF3930-EC55-4177-863C-579F91A4A6A3}" dt="2022-12-01T15:54:10.150" v="285" actId="20577"/>
        <pc:sldMkLst>
          <pc:docMk/>
          <pc:sldMk cId="1608883126" sldId="509"/>
        </pc:sldMkLst>
        <pc:spChg chg="mod">
          <ac:chgData name="Ragnhild Halvorsrud" userId="917ea340-fd63-490f-a7db-68428d24cf32" providerId="ADAL" clId="{34FF3930-EC55-4177-863C-579F91A4A6A3}" dt="2022-12-01T15:54:10.150" v="285" actId="20577"/>
          <ac:spMkLst>
            <pc:docMk/>
            <pc:sldMk cId="1608883126" sldId="509"/>
            <ac:spMk id="2" creationId="{52456730-9CCD-4717-BE03-D62C6887A2F1}"/>
          </ac:spMkLst>
        </pc:spChg>
      </pc:sldChg>
      <pc:sldChg chg="delSp add del mod">
        <pc:chgData name="Ragnhild Halvorsrud" userId="917ea340-fd63-490f-a7db-68428d24cf32" providerId="ADAL" clId="{34FF3930-EC55-4177-863C-579F91A4A6A3}" dt="2022-12-01T15:54:23.425" v="287" actId="478"/>
        <pc:sldMkLst>
          <pc:docMk/>
          <pc:sldMk cId="1043206022" sldId="511"/>
        </pc:sldMkLst>
        <pc:spChg chg="del">
          <ac:chgData name="Ragnhild Halvorsrud" userId="917ea340-fd63-490f-a7db-68428d24cf32" providerId="ADAL" clId="{34FF3930-EC55-4177-863C-579F91A4A6A3}" dt="2022-12-01T15:54:23.425" v="287" actId="478"/>
          <ac:spMkLst>
            <pc:docMk/>
            <pc:sldMk cId="1043206022" sldId="511"/>
            <ac:spMk id="20" creationId="{88FE1B29-26EA-4E34-95B2-4A803270573E}"/>
          </ac:spMkLst>
        </pc:spChg>
      </pc:sldChg>
      <pc:sldChg chg="del">
        <pc:chgData name="Ragnhild Halvorsrud" userId="917ea340-fd63-490f-a7db-68428d24cf32" providerId="ADAL" clId="{34FF3930-EC55-4177-863C-579F91A4A6A3}" dt="2022-11-22T08:22:57.236" v="29" actId="47"/>
        <pc:sldMkLst>
          <pc:docMk/>
          <pc:sldMk cId="930194854" sldId="512"/>
        </pc:sldMkLst>
      </pc:sldChg>
      <pc:sldChg chg="del">
        <pc:chgData name="Ragnhild Halvorsrud" userId="917ea340-fd63-490f-a7db-68428d24cf32" providerId="ADAL" clId="{34FF3930-EC55-4177-863C-579F91A4A6A3}" dt="2022-11-22T08:22:57.236" v="29" actId="47"/>
        <pc:sldMkLst>
          <pc:docMk/>
          <pc:sldMk cId="2322008763" sldId="513"/>
        </pc:sldMkLst>
      </pc:sldChg>
      <pc:sldChg chg="del">
        <pc:chgData name="Ragnhild Halvorsrud" userId="917ea340-fd63-490f-a7db-68428d24cf32" providerId="ADAL" clId="{34FF3930-EC55-4177-863C-579F91A4A6A3}" dt="2022-11-22T08:22:57.236" v="29" actId="47"/>
        <pc:sldMkLst>
          <pc:docMk/>
          <pc:sldMk cId="1604233325" sldId="516"/>
        </pc:sldMkLst>
      </pc:sldChg>
      <pc:sldChg chg="del">
        <pc:chgData name="Ragnhild Halvorsrud" userId="917ea340-fd63-490f-a7db-68428d24cf32" providerId="ADAL" clId="{34FF3930-EC55-4177-863C-579F91A4A6A3}" dt="2022-11-22T08:22:57.236" v="29" actId="47"/>
        <pc:sldMkLst>
          <pc:docMk/>
          <pc:sldMk cId="3972162138" sldId="518"/>
        </pc:sldMkLst>
      </pc:sldChg>
      <pc:sldChg chg="del">
        <pc:chgData name="Ragnhild Halvorsrud" userId="917ea340-fd63-490f-a7db-68428d24cf32" providerId="ADAL" clId="{34FF3930-EC55-4177-863C-579F91A4A6A3}" dt="2022-11-22T08:22:57.236" v="29" actId="47"/>
        <pc:sldMkLst>
          <pc:docMk/>
          <pc:sldMk cId="3365690805" sldId="519"/>
        </pc:sldMkLst>
      </pc:sldChg>
      <pc:sldChg chg="del">
        <pc:chgData name="Ragnhild Halvorsrud" userId="917ea340-fd63-490f-a7db-68428d24cf32" providerId="ADAL" clId="{34FF3930-EC55-4177-863C-579F91A4A6A3}" dt="2022-11-22T08:22:57.236" v="29" actId="47"/>
        <pc:sldMkLst>
          <pc:docMk/>
          <pc:sldMk cId="1475786475" sldId="520"/>
        </pc:sldMkLst>
      </pc:sldChg>
      <pc:sldChg chg="del">
        <pc:chgData name="Ragnhild Halvorsrud" userId="917ea340-fd63-490f-a7db-68428d24cf32" providerId="ADAL" clId="{34FF3930-EC55-4177-863C-579F91A4A6A3}" dt="2022-11-22T08:22:57.236" v="29" actId="47"/>
        <pc:sldMkLst>
          <pc:docMk/>
          <pc:sldMk cId="4245267515" sldId="521"/>
        </pc:sldMkLst>
      </pc:sldChg>
      <pc:sldChg chg="del">
        <pc:chgData name="Ragnhild Halvorsrud" userId="917ea340-fd63-490f-a7db-68428d24cf32" providerId="ADAL" clId="{34FF3930-EC55-4177-863C-579F91A4A6A3}" dt="2022-11-22T08:22:57.236" v="29" actId="47"/>
        <pc:sldMkLst>
          <pc:docMk/>
          <pc:sldMk cId="1796706160" sldId="522"/>
        </pc:sldMkLst>
      </pc:sldChg>
      <pc:sldChg chg="del">
        <pc:chgData name="Ragnhild Halvorsrud" userId="917ea340-fd63-490f-a7db-68428d24cf32" providerId="ADAL" clId="{34FF3930-EC55-4177-863C-579F91A4A6A3}" dt="2022-11-22T08:22:57.236" v="29" actId="47"/>
        <pc:sldMkLst>
          <pc:docMk/>
          <pc:sldMk cId="2858277977" sldId="523"/>
        </pc:sldMkLst>
      </pc:sldChg>
      <pc:sldChg chg="del">
        <pc:chgData name="Ragnhild Halvorsrud" userId="917ea340-fd63-490f-a7db-68428d24cf32" providerId="ADAL" clId="{34FF3930-EC55-4177-863C-579F91A4A6A3}" dt="2022-11-22T08:22:57.236" v="29" actId="47"/>
        <pc:sldMkLst>
          <pc:docMk/>
          <pc:sldMk cId="508400711" sldId="525"/>
        </pc:sldMkLst>
      </pc:sldChg>
      <pc:sldChg chg="del">
        <pc:chgData name="Ragnhild Halvorsrud" userId="917ea340-fd63-490f-a7db-68428d24cf32" providerId="ADAL" clId="{34FF3930-EC55-4177-863C-579F91A4A6A3}" dt="2022-11-22T08:22:57.236" v="29" actId="47"/>
        <pc:sldMkLst>
          <pc:docMk/>
          <pc:sldMk cId="1114432326" sldId="527"/>
        </pc:sldMkLst>
      </pc:sldChg>
      <pc:sldChg chg="del">
        <pc:chgData name="Ragnhild Halvorsrud" userId="917ea340-fd63-490f-a7db-68428d24cf32" providerId="ADAL" clId="{34FF3930-EC55-4177-863C-579F91A4A6A3}" dt="2022-11-22T08:22:57.236" v="29" actId="47"/>
        <pc:sldMkLst>
          <pc:docMk/>
          <pc:sldMk cId="4021241901" sldId="529"/>
        </pc:sldMkLst>
      </pc:sldChg>
      <pc:sldChg chg="del">
        <pc:chgData name="Ragnhild Halvorsrud" userId="917ea340-fd63-490f-a7db-68428d24cf32" providerId="ADAL" clId="{34FF3930-EC55-4177-863C-579F91A4A6A3}" dt="2022-11-22T08:22:57.236" v="29" actId="47"/>
        <pc:sldMkLst>
          <pc:docMk/>
          <pc:sldMk cId="2470958518" sldId="532"/>
        </pc:sldMkLst>
      </pc:sldChg>
      <pc:sldChg chg="del">
        <pc:chgData name="Ragnhild Halvorsrud" userId="917ea340-fd63-490f-a7db-68428d24cf32" providerId="ADAL" clId="{34FF3930-EC55-4177-863C-579F91A4A6A3}" dt="2022-11-22T08:22:57.236" v="29" actId="47"/>
        <pc:sldMkLst>
          <pc:docMk/>
          <pc:sldMk cId="3219094029" sldId="816"/>
        </pc:sldMkLst>
      </pc:sldChg>
      <pc:sldChg chg="del">
        <pc:chgData name="Ragnhild Halvorsrud" userId="917ea340-fd63-490f-a7db-68428d24cf32" providerId="ADAL" clId="{34FF3930-EC55-4177-863C-579F91A4A6A3}" dt="2022-11-22T08:22:57.236" v="29" actId="47"/>
        <pc:sldMkLst>
          <pc:docMk/>
          <pc:sldMk cId="1360155283" sldId="819"/>
        </pc:sldMkLst>
      </pc:sldChg>
      <pc:sldChg chg="delSp add del mod">
        <pc:chgData name="Ragnhild Halvorsrud" userId="917ea340-fd63-490f-a7db-68428d24cf32" providerId="ADAL" clId="{34FF3930-EC55-4177-863C-579F91A4A6A3}" dt="2022-12-01T15:53:39.526" v="224" actId="47"/>
        <pc:sldMkLst>
          <pc:docMk/>
          <pc:sldMk cId="3231100932" sldId="3800"/>
        </pc:sldMkLst>
        <pc:spChg chg="del">
          <ac:chgData name="Ragnhild Halvorsrud" userId="917ea340-fd63-490f-a7db-68428d24cf32" providerId="ADAL" clId="{34FF3930-EC55-4177-863C-579F91A4A6A3}" dt="2022-12-01T15:47:00.955" v="138" actId="478"/>
          <ac:spMkLst>
            <pc:docMk/>
            <pc:sldMk cId="3231100932" sldId="3800"/>
            <ac:spMk id="9" creationId="{F3F91A0F-B9B1-4621-AEC7-52AD46F7DB8B}"/>
          </ac:spMkLst>
        </pc:spChg>
      </pc:sldChg>
      <pc:sldChg chg="del">
        <pc:chgData name="Ragnhild Halvorsrud" userId="917ea340-fd63-490f-a7db-68428d24cf32" providerId="ADAL" clId="{34FF3930-EC55-4177-863C-579F91A4A6A3}" dt="2022-11-22T08:22:57.236" v="29" actId="47"/>
        <pc:sldMkLst>
          <pc:docMk/>
          <pc:sldMk cId="1122848983" sldId="3801"/>
        </pc:sldMkLst>
      </pc:sldChg>
      <pc:sldChg chg="del">
        <pc:chgData name="Ragnhild Halvorsrud" userId="917ea340-fd63-490f-a7db-68428d24cf32" providerId="ADAL" clId="{34FF3930-EC55-4177-863C-579F91A4A6A3}" dt="2022-11-22T08:22:57.236" v="29" actId="47"/>
        <pc:sldMkLst>
          <pc:docMk/>
          <pc:sldMk cId="3927293906" sldId="3811"/>
        </pc:sldMkLst>
      </pc:sldChg>
      <pc:sldChg chg="del">
        <pc:chgData name="Ragnhild Halvorsrud" userId="917ea340-fd63-490f-a7db-68428d24cf32" providerId="ADAL" clId="{34FF3930-EC55-4177-863C-579F91A4A6A3}" dt="2022-11-22T08:22:57.236" v="29" actId="47"/>
        <pc:sldMkLst>
          <pc:docMk/>
          <pc:sldMk cId="3488540448" sldId="3817"/>
        </pc:sldMkLst>
      </pc:sldChg>
      <pc:sldChg chg="del">
        <pc:chgData name="Ragnhild Halvorsrud" userId="917ea340-fd63-490f-a7db-68428d24cf32" providerId="ADAL" clId="{34FF3930-EC55-4177-863C-579F91A4A6A3}" dt="2022-11-22T08:22:57.236" v="29" actId="47"/>
        <pc:sldMkLst>
          <pc:docMk/>
          <pc:sldMk cId="2526229764" sldId="3819"/>
        </pc:sldMkLst>
      </pc:sldChg>
      <pc:sldChg chg="del">
        <pc:chgData name="Ragnhild Halvorsrud" userId="917ea340-fd63-490f-a7db-68428d24cf32" providerId="ADAL" clId="{34FF3930-EC55-4177-863C-579F91A4A6A3}" dt="2022-11-22T08:22:57.236" v="29" actId="47"/>
        <pc:sldMkLst>
          <pc:docMk/>
          <pc:sldMk cId="3799732921" sldId="3824"/>
        </pc:sldMkLst>
      </pc:sldChg>
      <pc:sldChg chg="del">
        <pc:chgData name="Ragnhild Halvorsrud" userId="917ea340-fd63-490f-a7db-68428d24cf32" providerId="ADAL" clId="{34FF3930-EC55-4177-863C-579F91A4A6A3}" dt="2022-11-22T08:24:01.561" v="32" actId="47"/>
        <pc:sldMkLst>
          <pc:docMk/>
          <pc:sldMk cId="987192798" sldId="3825"/>
        </pc:sldMkLst>
      </pc:sldChg>
      <pc:sldChg chg="del">
        <pc:chgData name="Ragnhild Halvorsrud" userId="917ea340-fd63-490f-a7db-68428d24cf32" providerId="ADAL" clId="{34FF3930-EC55-4177-863C-579F91A4A6A3}" dt="2022-11-22T08:22:57.236" v="29" actId="47"/>
        <pc:sldMkLst>
          <pc:docMk/>
          <pc:sldMk cId="1726726941" sldId="3826"/>
        </pc:sldMkLst>
      </pc:sldChg>
      <pc:sldChg chg="del">
        <pc:chgData name="Ragnhild Halvorsrud" userId="917ea340-fd63-490f-a7db-68428d24cf32" providerId="ADAL" clId="{34FF3930-EC55-4177-863C-579F91A4A6A3}" dt="2022-11-22T08:22:57.236" v="29" actId="47"/>
        <pc:sldMkLst>
          <pc:docMk/>
          <pc:sldMk cId="162988178" sldId="3827"/>
        </pc:sldMkLst>
      </pc:sldChg>
      <pc:sldChg chg="modSp mod">
        <pc:chgData name="Ragnhild Halvorsrud" userId="917ea340-fd63-490f-a7db-68428d24cf32" providerId="ADAL" clId="{34FF3930-EC55-4177-863C-579F91A4A6A3}" dt="2022-12-01T15:47:14.951" v="159" actId="20577"/>
        <pc:sldMkLst>
          <pc:docMk/>
          <pc:sldMk cId="2094602171" sldId="3829"/>
        </pc:sldMkLst>
        <pc:spChg chg="mod">
          <ac:chgData name="Ragnhild Halvorsrud" userId="917ea340-fd63-490f-a7db-68428d24cf32" providerId="ADAL" clId="{34FF3930-EC55-4177-863C-579F91A4A6A3}" dt="2022-12-01T15:47:14.951" v="159" actId="20577"/>
          <ac:spMkLst>
            <pc:docMk/>
            <pc:sldMk cId="2094602171" sldId="3829"/>
            <ac:spMk id="6" creationId="{00000000-0000-0000-0000-000000000000}"/>
          </ac:spMkLst>
        </pc:spChg>
      </pc:sldChg>
      <pc:sldChg chg="modSp del mod">
        <pc:chgData name="Ragnhild Halvorsrud" userId="917ea340-fd63-490f-a7db-68428d24cf32" providerId="ADAL" clId="{34FF3930-EC55-4177-863C-579F91A4A6A3}" dt="2022-12-01T15:45:23.515" v="135" actId="47"/>
        <pc:sldMkLst>
          <pc:docMk/>
          <pc:sldMk cId="3069904649" sldId="3830"/>
        </pc:sldMkLst>
        <pc:spChg chg="mod">
          <ac:chgData name="Ragnhild Halvorsrud" userId="917ea340-fd63-490f-a7db-68428d24cf32" providerId="ADAL" clId="{34FF3930-EC55-4177-863C-579F91A4A6A3}" dt="2022-11-22T08:21:59.131" v="15" actId="108"/>
          <ac:spMkLst>
            <pc:docMk/>
            <pc:sldMk cId="3069904649" sldId="3830"/>
            <ac:spMk id="56" creationId="{6C19C8C6-9651-4A86-B626-32C3E37D65BD}"/>
          </ac:spMkLst>
        </pc:spChg>
        <pc:spChg chg="mod">
          <ac:chgData name="Ragnhild Halvorsrud" userId="917ea340-fd63-490f-a7db-68428d24cf32" providerId="ADAL" clId="{34FF3930-EC55-4177-863C-579F91A4A6A3}" dt="2022-11-22T08:21:30.558" v="14" actId="208"/>
          <ac:spMkLst>
            <pc:docMk/>
            <pc:sldMk cId="3069904649" sldId="3830"/>
            <ac:spMk id="59" creationId="{ECD0FA6A-5505-4928-8987-0BB3EC8CD6E6}"/>
          </ac:spMkLst>
        </pc:spChg>
      </pc:sldChg>
      <pc:sldChg chg="modSp del mod">
        <pc:chgData name="Ragnhild Halvorsrud" userId="917ea340-fd63-490f-a7db-68428d24cf32" providerId="ADAL" clId="{34FF3930-EC55-4177-863C-579F91A4A6A3}" dt="2022-11-22T08:23:41.061" v="31" actId="47"/>
        <pc:sldMkLst>
          <pc:docMk/>
          <pc:sldMk cId="3687592549" sldId="3831"/>
        </pc:sldMkLst>
        <pc:spChg chg="mod">
          <ac:chgData name="Ragnhild Halvorsrud" userId="917ea340-fd63-490f-a7db-68428d24cf32" providerId="ADAL" clId="{34FF3930-EC55-4177-863C-579F91A4A6A3}" dt="2022-11-22T08:22:20.635" v="28" actId="6549"/>
          <ac:spMkLst>
            <pc:docMk/>
            <pc:sldMk cId="3687592549" sldId="3831"/>
            <ac:spMk id="9" creationId="{F3F91A0F-B9B1-4621-AEC7-52AD46F7DB8B}"/>
          </ac:spMkLst>
        </pc:spChg>
      </pc:sldChg>
      <pc:sldChg chg="add del">
        <pc:chgData name="Ragnhild Halvorsrud" userId="917ea340-fd63-490f-a7db-68428d24cf32" providerId="ADAL" clId="{34FF3930-EC55-4177-863C-579F91A4A6A3}" dt="2022-11-22T08:19:26.103" v="12" actId="47"/>
        <pc:sldMkLst>
          <pc:docMk/>
          <pc:sldMk cId="136557448" sldId="3832"/>
        </pc:sldMkLst>
      </pc:sldChg>
      <pc:sldChg chg="delSp add del mod">
        <pc:chgData name="Ragnhild Halvorsrud" userId="917ea340-fd63-490f-a7db-68428d24cf32" providerId="ADAL" clId="{34FF3930-EC55-4177-863C-579F91A4A6A3}" dt="2022-12-01T15:45:28.006" v="136" actId="478"/>
        <pc:sldMkLst>
          <pc:docMk/>
          <pc:sldMk cId="1071076297" sldId="3901"/>
        </pc:sldMkLst>
        <pc:spChg chg="del">
          <ac:chgData name="Ragnhild Halvorsrud" userId="917ea340-fd63-490f-a7db-68428d24cf32" providerId="ADAL" clId="{34FF3930-EC55-4177-863C-579F91A4A6A3}" dt="2022-12-01T15:45:28.006" v="136" actId="478"/>
          <ac:spMkLst>
            <pc:docMk/>
            <pc:sldMk cId="1071076297" sldId="3901"/>
            <ac:spMk id="17" creationId="{CC1B852A-42DC-4858-A251-A5C7B25B6234}"/>
          </ac:spMkLst>
        </pc:spChg>
      </pc:sldChg>
      <pc:sldChg chg="addSp modSp add del mod ord">
        <pc:chgData name="Ragnhild Halvorsrud" userId="917ea340-fd63-490f-a7db-68428d24cf32" providerId="ADAL" clId="{34FF3930-EC55-4177-863C-579F91A4A6A3}" dt="2022-12-01T15:53:35.193" v="223" actId="47"/>
        <pc:sldMkLst>
          <pc:docMk/>
          <pc:sldMk cId="4259360345" sldId="3902"/>
        </pc:sldMkLst>
        <pc:spChg chg="mod">
          <ac:chgData name="Ragnhild Halvorsrud" userId="917ea340-fd63-490f-a7db-68428d24cf32" providerId="ADAL" clId="{34FF3930-EC55-4177-863C-579F91A4A6A3}" dt="2022-12-01T15:51:54.994" v="217" actId="20577"/>
          <ac:spMkLst>
            <pc:docMk/>
            <pc:sldMk cId="4259360345" sldId="3902"/>
            <ac:spMk id="3" creationId="{00000000-0000-0000-0000-000000000000}"/>
          </ac:spMkLst>
        </pc:spChg>
        <pc:spChg chg="add mod">
          <ac:chgData name="Ragnhild Halvorsrud" userId="917ea340-fd63-490f-a7db-68428d24cf32" providerId="ADAL" clId="{34FF3930-EC55-4177-863C-579F91A4A6A3}" dt="2022-12-01T15:51:43.051" v="207" actId="14100"/>
          <ac:spMkLst>
            <pc:docMk/>
            <pc:sldMk cId="4259360345" sldId="3902"/>
            <ac:spMk id="4" creationId="{6685776B-A1D7-443E-885D-63D77CF2D15E}"/>
          </ac:spMkLst>
        </pc:spChg>
      </pc:sldChg>
      <pc:sldChg chg="modSp add mod">
        <pc:chgData name="Ragnhild Halvorsrud" userId="917ea340-fd63-490f-a7db-68428d24cf32" providerId="ADAL" clId="{34FF3930-EC55-4177-863C-579F91A4A6A3}" dt="2022-12-01T15:50:24.292" v="187" actId="20577"/>
        <pc:sldMkLst>
          <pc:docMk/>
          <pc:sldMk cId="1778193102" sldId="3903"/>
        </pc:sldMkLst>
        <pc:spChg chg="mod">
          <ac:chgData name="Ragnhild Halvorsrud" userId="917ea340-fd63-490f-a7db-68428d24cf32" providerId="ADAL" clId="{34FF3930-EC55-4177-863C-579F91A4A6A3}" dt="2022-12-01T15:50:24.292" v="187" actId="20577"/>
          <ac:spMkLst>
            <pc:docMk/>
            <pc:sldMk cId="1778193102" sldId="3903"/>
            <ac:spMk id="2" creationId="{52456730-9CCD-4717-BE03-D62C6887A2F1}"/>
          </ac:spMkLst>
        </pc:spChg>
      </pc:sldChg>
      <pc:sldChg chg="delSp add mod">
        <pc:chgData name="Ragnhild Halvorsrud" userId="917ea340-fd63-490f-a7db-68428d24cf32" providerId="ADAL" clId="{34FF3930-EC55-4177-863C-579F91A4A6A3}" dt="2022-12-01T15:54:19.856" v="286" actId="478"/>
        <pc:sldMkLst>
          <pc:docMk/>
          <pc:sldMk cId="3246658946" sldId="3904"/>
        </pc:sldMkLst>
        <pc:spChg chg="del">
          <ac:chgData name="Ragnhild Halvorsrud" userId="917ea340-fd63-490f-a7db-68428d24cf32" providerId="ADAL" clId="{34FF3930-EC55-4177-863C-579F91A4A6A3}" dt="2022-12-01T15:54:19.856" v="286" actId="478"/>
          <ac:spMkLst>
            <pc:docMk/>
            <pc:sldMk cId="3246658946" sldId="3904"/>
            <ac:spMk id="9" creationId="{F3F91A0F-B9B1-4621-AEC7-52AD46F7DB8B}"/>
          </ac:spMkLst>
        </pc:spChg>
      </pc:sldChg>
      <pc:sldChg chg="add">
        <pc:chgData name="Ragnhild Halvorsrud" userId="917ea340-fd63-490f-a7db-68428d24cf32" providerId="ADAL" clId="{34FF3930-EC55-4177-863C-579F91A4A6A3}" dt="2022-12-01T15:55:48.236" v="288" actId="2890"/>
        <pc:sldMkLst>
          <pc:docMk/>
          <pc:sldMk cId="2481264225" sldId="3905"/>
        </pc:sldMkLst>
      </pc:sldChg>
    </pc:docChg>
  </pc:docChgLst>
  <pc:docChgLst>
    <pc:chgData name="Ragnhild Halvorsrud" userId="917ea340-fd63-490f-a7db-68428d24cf32" providerId="ADAL" clId="{CC52EC49-82CE-438C-BE93-A518A581F558}"/>
    <pc:docChg chg="undo redo custSel addSld delSld modSld sldOrd">
      <pc:chgData name="Ragnhild Halvorsrud" userId="917ea340-fd63-490f-a7db-68428d24cf32" providerId="ADAL" clId="{CC52EC49-82CE-438C-BE93-A518A581F558}" dt="2022-12-04T14:03:05.067" v="1974" actId="1037"/>
      <pc:docMkLst>
        <pc:docMk/>
      </pc:docMkLst>
      <pc:sldChg chg="del">
        <pc:chgData name="Ragnhild Halvorsrud" userId="917ea340-fd63-490f-a7db-68428d24cf32" providerId="ADAL" clId="{CC52EC49-82CE-438C-BE93-A518A581F558}" dt="2022-12-04T13:36:27.783" v="1522" actId="47"/>
        <pc:sldMkLst>
          <pc:docMk/>
          <pc:sldMk cId="214582895" sldId="256"/>
        </pc:sldMkLst>
      </pc:sldChg>
      <pc:sldChg chg="addSp modSp mod">
        <pc:chgData name="Ragnhild Halvorsrud" userId="917ea340-fd63-490f-a7db-68428d24cf32" providerId="ADAL" clId="{CC52EC49-82CE-438C-BE93-A518A581F558}" dt="2022-12-04T14:03:05.067" v="1974" actId="1037"/>
        <pc:sldMkLst>
          <pc:docMk/>
          <pc:sldMk cId="3459392093" sldId="257"/>
        </pc:sldMkLst>
        <pc:spChg chg="mod">
          <ac:chgData name="Ragnhild Halvorsrud" userId="917ea340-fd63-490f-a7db-68428d24cf32" providerId="ADAL" clId="{CC52EC49-82CE-438C-BE93-A518A581F558}" dt="2022-12-04T14:02:46.134" v="1944" actId="1037"/>
          <ac:spMkLst>
            <pc:docMk/>
            <pc:sldMk cId="3459392093" sldId="257"/>
            <ac:spMk id="2" creationId="{CF951560-E4C1-1EC2-CBCE-EBEBC9E32107}"/>
          </ac:spMkLst>
        </pc:spChg>
        <pc:spChg chg="mod">
          <ac:chgData name="Ragnhild Halvorsrud" userId="917ea340-fd63-490f-a7db-68428d24cf32" providerId="ADAL" clId="{CC52EC49-82CE-438C-BE93-A518A581F558}" dt="2022-12-04T14:02:46.134" v="1944" actId="1037"/>
          <ac:spMkLst>
            <pc:docMk/>
            <pc:sldMk cId="3459392093" sldId="257"/>
            <ac:spMk id="3" creationId="{CE6FFC4F-A48F-827E-59FF-461D9F6086E1}"/>
          </ac:spMkLst>
        </pc:spChg>
        <pc:spChg chg="mod">
          <ac:chgData name="Ragnhild Halvorsrud" userId="917ea340-fd63-490f-a7db-68428d24cf32" providerId="ADAL" clId="{CC52EC49-82CE-438C-BE93-A518A581F558}" dt="2022-12-04T14:02:46.134" v="1944" actId="1037"/>
          <ac:spMkLst>
            <pc:docMk/>
            <pc:sldMk cId="3459392093" sldId="257"/>
            <ac:spMk id="22" creationId="{A90D22F3-F368-307A-1C9A-860365AE75A6}"/>
          </ac:spMkLst>
        </pc:spChg>
        <pc:spChg chg="mod">
          <ac:chgData name="Ragnhild Halvorsrud" userId="917ea340-fd63-490f-a7db-68428d24cf32" providerId="ADAL" clId="{CC52EC49-82CE-438C-BE93-A518A581F558}" dt="2022-12-04T14:02:46.134" v="1944" actId="1037"/>
          <ac:spMkLst>
            <pc:docMk/>
            <pc:sldMk cId="3459392093" sldId="257"/>
            <ac:spMk id="24" creationId="{81D890BE-195C-18F4-01DE-C86AB62023EF}"/>
          </ac:spMkLst>
        </pc:spChg>
        <pc:spChg chg="mod">
          <ac:chgData name="Ragnhild Halvorsrud" userId="917ea340-fd63-490f-a7db-68428d24cf32" providerId="ADAL" clId="{CC52EC49-82CE-438C-BE93-A518A581F558}" dt="2022-12-04T14:02:46.134" v="1944" actId="1037"/>
          <ac:spMkLst>
            <pc:docMk/>
            <pc:sldMk cId="3459392093" sldId="257"/>
            <ac:spMk id="33" creationId="{D430A240-0422-7FFD-CF70-6F746CFD9EE7}"/>
          </ac:spMkLst>
        </pc:spChg>
        <pc:spChg chg="mod">
          <ac:chgData name="Ragnhild Halvorsrud" userId="917ea340-fd63-490f-a7db-68428d24cf32" providerId="ADAL" clId="{CC52EC49-82CE-438C-BE93-A518A581F558}" dt="2022-12-04T14:02:46.134" v="1944" actId="1037"/>
          <ac:spMkLst>
            <pc:docMk/>
            <pc:sldMk cId="3459392093" sldId="257"/>
            <ac:spMk id="39" creationId="{4ADB63D8-0D7A-11BC-CBD5-BF0030D85A22}"/>
          </ac:spMkLst>
        </pc:spChg>
        <pc:spChg chg="mod">
          <ac:chgData name="Ragnhild Halvorsrud" userId="917ea340-fd63-490f-a7db-68428d24cf32" providerId="ADAL" clId="{CC52EC49-82CE-438C-BE93-A518A581F558}" dt="2022-12-04T14:02:55.782" v="1945" actId="1076"/>
          <ac:spMkLst>
            <pc:docMk/>
            <pc:sldMk cId="3459392093" sldId="257"/>
            <ac:spMk id="91" creationId="{279C0D8A-283B-2943-0B87-BF4049CA766D}"/>
          </ac:spMkLst>
        </pc:spChg>
        <pc:spChg chg="mod">
          <ac:chgData name="Ragnhild Halvorsrud" userId="917ea340-fd63-490f-a7db-68428d24cf32" providerId="ADAL" clId="{CC52EC49-82CE-438C-BE93-A518A581F558}" dt="2022-12-04T14:02:46.134" v="1944" actId="1037"/>
          <ac:spMkLst>
            <pc:docMk/>
            <pc:sldMk cId="3459392093" sldId="257"/>
            <ac:spMk id="92" creationId="{662E6592-AD47-FF03-73DF-1EA4A0DC52F8}"/>
          </ac:spMkLst>
        </pc:spChg>
        <pc:spChg chg="add mod">
          <ac:chgData name="Ragnhild Halvorsrud" userId="917ea340-fd63-490f-a7db-68428d24cf32" providerId="ADAL" clId="{CC52EC49-82CE-438C-BE93-A518A581F558}" dt="2022-12-04T14:03:05.067" v="1974" actId="1037"/>
          <ac:spMkLst>
            <pc:docMk/>
            <pc:sldMk cId="3459392093" sldId="257"/>
            <ac:spMk id="104" creationId="{2558A893-7CDB-4FFF-99AF-CD44097C4E7E}"/>
          </ac:spMkLst>
        </pc:spChg>
        <pc:spChg chg="add mod">
          <ac:chgData name="Ragnhild Halvorsrud" userId="917ea340-fd63-490f-a7db-68428d24cf32" providerId="ADAL" clId="{CC52EC49-82CE-438C-BE93-A518A581F558}" dt="2022-12-04T14:03:05.067" v="1974" actId="1037"/>
          <ac:spMkLst>
            <pc:docMk/>
            <pc:sldMk cId="3459392093" sldId="257"/>
            <ac:spMk id="105" creationId="{D75823ED-1049-42A1-91C5-D51365E07F52}"/>
          </ac:spMkLst>
        </pc:spChg>
        <pc:spChg chg="add mod">
          <ac:chgData name="Ragnhild Halvorsrud" userId="917ea340-fd63-490f-a7db-68428d24cf32" providerId="ADAL" clId="{CC52EC49-82CE-438C-BE93-A518A581F558}" dt="2022-12-04T14:02:17.400" v="1911" actId="6549"/>
          <ac:spMkLst>
            <pc:docMk/>
            <pc:sldMk cId="3459392093" sldId="257"/>
            <ac:spMk id="106" creationId="{41441FB2-406B-4632-9FBC-1487E50FB87D}"/>
          </ac:spMkLst>
        </pc:spChg>
        <pc:spChg chg="mod">
          <ac:chgData name="Ragnhild Halvorsrud" userId="917ea340-fd63-490f-a7db-68428d24cf32" providerId="ADAL" clId="{CC52EC49-82CE-438C-BE93-A518A581F558}" dt="2022-12-04T14:02:46.134" v="1944" actId="1037"/>
          <ac:spMkLst>
            <pc:docMk/>
            <pc:sldMk cId="3459392093" sldId="257"/>
            <ac:spMk id="149" creationId="{4C01FEE0-B9B6-CBCC-B574-B5B40D3F4DFC}"/>
          </ac:spMkLst>
        </pc:spChg>
        <pc:spChg chg="mod">
          <ac:chgData name="Ragnhild Halvorsrud" userId="917ea340-fd63-490f-a7db-68428d24cf32" providerId="ADAL" clId="{CC52EC49-82CE-438C-BE93-A518A581F558}" dt="2022-12-04T14:02:46.134" v="1944" actId="1037"/>
          <ac:spMkLst>
            <pc:docMk/>
            <pc:sldMk cId="3459392093" sldId="257"/>
            <ac:spMk id="151" creationId="{8E41205F-D025-B6F0-9DC9-4F6038E1ABC4}"/>
          </ac:spMkLst>
        </pc:spChg>
        <pc:spChg chg="mod">
          <ac:chgData name="Ragnhild Halvorsrud" userId="917ea340-fd63-490f-a7db-68428d24cf32" providerId="ADAL" clId="{CC52EC49-82CE-438C-BE93-A518A581F558}" dt="2022-12-04T14:02:46.134" v="1944" actId="1037"/>
          <ac:spMkLst>
            <pc:docMk/>
            <pc:sldMk cId="3459392093" sldId="257"/>
            <ac:spMk id="152" creationId="{D3748E24-8B90-7B52-FE54-588FAC8D6C69}"/>
          </ac:spMkLst>
        </pc:spChg>
        <pc:spChg chg="mod">
          <ac:chgData name="Ragnhild Halvorsrud" userId="917ea340-fd63-490f-a7db-68428d24cf32" providerId="ADAL" clId="{CC52EC49-82CE-438C-BE93-A518A581F558}" dt="2022-12-04T14:02:46.134" v="1944" actId="1037"/>
          <ac:spMkLst>
            <pc:docMk/>
            <pc:sldMk cId="3459392093" sldId="257"/>
            <ac:spMk id="154" creationId="{900D7E31-07E8-4825-A5C8-08F9D89316DB}"/>
          </ac:spMkLst>
        </pc:spChg>
        <pc:spChg chg="mod">
          <ac:chgData name="Ragnhild Halvorsrud" userId="917ea340-fd63-490f-a7db-68428d24cf32" providerId="ADAL" clId="{CC52EC49-82CE-438C-BE93-A518A581F558}" dt="2022-12-04T14:02:46.134" v="1944" actId="1037"/>
          <ac:spMkLst>
            <pc:docMk/>
            <pc:sldMk cId="3459392093" sldId="257"/>
            <ac:spMk id="156" creationId="{2EC1BAF1-977D-D71B-7088-837CC4093A16}"/>
          </ac:spMkLst>
        </pc:spChg>
        <pc:spChg chg="mod">
          <ac:chgData name="Ragnhild Halvorsrud" userId="917ea340-fd63-490f-a7db-68428d24cf32" providerId="ADAL" clId="{CC52EC49-82CE-438C-BE93-A518A581F558}" dt="2022-12-04T14:02:46.134" v="1944" actId="1037"/>
          <ac:spMkLst>
            <pc:docMk/>
            <pc:sldMk cId="3459392093" sldId="257"/>
            <ac:spMk id="158" creationId="{DA8A8EEF-1BDD-AAD1-1BCE-B324169DDE5A}"/>
          </ac:spMkLst>
        </pc:spChg>
        <pc:spChg chg="mod">
          <ac:chgData name="Ragnhild Halvorsrud" userId="917ea340-fd63-490f-a7db-68428d24cf32" providerId="ADAL" clId="{CC52EC49-82CE-438C-BE93-A518A581F558}" dt="2022-12-04T14:02:46.134" v="1944" actId="1037"/>
          <ac:spMkLst>
            <pc:docMk/>
            <pc:sldMk cId="3459392093" sldId="257"/>
            <ac:spMk id="159" creationId="{94495F0D-D1AC-C767-641E-C2B039AEF631}"/>
          </ac:spMkLst>
        </pc:spChg>
        <pc:spChg chg="mod">
          <ac:chgData name="Ragnhild Halvorsrud" userId="917ea340-fd63-490f-a7db-68428d24cf32" providerId="ADAL" clId="{CC52EC49-82CE-438C-BE93-A518A581F558}" dt="2022-12-04T14:02:46.134" v="1944" actId="1037"/>
          <ac:spMkLst>
            <pc:docMk/>
            <pc:sldMk cId="3459392093" sldId="257"/>
            <ac:spMk id="160" creationId="{5B2E5D0F-2221-DDB4-FF8C-DAEBD69AE100}"/>
          </ac:spMkLst>
        </pc:spChg>
        <pc:spChg chg="mod">
          <ac:chgData name="Ragnhild Halvorsrud" userId="917ea340-fd63-490f-a7db-68428d24cf32" providerId="ADAL" clId="{CC52EC49-82CE-438C-BE93-A518A581F558}" dt="2022-12-04T14:02:46.134" v="1944" actId="1037"/>
          <ac:spMkLst>
            <pc:docMk/>
            <pc:sldMk cId="3459392093" sldId="257"/>
            <ac:spMk id="161" creationId="{0549D644-045E-FCAF-7B58-4ABBBCAF9238}"/>
          </ac:spMkLst>
        </pc:spChg>
        <pc:spChg chg="mod">
          <ac:chgData name="Ragnhild Halvorsrud" userId="917ea340-fd63-490f-a7db-68428d24cf32" providerId="ADAL" clId="{CC52EC49-82CE-438C-BE93-A518A581F558}" dt="2022-12-04T14:02:46.134" v="1944" actId="1037"/>
          <ac:spMkLst>
            <pc:docMk/>
            <pc:sldMk cId="3459392093" sldId="257"/>
            <ac:spMk id="164" creationId="{66410A3D-D582-A303-A770-E6D0AD3BB7A4}"/>
          </ac:spMkLst>
        </pc:spChg>
        <pc:spChg chg="mod">
          <ac:chgData name="Ragnhild Halvorsrud" userId="917ea340-fd63-490f-a7db-68428d24cf32" providerId="ADAL" clId="{CC52EC49-82CE-438C-BE93-A518A581F558}" dt="2022-12-04T14:02:46.134" v="1944" actId="1037"/>
          <ac:spMkLst>
            <pc:docMk/>
            <pc:sldMk cId="3459392093" sldId="257"/>
            <ac:spMk id="170" creationId="{9A9D8295-DDD6-096D-00C1-F086F5995110}"/>
          </ac:spMkLst>
        </pc:spChg>
        <pc:spChg chg="mod">
          <ac:chgData name="Ragnhild Halvorsrud" userId="917ea340-fd63-490f-a7db-68428d24cf32" providerId="ADAL" clId="{CC52EC49-82CE-438C-BE93-A518A581F558}" dt="2022-12-04T14:02:46.134" v="1944" actId="1037"/>
          <ac:spMkLst>
            <pc:docMk/>
            <pc:sldMk cId="3459392093" sldId="257"/>
            <ac:spMk id="171" creationId="{4BBBA86C-D9D3-D1CC-6ABF-ABD379A82F75}"/>
          </ac:spMkLst>
        </pc:spChg>
        <pc:spChg chg="mod">
          <ac:chgData name="Ragnhild Halvorsrud" userId="917ea340-fd63-490f-a7db-68428d24cf32" providerId="ADAL" clId="{CC52EC49-82CE-438C-BE93-A518A581F558}" dt="2022-12-04T14:02:46.134" v="1944" actId="1037"/>
          <ac:spMkLst>
            <pc:docMk/>
            <pc:sldMk cId="3459392093" sldId="257"/>
            <ac:spMk id="173" creationId="{9D042BEE-52BC-D40B-9B90-DCD4D678CDFF}"/>
          </ac:spMkLst>
        </pc:spChg>
        <pc:spChg chg="mod">
          <ac:chgData name="Ragnhild Halvorsrud" userId="917ea340-fd63-490f-a7db-68428d24cf32" providerId="ADAL" clId="{CC52EC49-82CE-438C-BE93-A518A581F558}" dt="2022-12-04T14:02:46.134" v="1944" actId="1037"/>
          <ac:spMkLst>
            <pc:docMk/>
            <pc:sldMk cId="3459392093" sldId="257"/>
            <ac:spMk id="207" creationId="{C9D071AB-8760-11CA-BF93-A8D751591070}"/>
          </ac:spMkLst>
        </pc:spChg>
        <pc:spChg chg="mod">
          <ac:chgData name="Ragnhild Halvorsrud" userId="917ea340-fd63-490f-a7db-68428d24cf32" providerId="ADAL" clId="{CC52EC49-82CE-438C-BE93-A518A581F558}" dt="2022-12-04T14:02:46.134" v="1944" actId="1037"/>
          <ac:spMkLst>
            <pc:docMk/>
            <pc:sldMk cId="3459392093" sldId="257"/>
            <ac:spMk id="213" creationId="{3787E82E-2F01-B2A9-A137-670D5AA285C3}"/>
          </ac:spMkLst>
        </pc:spChg>
        <pc:spChg chg="mod">
          <ac:chgData name="Ragnhild Halvorsrud" userId="917ea340-fd63-490f-a7db-68428d24cf32" providerId="ADAL" clId="{CC52EC49-82CE-438C-BE93-A518A581F558}" dt="2022-12-04T14:02:46.134" v="1944" actId="1037"/>
          <ac:spMkLst>
            <pc:docMk/>
            <pc:sldMk cId="3459392093" sldId="257"/>
            <ac:spMk id="215" creationId="{E58175BB-B00C-680F-1672-08D3243991F8}"/>
          </ac:spMkLst>
        </pc:spChg>
        <pc:spChg chg="mod">
          <ac:chgData name="Ragnhild Halvorsrud" userId="917ea340-fd63-490f-a7db-68428d24cf32" providerId="ADAL" clId="{CC52EC49-82CE-438C-BE93-A518A581F558}" dt="2022-12-04T14:02:46.134" v="1944" actId="1037"/>
          <ac:spMkLst>
            <pc:docMk/>
            <pc:sldMk cId="3459392093" sldId="257"/>
            <ac:spMk id="216" creationId="{BAF768C2-8064-CD18-474D-B91BD0FC9FB4}"/>
          </ac:spMkLst>
        </pc:spChg>
        <pc:spChg chg="mod">
          <ac:chgData name="Ragnhild Halvorsrud" userId="917ea340-fd63-490f-a7db-68428d24cf32" providerId="ADAL" clId="{CC52EC49-82CE-438C-BE93-A518A581F558}" dt="2022-12-04T14:02:46.134" v="1944" actId="1037"/>
          <ac:spMkLst>
            <pc:docMk/>
            <pc:sldMk cId="3459392093" sldId="257"/>
            <ac:spMk id="218" creationId="{9EEE8560-B203-2432-6513-532DC840517F}"/>
          </ac:spMkLst>
        </pc:spChg>
        <pc:spChg chg="mod">
          <ac:chgData name="Ragnhild Halvorsrud" userId="917ea340-fd63-490f-a7db-68428d24cf32" providerId="ADAL" clId="{CC52EC49-82CE-438C-BE93-A518A581F558}" dt="2022-12-04T14:02:46.134" v="1944" actId="1037"/>
          <ac:spMkLst>
            <pc:docMk/>
            <pc:sldMk cId="3459392093" sldId="257"/>
            <ac:spMk id="220" creationId="{FD42C403-B1D4-5745-A699-7F19CCCE6500}"/>
          </ac:spMkLst>
        </pc:spChg>
        <pc:spChg chg="mod">
          <ac:chgData name="Ragnhild Halvorsrud" userId="917ea340-fd63-490f-a7db-68428d24cf32" providerId="ADAL" clId="{CC52EC49-82CE-438C-BE93-A518A581F558}" dt="2022-12-04T14:02:46.134" v="1944" actId="1037"/>
          <ac:spMkLst>
            <pc:docMk/>
            <pc:sldMk cId="3459392093" sldId="257"/>
            <ac:spMk id="221" creationId="{2D01B2C3-1EAC-92FB-D20D-7D81CBBFEC4B}"/>
          </ac:spMkLst>
        </pc:spChg>
        <pc:spChg chg="mod">
          <ac:chgData name="Ragnhild Halvorsrud" userId="917ea340-fd63-490f-a7db-68428d24cf32" providerId="ADAL" clId="{CC52EC49-82CE-438C-BE93-A518A581F558}" dt="2022-12-04T14:02:46.134" v="1944" actId="1037"/>
          <ac:spMkLst>
            <pc:docMk/>
            <pc:sldMk cId="3459392093" sldId="257"/>
            <ac:spMk id="222" creationId="{381D0EB2-3487-0D00-AFBB-D5C429292467}"/>
          </ac:spMkLst>
        </pc:spChg>
        <pc:spChg chg="mod">
          <ac:chgData name="Ragnhild Halvorsrud" userId="917ea340-fd63-490f-a7db-68428d24cf32" providerId="ADAL" clId="{CC52EC49-82CE-438C-BE93-A518A581F558}" dt="2022-12-04T14:02:46.134" v="1944" actId="1037"/>
          <ac:spMkLst>
            <pc:docMk/>
            <pc:sldMk cId="3459392093" sldId="257"/>
            <ac:spMk id="223" creationId="{6EDFF2D6-34C7-2D28-D259-D05CB7BBD5DB}"/>
          </ac:spMkLst>
        </pc:spChg>
        <pc:spChg chg="mod">
          <ac:chgData name="Ragnhild Halvorsrud" userId="917ea340-fd63-490f-a7db-68428d24cf32" providerId="ADAL" clId="{CC52EC49-82CE-438C-BE93-A518A581F558}" dt="2022-12-04T14:02:46.134" v="1944" actId="1037"/>
          <ac:spMkLst>
            <pc:docMk/>
            <pc:sldMk cId="3459392093" sldId="257"/>
            <ac:spMk id="224" creationId="{ADB41763-3477-E1E0-BE4D-6DC718285AD0}"/>
          </ac:spMkLst>
        </pc:spChg>
        <pc:spChg chg="mod">
          <ac:chgData name="Ragnhild Halvorsrud" userId="917ea340-fd63-490f-a7db-68428d24cf32" providerId="ADAL" clId="{CC52EC49-82CE-438C-BE93-A518A581F558}" dt="2022-12-04T14:02:46.134" v="1944" actId="1037"/>
          <ac:spMkLst>
            <pc:docMk/>
            <pc:sldMk cId="3459392093" sldId="257"/>
            <ac:spMk id="227" creationId="{07DB9445-009C-493D-1C1E-341B616E2123}"/>
          </ac:spMkLst>
        </pc:spChg>
        <pc:spChg chg="mod">
          <ac:chgData name="Ragnhild Halvorsrud" userId="917ea340-fd63-490f-a7db-68428d24cf32" providerId="ADAL" clId="{CC52EC49-82CE-438C-BE93-A518A581F558}" dt="2022-12-04T14:02:46.134" v="1944" actId="1037"/>
          <ac:spMkLst>
            <pc:docMk/>
            <pc:sldMk cId="3459392093" sldId="257"/>
            <ac:spMk id="229" creationId="{B1D6D9DB-C360-A04F-815A-AE63DD5A48B8}"/>
          </ac:spMkLst>
        </pc:spChg>
        <pc:spChg chg="mod">
          <ac:chgData name="Ragnhild Halvorsrud" userId="917ea340-fd63-490f-a7db-68428d24cf32" providerId="ADAL" clId="{CC52EC49-82CE-438C-BE93-A518A581F558}" dt="2022-12-04T14:02:46.134" v="1944" actId="1037"/>
          <ac:spMkLst>
            <pc:docMk/>
            <pc:sldMk cId="3459392093" sldId="257"/>
            <ac:spMk id="230" creationId="{7E57E8C3-FE90-A07C-64CD-407BE47EEE49}"/>
          </ac:spMkLst>
        </pc:spChg>
        <pc:spChg chg="mod">
          <ac:chgData name="Ragnhild Halvorsrud" userId="917ea340-fd63-490f-a7db-68428d24cf32" providerId="ADAL" clId="{CC52EC49-82CE-438C-BE93-A518A581F558}" dt="2022-12-04T14:02:46.134" v="1944" actId="1037"/>
          <ac:spMkLst>
            <pc:docMk/>
            <pc:sldMk cId="3459392093" sldId="257"/>
            <ac:spMk id="232" creationId="{4DE08537-80CB-7165-88BF-5D6BF1300E6B}"/>
          </ac:spMkLst>
        </pc:spChg>
        <pc:picChg chg="mod">
          <ac:chgData name="Ragnhild Halvorsrud" userId="917ea340-fd63-490f-a7db-68428d24cf32" providerId="ADAL" clId="{CC52EC49-82CE-438C-BE93-A518A581F558}" dt="2022-12-04T14:02:46.134" v="1944" actId="1037"/>
          <ac:picMkLst>
            <pc:docMk/>
            <pc:sldMk cId="3459392093" sldId="257"/>
            <ac:picMk id="34" creationId="{7B9B9D87-3684-5DFB-8D9A-C181A73EFA81}"/>
          </ac:picMkLst>
        </pc:picChg>
        <pc:picChg chg="add mod">
          <ac:chgData name="Ragnhild Halvorsrud" userId="917ea340-fd63-490f-a7db-68428d24cf32" providerId="ADAL" clId="{CC52EC49-82CE-438C-BE93-A518A581F558}" dt="2022-12-04T13:46:50.055" v="1559" actId="1076"/>
          <ac:picMkLst>
            <pc:docMk/>
            <pc:sldMk cId="3459392093" sldId="257"/>
            <ac:picMk id="107" creationId="{7F69E830-A2CC-4ADD-A18E-D9A7D7B087F1}"/>
          </ac:picMkLst>
        </pc:picChg>
        <pc:picChg chg="mod">
          <ac:chgData name="Ragnhild Halvorsrud" userId="917ea340-fd63-490f-a7db-68428d24cf32" providerId="ADAL" clId="{CC52EC49-82CE-438C-BE93-A518A581F558}" dt="2022-12-04T14:02:46.134" v="1944" actId="1037"/>
          <ac:picMkLst>
            <pc:docMk/>
            <pc:sldMk cId="3459392093" sldId="257"/>
            <ac:picMk id="153" creationId="{E8D1F8B2-E59F-7FA3-D516-A6D5E677F926}"/>
          </ac:picMkLst>
        </pc:picChg>
        <pc:picChg chg="mod">
          <ac:chgData name="Ragnhild Halvorsrud" userId="917ea340-fd63-490f-a7db-68428d24cf32" providerId="ADAL" clId="{CC52EC49-82CE-438C-BE93-A518A581F558}" dt="2022-12-04T14:02:46.134" v="1944" actId="1037"/>
          <ac:picMkLst>
            <pc:docMk/>
            <pc:sldMk cId="3459392093" sldId="257"/>
            <ac:picMk id="155" creationId="{067BFC5E-655F-878B-9F24-5DB8C6700C0B}"/>
          </ac:picMkLst>
        </pc:picChg>
        <pc:picChg chg="mod">
          <ac:chgData name="Ragnhild Halvorsrud" userId="917ea340-fd63-490f-a7db-68428d24cf32" providerId="ADAL" clId="{CC52EC49-82CE-438C-BE93-A518A581F558}" dt="2022-12-04T14:02:46.134" v="1944" actId="1037"/>
          <ac:picMkLst>
            <pc:docMk/>
            <pc:sldMk cId="3459392093" sldId="257"/>
            <ac:picMk id="163" creationId="{484C8808-1822-152C-D4D9-A22076B081F8}"/>
          </ac:picMkLst>
        </pc:picChg>
        <pc:picChg chg="mod">
          <ac:chgData name="Ragnhild Halvorsrud" userId="917ea340-fd63-490f-a7db-68428d24cf32" providerId="ADAL" clId="{CC52EC49-82CE-438C-BE93-A518A581F558}" dt="2022-12-04T14:02:46.134" v="1944" actId="1037"/>
          <ac:picMkLst>
            <pc:docMk/>
            <pc:sldMk cId="3459392093" sldId="257"/>
            <ac:picMk id="172" creationId="{1CBFDA0B-5AB2-83CA-DD70-5CCFA69A1B80}"/>
          </ac:picMkLst>
        </pc:picChg>
        <pc:picChg chg="mod">
          <ac:chgData name="Ragnhild Halvorsrud" userId="917ea340-fd63-490f-a7db-68428d24cf32" providerId="ADAL" clId="{CC52EC49-82CE-438C-BE93-A518A581F558}" dt="2022-12-04T14:02:46.134" v="1944" actId="1037"/>
          <ac:picMkLst>
            <pc:docMk/>
            <pc:sldMk cId="3459392093" sldId="257"/>
            <ac:picMk id="217" creationId="{03FFC8F4-5FBC-2885-3D5C-BC9D52AC81A3}"/>
          </ac:picMkLst>
        </pc:picChg>
        <pc:picChg chg="mod">
          <ac:chgData name="Ragnhild Halvorsrud" userId="917ea340-fd63-490f-a7db-68428d24cf32" providerId="ADAL" clId="{CC52EC49-82CE-438C-BE93-A518A581F558}" dt="2022-12-04T14:02:46.134" v="1944" actId="1037"/>
          <ac:picMkLst>
            <pc:docMk/>
            <pc:sldMk cId="3459392093" sldId="257"/>
            <ac:picMk id="219" creationId="{5A61A7E3-B378-7851-E12C-F24854CB2F33}"/>
          </ac:picMkLst>
        </pc:picChg>
        <pc:picChg chg="mod">
          <ac:chgData name="Ragnhild Halvorsrud" userId="917ea340-fd63-490f-a7db-68428d24cf32" providerId="ADAL" clId="{CC52EC49-82CE-438C-BE93-A518A581F558}" dt="2022-12-04T14:02:46.134" v="1944" actId="1037"/>
          <ac:picMkLst>
            <pc:docMk/>
            <pc:sldMk cId="3459392093" sldId="257"/>
            <ac:picMk id="226" creationId="{7AA29F6D-D61C-7C55-CD02-676993B22549}"/>
          </ac:picMkLst>
        </pc:picChg>
        <pc:picChg chg="mod">
          <ac:chgData name="Ragnhild Halvorsrud" userId="917ea340-fd63-490f-a7db-68428d24cf32" providerId="ADAL" clId="{CC52EC49-82CE-438C-BE93-A518A581F558}" dt="2022-12-04T14:02:46.134" v="1944" actId="1037"/>
          <ac:picMkLst>
            <pc:docMk/>
            <pc:sldMk cId="3459392093" sldId="257"/>
            <ac:picMk id="235" creationId="{9D83A1ED-DD6C-9992-B6E8-78D57D157BF3}"/>
          </ac:picMkLst>
        </pc:picChg>
        <pc:cxnChg chg="mod">
          <ac:chgData name="Ragnhild Halvorsrud" userId="917ea340-fd63-490f-a7db-68428d24cf32" providerId="ADAL" clId="{CC52EC49-82CE-438C-BE93-A518A581F558}" dt="2022-12-04T14:02:46.134" v="1944" actId="1037"/>
          <ac:cxnSpMkLst>
            <pc:docMk/>
            <pc:sldMk cId="3459392093" sldId="257"/>
            <ac:cxnSpMk id="23" creationId="{283C8DF3-F8DC-0054-DED8-3F94DD07A31E}"/>
          </ac:cxnSpMkLst>
        </pc:cxnChg>
        <pc:cxnChg chg="mod">
          <ac:chgData name="Ragnhild Halvorsrud" userId="917ea340-fd63-490f-a7db-68428d24cf32" providerId="ADAL" clId="{CC52EC49-82CE-438C-BE93-A518A581F558}" dt="2022-12-04T14:02:46.134" v="1944" actId="1037"/>
          <ac:cxnSpMkLst>
            <pc:docMk/>
            <pc:sldMk cId="3459392093" sldId="257"/>
            <ac:cxnSpMk id="150" creationId="{CF883D36-E362-A0D0-8FCF-BD0889D3A411}"/>
          </ac:cxnSpMkLst>
        </pc:cxnChg>
        <pc:cxnChg chg="mod">
          <ac:chgData name="Ragnhild Halvorsrud" userId="917ea340-fd63-490f-a7db-68428d24cf32" providerId="ADAL" clId="{CC52EC49-82CE-438C-BE93-A518A581F558}" dt="2022-12-04T14:02:46.134" v="1944" actId="1037"/>
          <ac:cxnSpMkLst>
            <pc:docMk/>
            <pc:sldMk cId="3459392093" sldId="257"/>
            <ac:cxnSpMk id="162" creationId="{4C104BAD-84AE-8F66-6F93-E4F06785F6F4}"/>
          </ac:cxnSpMkLst>
        </pc:cxnChg>
        <pc:cxnChg chg="mod">
          <ac:chgData name="Ragnhild Halvorsrud" userId="917ea340-fd63-490f-a7db-68428d24cf32" providerId="ADAL" clId="{CC52EC49-82CE-438C-BE93-A518A581F558}" dt="2022-12-04T14:02:46.134" v="1944" actId="1037"/>
          <ac:cxnSpMkLst>
            <pc:docMk/>
            <pc:sldMk cId="3459392093" sldId="257"/>
            <ac:cxnSpMk id="165" creationId="{4EB9334A-FAAF-85BA-63F2-129A2C9AD45D}"/>
          </ac:cxnSpMkLst>
        </pc:cxnChg>
        <pc:cxnChg chg="mod">
          <ac:chgData name="Ragnhild Halvorsrud" userId="917ea340-fd63-490f-a7db-68428d24cf32" providerId="ADAL" clId="{CC52EC49-82CE-438C-BE93-A518A581F558}" dt="2022-12-04T14:02:46.134" v="1944" actId="1037"/>
          <ac:cxnSpMkLst>
            <pc:docMk/>
            <pc:sldMk cId="3459392093" sldId="257"/>
            <ac:cxnSpMk id="174" creationId="{63FD1CFD-0EFF-3119-C3F1-9AE3166DACC5}"/>
          </ac:cxnSpMkLst>
        </pc:cxnChg>
        <pc:cxnChg chg="mod">
          <ac:chgData name="Ragnhild Halvorsrud" userId="917ea340-fd63-490f-a7db-68428d24cf32" providerId="ADAL" clId="{CC52EC49-82CE-438C-BE93-A518A581F558}" dt="2022-12-04T14:02:46.134" v="1944" actId="1037"/>
          <ac:cxnSpMkLst>
            <pc:docMk/>
            <pc:sldMk cId="3459392093" sldId="257"/>
            <ac:cxnSpMk id="176" creationId="{0EB1F68D-79FB-60FD-EC81-227C17F43A2C}"/>
          </ac:cxnSpMkLst>
        </pc:cxnChg>
        <pc:cxnChg chg="mod">
          <ac:chgData name="Ragnhild Halvorsrud" userId="917ea340-fd63-490f-a7db-68428d24cf32" providerId="ADAL" clId="{CC52EC49-82CE-438C-BE93-A518A581F558}" dt="2022-12-04T14:02:46.134" v="1944" actId="1037"/>
          <ac:cxnSpMkLst>
            <pc:docMk/>
            <pc:sldMk cId="3459392093" sldId="257"/>
            <ac:cxnSpMk id="208" creationId="{872EBF58-E51A-6709-9509-E49C0638C12D}"/>
          </ac:cxnSpMkLst>
        </pc:cxnChg>
        <pc:cxnChg chg="mod">
          <ac:chgData name="Ragnhild Halvorsrud" userId="917ea340-fd63-490f-a7db-68428d24cf32" providerId="ADAL" clId="{CC52EC49-82CE-438C-BE93-A518A581F558}" dt="2022-12-04T14:02:46.134" v="1944" actId="1037"/>
          <ac:cxnSpMkLst>
            <pc:docMk/>
            <pc:sldMk cId="3459392093" sldId="257"/>
            <ac:cxnSpMk id="214" creationId="{9DD78719-98CC-DE51-AD8E-247E87D1CA10}"/>
          </ac:cxnSpMkLst>
        </pc:cxnChg>
        <pc:cxnChg chg="mod">
          <ac:chgData name="Ragnhild Halvorsrud" userId="917ea340-fd63-490f-a7db-68428d24cf32" providerId="ADAL" clId="{CC52EC49-82CE-438C-BE93-A518A581F558}" dt="2022-12-04T14:02:46.134" v="1944" actId="1037"/>
          <ac:cxnSpMkLst>
            <pc:docMk/>
            <pc:sldMk cId="3459392093" sldId="257"/>
            <ac:cxnSpMk id="225" creationId="{C28BA436-D08E-C2D6-5D4E-11F20835C050}"/>
          </ac:cxnSpMkLst>
        </pc:cxnChg>
        <pc:cxnChg chg="mod">
          <ac:chgData name="Ragnhild Halvorsrud" userId="917ea340-fd63-490f-a7db-68428d24cf32" providerId="ADAL" clId="{CC52EC49-82CE-438C-BE93-A518A581F558}" dt="2022-12-04T14:02:46.134" v="1944" actId="1037"/>
          <ac:cxnSpMkLst>
            <pc:docMk/>
            <pc:sldMk cId="3459392093" sldId="257"/>
            <ac:cxnSpMk id="228" creationId="{A79B044C-D293-1687-B240-59C32B81C2D6}"/>
          </ac:cxnSpMkLst>
        </pc:cxnChg>
        <pc:cxnChg chg="mod">
          <ac:chgData name="Ragnhild Halvorsrud" userId="917ea340-fd63-490f-a7db-68428d24cf32" providerId="ADAL" clId="{CC52EC49-82CE-438C-BE93-A518A581F558}" dt="2022-12-04T14:02:46.134" v="1944" actId="1037"/>
          <ac:cxnSpMkLst>
            <pc:docMk/>
            <pc:sldMk cId="3459392093" sldId="257"/>
            <ac:cxnSpMk id="234" creationId="{B9E3ED36-856F-784C-4356-9E3F83EC2A28}"/>
          </ac:cxnSpMkLst>
        </pc:cxnChg>
      </pc:sldChg>
      <pc:sldChg chg="addSp delSp modSp mod">
        <pc:chgData name="Ragnhild Halvorsrud" userId="917ea340-fd63-490f-a7db-68428d24cf32" providerId="ADAL" clId="{CC52EC49-82CE-438C-BE93-A518A581F558}" dt="2022-12-04T13:49:37.723" v="1729" actId="6549"/>
        <pc:sldMkLst>
          <pc:docMk/>
          <pc:sldMk cId="558819465" sldId="258"/>
        </pc:sldMkLst>
        <pc:spChg chg="mod">
          <ac:chgData name="Ragnhild Halvorsrud" userId="917ea340-fd63-490f-a7db-68428d24cf32" providerId="ADAL" clId="{CC52EC49-82CE-438C-BE93-A518A581F558}" dt="2022-12-04T13:49:37.723" v="1729" actId="6549"/>
          <ac:spMkLst>
            <pc:docMk/>
            <pc:sldMk cId="558819465" sldId="258"/>
            <ac:spMk id="3" creationId="{0650D421-26C2-4917-408B-F09DB0817096}"/>
          </ac:spMkLst>
        </pc:spChg>
        <pc:spChg chg="add mod">
          <ac:chgData name="Ragnhild Halvorsrud" userId="917ea340-fd63-490f-a7db-68428d24cf32" providerId="ADAL" clId="{CC52EC49-82CE-438C-BE93-A518A581F558}" dt="2022-12-04T13:49:22.943" v="1724" actId="404"/>
          <ac:spMkLst>
            <pc:docMk/>
            <pc:sldMk cId="558819465" sldId="258"/>
            <ac:spMk id="37" creationId="{F3BC101B-0E1C-4026-89DA-37EBB374A162}"/>
          </ac:spMkLst>
        </pc:spChg>
        <pc:spChg chg="del">
          <ac:chgData name="Ragnhild Halvorsrud" userId="917ea340-fd63-490f-a7db-68428d24cf32" providerId="ADAL" clId="{CC52EC49-82CE-438C-BE93-A518A581F558}" dt="2022-12-04T13:49:07.155" v="1721" actId="478"/>
          <ac:spMkLst>
            <pc:docMk/>
            <pc:sldMk cId="558819465" sldId="258"/>
            <ac:spMk id="50" creationId="{E70293CC-7468-DD32-93FE-7EC217944C5F}"/>
          </ac:spMkLst>
        </pc:spChg>
        <pc:picChg chg="add mod">
          <ac:chgData name="Ragnhild Halvorsrud" userId="917ea340-fd63-490f-a7db-68428d24cf32" providerId="ADAL" clId="{CC52EC49-82CE-438C-BE93-A518A581F558}" dt="2022-12-04T13:49:11.665" v="1722" actId="1076"/>
          <ac:picMkLst>
            <pc:docMk/>
            <pc:sldMk cId="558819465" sldId="258"/>
            <ac:picMk id="38" creationId="{7A6BCB54-967F-4160-B12B-1C130BF0BC05}"/>
          </ac:picMkLst>
        </pc:picChg>
      </pc:sldChg>
      <pc:sldChg chg="addSp modSp mod">
        <pc:chgData name="Ragnhild Halvorsrud" userId="917ea340-fd63-490f-a7db-68428d24cf32" providerId="ADAL" clId="{CC52EC49-82CE-438C-BE93-A518A581F558}" dt="2022-12-04T13:56:43.805" v="1801" actId="1076"/>
        <pc:sldMkLst>
          <pc:docMk/>
          <pc:sldMk cId="746438863" sldId="263"/>
        </pc:sldMkLst>
        <pc:spChg chg="mod">
          <ac:chgData name="Ragnhild Halvorsrud" userId="917ea340-fd63-490f-a7db-68428d24cf32" providerId="ADAL" clId="{CC52EC49-82CE-438C-BE93-A518A581F558}" dt="2022-12-04T13:56:43.805" v="1801" actId="1076"/>
          <ac:spMkLst>
            <pc:docMk/>
            <pc:sldMk cId="746438863" sldId="263"/>
            <ac:spMk id="8" creationId="{4E7AA1F5-0854-9ED6-9733-3054CC5C6BE3}"/>
          </ac:spMkLst>
        </pc:spChg>
        <pc:spChg chg="mod">
          <ac:chgData name="Ragnhild Halvorsrud" userId="917ea340-fd63-490f-a7db-68428d24cf32" providerId="ADAL" clId="{CC52EC49-82CE-438C-BE93-A518A581F558}" dt="2022-12-04T13:56:43.805" v="1801" actId="1076"/>
          <ac:spMkLst>
            <pc:docMk/>
            <pc:sldMk cId="746438863" sldId="263"/>
            <ac:spMk id="10" creationId="{74BA67A0-C770-472B-D7D2-F18A28B2897C}"/>
          </ac:spMkLst>
        </pc:spChg>
        <pc:spChg chg="mod">
          <ac:chgData name="Ragnhild Halvorsrud" userId="917ea340-fd63-490f-a7db-68428d24cf32" providerId="ADAL" clId="{CC52EC49-82CE-438C-BE93-A518A581F558}" dt="2022-12-04T13:56:43.805" v="1801" actId="1076"/>
          <ac:spMkLst>
            <pc:docMk/>
            <pc:sldMk cId="746438863" sldId="263"/>
            <ac:spMk id="11" creationId="{FBFDF218-DB9C-188F-4B1A-54AA05639271}"/>
          </ac:spMkLst>
        </pc:spChg>
        <pc:spChg chg="mod">
          <ac:chgData name="Ragnhild Halvorsrud" userId="917ea340-fd63-490f-a7db-68428d24cf32" providerId="ADAL" clId="{CC52EC49-82CE-438C-BE93-A518A581F558}" dt="2022-12-04T13:56:43.805" v="1801" actId="1076"/>
          <ac:spMkLst>
            <pc:docMk/>
            <pc:sldMk cId="746438863" sldId="263"/>
            <ac:spMk id="13" creationId="{EBD1BEE2-623B-9892-E2E0-CDD20EA0F063}"/>
          </ac:spMkLst>
        </pc:spChg>
        <pc:spChg chg="mod">
          <ac:chgData name="Ragnhild Halvorsrud" userId="917ea340-fd63-490f-a7db-68428d24cf32" providerId="ADAL" clId="{CC52EC49-82CE-438C-BE93-A518A581F558}" dt="2022-12-04T13:56:43.805" v="1801" actId="1076"/>
          <ac:spMkLst>
            <pc:docMk/>
            <pc:sldMk cId="746438863" sldId="263"/>
            <ac:spMk id="14" creationId="{9D72A635-345A-1E93-E330-5388B393696A}"/>
          </ac:spMkLst>
        </pc:spChg>
        <pc:spChg chg="mod">
          <ac:chgData name="Ragnhild Halvorsrud" userId="917ea340-fd63-490f-a7db-68428d24cf32" providerId="ADAL" clId="{CC52EC49-82CE-438C-BE93-A518A581F558}" dt="2022-12-04T13:56:43.805" v="1801" actId="1076"/>
          <ac:spMkLst>
            <pc:docMk/>
            <pc:sldMk cId="746438863" sldId="263"/>
            <ac:spMk id="16" creationId="{A45AB37F-F229-157C-7C94-FD95D30FADC4}"/>
          </ac:spMkLst>
        </pc:spChg>
        <pc:spChg chg="mod">
          <ac:chgData name="Ragnhild Halvorsrud" userId="917ea340-fd63-490f-a7db-68428d24cf32" providerId="ADAL" clId="{CC52EC49-82CE-438C-BE93-A518A581F558}" dt="2022-12-04T13:56:43.805" v="1801" actId="1076"/>
          <ac:spMkLst>
            <pc:docMk/>
            <pc:sldMk cId="746438863" sldId="263"/>
            <ac:spMk id="17" creationId="{3BF68270-FBDC-9FD5-836E-985B751C1C60}"/>
          </ac:spMkLst>
        </pc:spChg>
        <pc:spChg chg="mod">
          <ac:chgData name="Ragnhild Halvorsrud" userId="917ea340-fd63-490f-a7db-68428d24cf32" providerId="ADAL" clId="{CC52EC49-82CE-438C-BE93-A518A581F558}" dt="2022-12-04T13:56:43.805" v="1801" actId="1076"/>
          <ac:spMkLst>
            <pc:docMk/>
            <pc:sldMk cId="746438863" sldId="263"/>
            <ac:spMk id="19" creationId="{76587B60-1542-6E6D-29D0-B9E790CE11F2}"/>
          </ac:spMkLst>
        </pc:spChg>
        <pc:spChg chg="mod">
          <ac:chgData name="Ragnhild Halvorsrud" userId="917ea340-fd63-490f-a7db-68428d24cf32" providerId="ADAL" clId="{CC52EC49-82CE-438C-BE93-A518A581F558}" dt="2022-12-04T13:56:43.805" v="1801" actId="1076"/>
          <ac:spMkLst>
            <pc:docMk/>
            <pc:sldMk cId="746438863" sldId="263"/>
            <ac:spMk id="21" creationId="{1E30E014-DFE3-0684-F088-F212410C391C}"/>
          </ac:spMkLst>
        </pc:spChg>
        <pc:spChg chg="mod">
          <ac:chgData name="Ragnhild Halvorsrud" userId="917ea340-fd63-490f-a7db-68428d24cf32" providerId="ADAL" clId="{CC52EC49-82CE-438C-BE93-A518A581F558}" dt="2022-12-04T13:56:43.805" v="1801" actId="1076"/>
          <ac:spMkLst>
            <pc:docMk/>
            <pc:sldMk cId="746438863" sldId="263"/>
            <ac:spMk id="22" creationId="{BC352BED-FCBC-B23A-58F4-EDEF809EA242}"/>
          </ac:spMkLst>
        </pc:spChg>
        <pc:spChg chg="mod">
          <ac:chgData name="Ragnhild Halvorsrud" userId="917ea340-fd63-490f-a7db-68428d24cf32" providerId="ADAL" clId="{CC52EC49-82CE-438C-BE93-A518A581F558}" dt="2022-12-04T13:56:43.805" v="1801" actId="1076"/>
          <ac:spMkLst>
            <pc:docMk/>
            <pc:sldMk cId="746438863" sldId="263"/>
            <ac:spMk id="23" creationId="{A6971792-1E38-1AD7-1FCE-ED1FD05A37C4}"/>
          </ac:spMkLst>
        </pc:spChg>
        <pc:spChg chg="mod">
          <ac:chgData name="Ragnhild Halvorsrud" userId="917ea340-fd63-490f-a7db-68428d24cf32" providerId="ADAL" clId="{CC52EC49-82CE-438C-BE93-A518A581F558}" dt="2022-12-04T13:56:43.805" v="1801" actId="1076"/>
          <ac:spMkLst>
            <pc:docMk/>
            <pc:sldMk cId="746438863" sldId="263"/>
            <ac:spMk id="24" creationId="{558C921D-45FD-CE46-19F6-F78A3B37B100}"/>
          </ac:spMkLst>
        </pc:spChg>
        <pc:spChg chg="mod">
          <ac:chgData name="Ragnhild Halvorsrud" userId="917ea340-fd63-490f-a7db-68428d24cf32" providerId="ADAL" clId="{CC52EC49-82CE-438C-BE93-A518A581F558}" dt="2022-12-04T13:56:43.805" v="1801" actId="1076"/>
          <ac:spMkLst>
            <pc:docMk/>
            <pc:sldMk cId="746438863" sldId="263"/>
            <ac:spMk id="25" creationId="{E207D790-C67A-38DB-D481-8559D5270FA0}"/>
          </ac:spMkLst>
        </pc:spChg>
        <pc:spChg chg="mod">
          <ac:chgData name="Ragnhild Halvorsrud" userId="917ea340-fd63-490f-a7db-68428d24cf32" providerId="ADAL" clId="{CC52EC49-82CE-438C-BE93-A518A581F558}" dt="2022-12-04T13:56:43.805" v="1801" actId="1076"/>
          <ac:spMkLst>
            <pc:docMk/>
            <pc:sldMk cId="746438863" sldId="263"/>
            <ac:spMk id="28" creationId="{A3C27B40-FF80-9BB9-B216-69D30276B205}"/>
          </ac:spMkLst>
        </pc:spChg>
        <pc:spChg chg="mod">
          <ac:chgData name="Ragnhild Halvorsrud" userId="917ea340-fd63-490f-a7db-68428d24cf32" providerId="ADAL" clId="{CC52EC49-82CE-438C-BE93-A518A581F558}" dt="2022-12-04T13:56:43.805" v="1801" actId="1076"/>
          <ac:spMkLst>
            <pc:docMk/>
            <pc:sldMk cId="746438863" sldId="263"/>
            <ac:spMk id="30" creationId="{3A153079-1FCB-B9D4-0D8C-F48AF53231BC}"/>
          </ac:spMkLst>
        </pc:spChg>
        <pc:spChg chg="mod">
          <ac:chgData name="Ragnhild Halvorsrud" userId="917ea340-fd63-490f-a7db-68428d24cf32" providerId="ADAL" clId="{CC52EC49-82CE-438C-BE93-A518A581F558}" dt="2022-12-04T13:56:43.805" v="1801" actId="1076"/>
          <ac:spMkLst>
            <pc:docMk/>
            <pc:sldMk cId="746438863" sldId="263"/>
            <ac:spMk id="31" creationId="{8CF5404D-0D32-C777-883B-7CD7976BC372}"/>
          </ac:spMkLst>
        </pc:spChg>
        <pc:spChg chg="mod">
          <ac:chgData name="Ragnhild Halvorsrud" userId="917ea340-fd63-490f-a7db-68428d24cf32" providerId="ADAL" clId="{CC52EC49-82CE-438C-BE93-A518A581F558}" dt="2022-12-04T13:56:43.805" v="1801" actId="1076"/>
          <ac:spMkLst>
            <pc:docMk/>
            <pc:sldMk cId="746438863" sldId="263"/>
            <ac:spMk id="33" creationId="{79415AE6-E86B-E83F-F82F-265ECCCCE255}"/>
          </ac:spMkLst>
        </pc:spChg>
        <pc:spChg chg="add mod">
          <ac:chgData name="Ragnhild Halvorsrud" userId="917ea340-fd63-490f-a7db-68428d24cf32" providerId="ADAL" clId="{CC52EC49-82CE-438C-BE93-A518A581F558}" dt="2022-12-04T13:56:25.834" v="1800" actId="313"/>
          <ac:spMkLst>
            <pc:docMk/>
            <pc:sldMk cId="746438863" sldId="263"/>
            <ac:spMk id="74" creationId="{AA725391-8447-48EC-B2D0-618DF4522F2A}"/>
          </ac:spMkLst>
        </pc:spChg>
        <pc:spChg chg="mod">
          <ac:chgData name="Ragnhild Halvorsrud" userId="917ea340-fd63-490f-a7db-68428d24cf32" providerId="ADAL" clId="{CC52EC49-82CE-438C-BE93-A518A581F558}" dt="2022-12-04T13:56:43.805" v="1801" actId="1076"/>
          <ac:spMkLst>
            <pc:docMk/>
            <pc:sldMk cId="746438863" sldId="263"/>
            <ac:spMk id="78" creationId="{F3B911D5-9FF0-BAD0-238E-F39B5E66EFD7}"/>
          </ac:spMkLst>
        </pc:spChg>
        <pc:spChg chg="mod">
          <ac:chgData name="Ragnhild Halvorsrud" userId="917ea340-fd63-490f-a7db-68428d24cf32" providerId="ADAL" clId="{CC52EC49-82CE-438C-BE93-A518A581F558}" dt="2022-12-04T13:56:43.805" v="1801" actId="1076"/>
          <ac:spMkLst>
            <pc:docMk/>
            <pc:sldMk cId="746438863" sldId="263"/>
            <ac:spMk id="79" creationId="{3E79DB06-0705-263C-7A4A-C34D007EB088}"/>
          </ac:spMkLst>
        </pc:spChg>
        <pc:spChg chg="mod">
          <ac:chgData name="Ragnhild Halvorsrud" userId="917ea340-fd63-490f-a7db-68428d24cf32" providerId="ADAL" clId="{CC52EC49-82CE-438C-BE93-A518A581F558}" dt="2022-12-04T13:56:43.805" v="1801" actId="1076"/>
          <ac:spMkLst>
            <pc:docMk/>
            <pc:sldMk cId="746438863" sldId="263"/>
            <ac:spMk id="80" creationId="{371054D3-5369-9ADD-54AF-2473AB508BBE}"/>
          </ac:spMkLst>
        </pc:spChg>
        <pc:spChg chg="mod">
          <ac:chgData name="Ragnhild Halvorsrud" userId="917ea340-fd63-490f-a7db-68428d24cf32" providerId="ADAL" clId="{CC52EC49-82CE-438C-BE93-A518A581F558}" dt="2022-12-04T13:56:43.805" v="1801" actId="1076"/>
          <ac:spMkLst>
            <pc:docMk/>
            <pc:sldMk cId="746438863" sldId="263"/>
            <ac:spMk id="81" creationId="{A63C9BAD-68D5-578F-1F94-AD151C4B1884}"/>
          </ac:spMkLst>
        </pc:spChg>
        <pc:spChg chg="mod">
          <ac:chgData name="Ragnhild Halvorsrud" userId="917ea340-fd63-490f-a7db-68428d24cf32" providerId="ADAL" clId="{CC52EC49-82CE-438C-BE93-A518A581F558}" dt="2022-12-04T13:56:43.805" v="1801" actId="1076"/>
          <ac:spMkLst>
            <pc:docMk/>
            <pc:sldMk cId="746438863" sldId="263"/>
            <ac:spMk id="82" creationId="{90FE5DEE-A7F3-3A29-D187-655634B956E7}"/>
          </ac:spMkLst>
        </pc:spChg>
        <pc:spChg chg="mod">
          <ac:chgData name="Ragnhild Halvorsrud" userId="917ea340-fd63-490f-a7db-68428d24cf32" providerId="ADAL" clId="{CC52EC49-82CE-438C-BE93-A518A581F558}" dt="2022-12-04T13:56:43.805" v="1801" actId="1076"/>
          <ac:spMkLst>
            <pc:docMk/>
            <pc:sldMk cId="746438863" sldId="263"/>
            <ac:spMk id="83" creationId="{AB80EC00-18EB-D95A-B008-E78960F433BB}"/>
          </ac:spMkLst>
        </pc:spChg>
        <pc:spChg chg="mod">
          <ac:chgData name="Ragnhild Halvorsrud" userId="917ea340-fd63-490f-a7db-68428d24cf32" providerId="ADAL" clId="{CC52EC49-82CE-438C-BE93-A518A581F558}" dt="2022-12-04T13:56:43.805" v="1801" actId="1076"/>
          <ac:spMkLst>
            <pc:docMk/>
            <pc:sldMk cId="746438863" sldId="263"/>
            <ac:spMk id="84" creationId="{2A5DF216-2B41-DB0E-1711-B1C71D9DBAE2}"/>
          </ac:spMkLst>
        </pc:spChg>
        <pc:spChg chg="mod">
          <ac:chgData name="Ragnhild Halvorsrud" userId="917ea340-fd63-490f-a7db-68428d24cf32" providerId="ADAL" clId="{CC52EC49-82CE-438C-BE93-A518A581F558}" dt="2022-12-04T13:56:43.805" v="1801" actId="1076"/>
          <ac:spMkLst>
            <pc:docMk/>
            <pc:sldMk cId="746438863" sldId="263"/>
            <ac:spMk id="85" creationId="{5CB803FF-BDDE-D397-F7F8-F6FC96AC23C0}"/>
          </ac:spMkLst>
        </pc:spChg>
        <pc:spChg chg="mod">
          <ac:chgData name="Ragnhild Halvorsrud" userId="917ea340-fd63-490f-a7db-68428d24cf32" providerId="ADAL" clId="{CC52EC49-82CE-438C-BE93-A518A581F558}" dt="2022-12-04T13:56:43.805" v="1801" actId="1076"/>
          <ac:spMkLst>
            <pc:docMk/>
            <pc:sldMk cId="746438863" sldId="263"/>
            <ac:spMk id="86" creationId="{CDD912F3-A7A1-A395-D6C1-1C0C33094A6C}"/>
          </ac:spMkLst>
        </pc:spChg>
        <pc:spChg chg="mod">
          <ac:chgData name="Ragnhild Halvorsrud" userId="917ea340-fd63-490f-a7db-68428d24cf32" providerId="ADAL" clId="{CC52EC49-82CE-438C-BE93-A518A581F558}" dt="2022-12-04T13:56:43.805" v="1801" actId="1076"/>
          <ac:spMkLst>
            <pc:docMk/>
            <pc:sldMk cId="746438863" sldId="263"/>
            <ac:spMk id="88" creationId="{7B47720C-CE88-B9D6-C226-67688E55779A}"/>
          </ac:spMkLst>
        </pc:spChg>
        <pc:spChg chg="mod">
          <ac:chgData name="Ragnhild Halvorsrud" userId="917ea340-fd63-490f-a7db-68428d24cf32" providerId="ADAL" clId="{CC52EC49-82CE-438C-BE93-A518A581F558}" dt="2022-12-04T13:56:43.805" v="1801" actId="1076"/>
          <ac:spMkLst>
            <pc:docMk/>
            <pc:sldMk cId="746438863" sldId="263"/>
            <ac:spMk id="89" creationId="{4C5DE1F1-D991-31BD-DBBC-3B1F57C75A87}"/>
          </ac:spMkLst>
        </pc:spChg>
        <pc:spChg chg="mod">
          <ac:chgData name="Ragnhild Halvorsrud" userId="917ea340-fd63-490f-a7db-68428d24cf32" providerId="ADAL" clId="{CC52EC49-82CE-438C-BE93-A518A581F558}" dt="2022-12-04T13:56:43.805" v="1801" actId="1076"/>
          <ac:spMkLst>
            <pc:docMk/>
            <pc:sldMk cId="746438863" sldId="263"/>
            <ac:spMk id="90" creationId="{7EA2ADBC-FC93-6E3F-3A55-F0C1727ED8A1}"/>
          </ac:spMkLst>
        </pc:spChg>
        <pc:spChg chg="mod">
          <ac:chgData name="Ragnhild Halvorsrud" userId="917ea340-fd63-490f-a7db-68428d24cf32" providerId="ADAL" clId="{CC52EC49-82CE-438C-BE93-A518A581F558}" dt="2022-12-04T13:56:43.805" v="1801" actId="1076"/>
          <ac:spMkLst>
            <pc:docMk/>
            <pc:sldMk cId="746438863" sldId="263"/>
            <ac:spMk id="99" creationId="{710311F1-716E-9D21-B788-B1B8C6C3DB51}"/>
          </ac:spMkLst>
        </pc:spChg>
        <pc:spChg chg="mod">
          <ac:chgData name="Ragnhild Halvorsrud" userId="917ea340-fd63-490f-a7db-68428d24cf32" providerId="ADAL" clId="{CC52EC49-82CE-438C-BE93-A518A581F558}" dt="2022-12-04T13:56:43.805" v="1801" actId="1076"/>
          <ac:spMkLst>
            <pc:docMk/>
            <pc:sldMk cId="746438863" sldId="263"/>
            <ac:spMk id="100" creationId="{0E6BBC20-8283-DACE-7F33-7C830D280BF7}"/>
          </ac:spMkLst>
        </pc:spChg>
        <pc:spChg chg="mod">
          <ac:chgData name="Ragnhild Halvorsrud" userId="917ea340-fd63-490f-a7db-68428d24cf32" providerId="ADAL" clId="{CC52EC49-82CE-438C-BE93-A518A581F558}" dt="2022-12-04T13:56:43.805" v="1801" actId="1076"/>
          <ac:spMkLst>
            <pc:docMk/>
            <pc:sldMk cId="746438863" sldId="263"/>
            <ac:spMk id="101" creationId="{F09827C1-DFFF-81D9-D304-5A11B2FF0F66}"/>
          </ac:spMkLst>
        </pc:spChg>
        <pc:spChg chg="mod">
          <ac:chgData name="Ragnhild Halvorsrud" userId="917ea340-fd63-490f-a7db-68428d24cf32" providerId="ADAL" clId="{CC52EC49-82CE-438C-BE93-A518A581F558}" dt="2022-12-04T13:56:43.805" v="1801" actId="1076"/>
          <ac:spMkLst>
            <pc:docMk/>
            <pc:sldMk cId="746438863" sldId="263"/>
            <ac:spMk id="102" creationId="{CCD490A3-B25C-AB75-0931-82D35C7BBA0E}"/>
          </ac:spMkLst>
        </pc:spChg>
        <pc:spChg chg="mod">
          <ac:chgData name="Ragnhild Halvorsrud" userId="917ea340-fd63-490f-a7db-68428d24cf32" providerId="ADAL" clId="{CC52EC49-82CE-438C-BE93-A518A581F558}" dt="2022-12-04T13:56:43.805" v="1801" actId="1076"/>
          <ac:spMkLst>
            <pc:docMk/>
            <pc:sldMk cId="746438863" sldId="263"/>
            <ac:spMk id="104" creationId="{D92BE5F3-3A1B-5F65-3C13-255CDDD5B523}"/>
          </ac:spMkLst>
        </pc:spChg>
        <pc:picChg chg="mod">
          <ac:chgData name="Ragnhild Halvorsrud" userId="917ea340-fd63-490f-a7db-68428d24cf32" providerId="ADAL" clId="{CC52EC49-82CE-438C-BE93-A518A581F558}" dt="2022-12-04T13:56:43.805" v="1801" actId="1076"/>
          <ac:picMkLst>
            <pc:docMk/>
            <pc:sldMk cId="746438863" sldId="263"/>
            <ac:picMk id="12" creationId="{7DD21078-787E-1D50-0B4A-3035A283FFAB}"/>
          </ac:picMkLst>
        </pc:picChg>
        <pc:picChg chg="mod">
          <ac:chgData name="Ragnhild Halvorsrud" userId="917ea340-fd63-490f-a7db-68428d24cf32" providerId="ADAL" clId="{CC52EC49-82CE-438C-BE93-A518A581F558}" dt="2022-12-04T13:56:43.805" v="1801" actId="1076"/>
          <ac:picMkLst>
            <pc:docMk/>
            <pc:sldMk cId="746438863" sldId="263"/>
            <ac:picMk id="18" creationId="{BEB3461C-2280-AE54-889B-C5E1E3860257}"/>
          </ac:picMkLst>
        </pc:picChg>
        <pc:picChg chg="mod">
          <ac:chgData name="Ragnhild Halvorsrud" userId="917ea340-fd63-490f-a7db-68428d24cf32" providerId="ADAL" clId="{CC52EC49-82CE-438C-BE93-A518A581F558}" dt="2022-12-04T13:56:43.805" v="1801" actId="1076"/>
          <ac:picMkLst>
            <pc:docMk/>
            <pc:sldMk cId="746438863" sldId="263"/>
            <ac:picMk id="20" creationId="{18B0E3C4-19E0-4B7B-C1C9-3A52D9E342BA}"/>
          </ac:picMkLst>
        </pc:picChg>
        <pc:picChg chg="mod">
          <ac:chgData name="Ragnhild Halvorsrud" userId="917ea340-fd63-490f-a7db-68428d24cf32" providerId="ADAL" clId="{CC52EC49-82CE-438C-BE93-A518A581F558}" dt="2022-12-04T13:56:43.805" v="1801" actId="1076"/>
          <ac:picMkLst>
            <pc:docMk/>
            <pc:sldMk cId="746438863" sldId="263"/>
            <ac:picMk id="27" creationId="{D538090A-1849-0CB1-AC55-F0F48370BD50}"/>
          </ac:picMkLst>
        </pc:picChg>
        <pc:picChg chg="mod">
          <ac:chgData name="Ragnhild Halvorsrud" userId="917ea340-fd63-490f-a7db-68428d24cf32" providerId="ADAL" clId="{CC52EC49-82CE-438C-BE93-A518A581F558}" dt="2022-12-04T13:56:43.805" v="1801" actId="1076"/>
          <ac:picMkLst>
            <pc:docMk/>
            <pc:sldMk cId="746438863" sldId="263"/>
            <ac:picMk id="32" creationId="{15ED129E-9246-7C6E-626C-613F1778A49A}"/>
          </ac:picMkLst>
        </pc:picChg>
        <pc:picChg chg="add mod">
          <ac:chgData name="Ragnhild Halvorsrud" userId="917ea340-fd63-490f-a7db-68428d24cf32" providerId="ADAL" clId="{CC52EC49-82CE-438C-BE93-A518A581F558}" dt="2022-12-04T13:55:48.408" v="1733" actId="1076"/>
          <ac:picMkLst>
            <pc:docMk/>
            <pc:sldMk cId="746438863" sldId="263"/>
            <ac:picMk id="76" creationId="{E8A76B6A-C264-495E-9E56-10268D655DA2}"/>
          </ac:picMkLst>
        </pc:picChg>
        <pc:cxnChg chg="mod">
          <ac:chgData name="Ragnhild Halvorsrud" userId="917ea340-fd63-490f-a7db-68428d24cf32" providerId="ADAL" clId="{CC52EC49-82CE-438C-BE93-A518A581F558}" dt="2022-12-04T13:56:43.805" v="1801" actId="1076"/>
          <ac:cxnSpMkLst>
            <pc:docMk/>
            <pc:sldMk cId="746438863" sldId="263"/>
            <ac:cxnSpMk id="3" creationId="{C334B02F-2CF3-4C93-D4FC-F050C1042B7D}"/>
          </ac:cxnSpMkLst>
        </pc:cxnChg>
        <pc:cxnChg chg="mod">
          <ac:chgData name="Ragnhild Halvorsrud" userId="917ea340-fd63-490f-a7db-68428d24cf32" providerId="ADAL" clId="{CC52EC49-82CE-438C-BE93-A518A581F558}" dt="2022-12-04T13:56:43.805" v="1801" actId="1076"/>
          <ac:cxnSpMkLst>
            <pc:docMk/>
            <pc:sldMk cId="746438863" sldId="263"/>
            <ac:cxnSpMk id="7" creationId="{FF47912F-0C5C-0F3A-B573-6D2FCB75DAC0}"/>
          </ac:cxnSpMkLst>
        </pc:cxnChg>
        <pc:cxnChg chg="mod">
          <ac:chgData name="Ragnhild Halvorsrud" userId="917ea340-fd63-490f-a7db-68428d24cf32" providerId="ADAL" clId="{CC52EC49-82CE-438C-BE93-A518A581F558}" dt="2022-12-04T13:56:43.805" v="1801" actId="1076"/>
          <ac:cxnSpMkLst>
            <pc:docMk/>
            <pc:sldMk cId="746438863" sldId="263"/>
            <ac:cxnSpMk id="9" creationId="{A46BA622-CF70-B597-838F-42222CD17D75}"/>
          </ac:cxnSpMkLst>
        </pc:cxnChg>
        <pc:cxnChg chg="mod">
          <ac:chgData name="Ragnhild Halvorsrud" userId="917ea340-fd63-490f-a7db-68428d24cf32" providerId="ADAL" clId="{CC52EC49-82CE-438C-BE93-A518A581F558}" dt="2022-12-04T13:56:43.805" v="1801" actId="1076"/>
          <ac:cxnSpMkLst>
            <pc:docMk/>
            <pc:sldMk cId="746438863" sldId="263"/>
            <ac:cxnSpMk id="15" creationId="{8B1159A1-2746-9457-3636-FF53B5DC62C3}"/>
          </ac:cxnSpMkLst>
        </pc:cxnChg>
        <pc:cxnChg chg="mod">
          <ac:chgData name="Ragnhild Halvorsrud" userId="917ea340-fd63-490f-a7db-68428d24cf32" providerId="ADAL" clId="{CC52EC49-82CE-438C-BE93-A518A581F558}" dt="2022-12-04T13:56:43.805" v="1801" actId="1076"/>
          <ac:cxnSpMkLst>
            <pc:docMk/>
            <pc:sldMk cId="746438863" sldId="263"/>
            <ac:cxnSpMk id="26" creationId="{D97D526F-4020-C300-0349-B7089480841B}"/>
          </ac:cxnSpMkLst>
        </pc:cxnChg>
        <pc:cxnChg chg="mod">
          <ac:chgData name="Ragnhild Halvorsrud" userId="917ea340-fd63-490f-a7db-68428d24cf32" providerId="ADAL" clId="{CC52EC49-82CE-438C-BE93-A518A581F558}" dt="2022-12-04T13:56:43.805" v="1801" actId="1076"/>
          <ac:cxnSpMkLst>
            <pc:docMk/>
            <pc:sldMk cId="746438863" sldId="263"/>
            <ac:cxnSpMk id="29" creationId="{BD916630-5BFE-CBCF-68A8-D4F7F707096A}"/>
          </ac:cxnSpMkLst>
        </pc:cxnChg>
        <pc:cxnChg chg="mod">
          <ac:chgData name="Ragnhild Halvorsrud" userId="917ea340-fd63-490f-a7db-68428d24cf32" providerId="ADAL" clId="{CC52EC49-82CE-438C-BE93-A518A581F558}" dt="2022-12-04T13:56:43.805" v="1801" actId="1076"/>
          <ac:cxnSpMkLst>
            <pc:docMk/>
            <pc:sldMk cId="746438863" sldId="263"/>
            <ac:cxnSpMk id="34" creationId="{BA4016F4-15CF-42B3-1705-87A596F93A8B}"/>
          </ac:cxnSpMkLst>
        </pc:cxnChg>
        <pc:cxnChg chg="mod">
          <ac:chgData name="Ragnhild Halvorsrud" userId="917ea340-fd63-490f-a7db-68428d24cf32" providerId="ADAL" clId="{CC52EC49-82CE-438C-BE93-A518A581F558}" dt="2022-12-04T13:56:43.805" v="1801" actId="1076"/>
          <ac:cxnSpMkLst>
            <pc:docMk/>
            <pc:sldMk cId="746438863" sldId="263"/>
            <ac:cxnSpMk id="35" creationId="{56BE087C-7110-BD79-C666-E42CF69F0F36}"/>
          </ac:cxnSpMkLst>
        </pc:cxnChg>
        <pc:cxnChg chg="mod">
          <ac:chgData name="Ragnhild Halvorsrud" userId="917ea340-fd63-490f-a7db-68428d24cf32" providerId="ADAL" clId="{CC52EC49-82CE-438C-BE93-A518A581F558}" dt="2022-12-04T13:56:43.805" v="1801" actId="1076"/>
          <ac:cxnSpMkLst>
            <pc:docMk/>
            <pc:sldMk cId="746438863" sldId="263"/>
            <ac:cxnSpMk id="36" creationId="{D9BB0535-1679-8228-CCDB-5EC130B8E366}"/>
          </ac:cxnSpMkLst>
        </pc:cxnChg>
        <pc:cxnChg chg="mod">
          <ac:chgData name="Ragnhild Halvorsrud" userId="917ea340-fd63-490f-a7db-68428d24cf32" providerId="ADAL" clId="{CC52EC49-82CE-438C-BE93-A518A581F558}" dt="2022-12-04T13:56:43.805" v="1801" actId="1076"/>
          <ac:cxnSpMkLst>
            <pc:docMk/>
            <pc:sldMk cId="746438863" sldId="263"/>
            <ac:cxnSpMk id="38" creationId="{74D01A57-198E-E8CA-E51F-4176247649A0}"/>
          </ac:cxnSpMkLst>
        </pc:cxnChg>
        <pc:cxnChg chg="mod">
          <ac:chgData name="Ragnhild Halvorsrud" userId="917ea340-fd63-490f-a7db-68428d24cf32" providerId="ADAL" clId="{CC52EC49-82CE-438C-BE93-A518A581F558}" dt="2022-12-04T13:56:43.805" v="1801" actId="1076"/>
          <ac:cxnSpMkLst>
            <pc:docMk/>
            <pc:sldMk cId="746438863" sldId="263"/>
            <ac:cxnSpMk id="40" creationId="{E9F401EB-F329-46C2-0CAE-D3F8594AE742}"/>
          </ac:cxnSpMkLst>
        </pc:cxnChg>
        <pc:cxnChg chg="mod">
          <ac:chgData name="Ragnhild Halvorsrud" userId="917ea340-fd63-490f-a7db-68428d24cf32" providerId="ADAL" clId="{CC52EC49-82CE-438C-BE93-A518A581F558}" dt="2022-12-04T13:56:43.805" v="1801" actId="1076"/>
          <ac:cxnSpMkLst>
            <pc:docMk/>
            <pc:sldMk cId="746438863" sldId="263"/>
            <ac:cxnSpMk id="42" creationId="{2B7340FD-7240-436D-3575-5CF3E3E642A2}"/>
          </ac:cxnSpMkLst>
        </pc:cxnChg>
        <pc:cxnChg chg="mod">
          <ac:chgData name="Ragnhild Halvorsrud" userId="917ea340-fd63-490f-a7db-68428d24cf32" providerId="ADAL" clId="{CC52EC49-82CE-438C-BE93-A518A581F558}" dt="2022-12-04T13:56:43.805" v="1801" actId="1076"/>
          <ac:cxnSpMkLst>
            <pc:docMk/>
            <pc:sldMk cId="746438863" sldId="263"/>
            <ac:cxnSpMk id="43" creationId="{D48CC519-41A0-0FDD-484E-852BE162C15D}"/>
          </ac:cxnSpMkLst>
        </pc:cxnChg>
        <pc:cxnChg chg="mod">
          <ac:chgData name="Ragnhild Halvorsrud" userId="917ea340-fd63-490f-a7db-68428d24cf32" providerId="ADAL" clId="{CC52EC49-82CE-438C-BE93-A518A581F558}" dt="2022-12-04T13:56:43.805" v="1801" actId="1076"/>
          <ac:cxnSpMkLst>
            <pc:docMk/>
            <pc:sldMk cId="746438863" sldId="263"/>
            <ac:cxnSpMk id="44" creationId="{05A7EBC0-09A6-1B50-2694-7841B7E0C76E}"/>
          </ac:cxnSpMkLst>
        </pc:cxnChg>
        <pc:cxnChg chg="mod">
          <ac:chgData name="Ragnhild Halvorsrud" userId="917ea340-fd63-490f-a7db-68428d24cf32" providerId="ADAL" clId="{CC52EC49-82CE-438C-BE93-A518A581F558}" dt="2022-12-04T13:56:43.805" v="1801" actId="1076"/>
          <ac:cxnSpMkLst>
            <pc:docMk/>
            <pc:sldMk cId="746438863" sldId="263"/>
            <ac:cxnSpMk id="45" creationId="{3380DB71-3412-323E-60DA-076D34A2A609}"/>
          </ac:cxnSpMkLst>
        </pc:cxnChg>
        <pc:cxnChg chg="mod">
          <ac:chgData name="Ragnhild Halvorsrud" userId="917ea340-fd63-490f-a7db-68428d24cf32" providerId="ADAL" clId="{CC52EC49-82CE-438C-BE93-A518A581F558}" dt="2022-12-04T13:56:43.805" v="1801" actId="1076"/>
          <ac:cxnSpMkLst>
            <pc:docMk/>
            <pc:sldMk cId="746438863" sldId="263"/>
            <ac:cxnSpMk id="46" creationId="{D4891952-2287-9620-08DF-96DF726FA5B8}"/>
          </ac:cxnSpMkLst>
        </pc:cxnChg>
        <pc:cxnChg chg="mod">
          <ac:chgData name="Ragnhild Halvorsrud" userId="917ea340-fd63-490f-a7db-68428d24cf32" providerId="ADAL" clId="{CC52EC49-82CE-438C-BE93-A518A581F558}" dt="2022-12-04T13:56:43.805" v="1801" actId="1076"/>
          <ac:cxnSpMkLst>
            <pc:docMk/>
            <pc:sldMk cId="746438863" sldId="263"/>
            <ac:cxnSpMk id="47" creationId="{35F0886D-169B-D6BD-897E-BD787BDC2798}"/>
          </ac:cxnSpMkLst>
        </pc:cxnChg>
        <pc:cxnChg chg="mod">
          <ac:chgData name="Ragnhild Halvorsrud" userId="917ea340-fd63-490f-a7db-68428d24cf32" providerId="ADAL" clId="{CC52EC49-82CE-438C-BE93-A518A581F558}" dt="2022-12-04T13:56:43.805" v="1801" actId="1076"/>
          <ac:cxnSpMkLst>
            <pc:docMk/>
            <pc:sldMk cId="746438863" sldId="263"/>
            <ac:cxnSpMk id="48" creationId="{3A46CFEA-A2A8-4095-CF04-EAD4F2EEF448}"/>
          </ac:cxnSpMkLst>
        </pc:cxnChg>
        <pc:cxnChg chg="mod">
          <ac:chgData name="Ragnhild Halvorsrud" userId="917ea340-fd63-490f-a7db-68428d24cf32" providerId="ADAL" clId="{CC52EC49-82CE-438C-BE93-A518A581F558}" dt="2022-12-04T13:56:43.805" v="1801" actId="1076"/>
          <ac:cxnSpMkLst>
            <pc:docMk/>
            <pc:sldMk cId="746438863" sldId="263"/>
            <ac:cxnSpMk id="50" creationId="{E7A27F00-CE7B-1D2F-71F1-90F155BD8FB4}"/>
          </ac:cxnSpMkLst>
        </pc:cxnChg>
        <pc:cxnChg chg="mod">
          <ac:chgData name="Ragnhild Halvorsrud" userId="917ea340-fd63-490f-a7db-68428d24cf32" providerId="ADAL" clId="{CC52EC49-82CE-438C-BE93-A518A581F558}" dt="2022-12-04T13:56:43.805" v="1801" actId="1076"/>
          <ac:cxnSpMkLst>
            <pc:docMk/>
            <pc:sldMk cId="746438863" sldId="263"/>
            <ac:cxnSpMk id="54" creationId="{55B1D473-F726-78E0-E903-F66F85F39BEE}"/>
          </ac:cxnSpMkLst>
        </pc:cxnChg>
        <pc:cxnChg chg="mod">
          <ac:chgData name="Ragnhild Halvorsrud" userId="917ea340-fd63-490f-a7db-68428d24cf32" providerId="ADAL" clId="{CC52EC49-82CE-438C-BE93-A518A581F558}" dt="2022-12-04T13:56:43.805" v="1801" actId="1076"/>
          <ac:cxnSpMkLst>
            <pc:docMk/>
            <pc:sldMk cId="746438863" sldId="263"/>
            <ac:cxnSpMk id="56" creationId="{93F65FC6-461F-59EE-8925-698D050E904B}"/>
          </ac:cxnSpMkLst>
        </pc:cxnChg>
        <pc:cxnChg chg="mod">
          <ac:chgData name="Ragnhild Halvorsrud" userId="917ea340-fd63-490f-a7db-68428d24cf32" providerId="ADAL" clId="{CC52EC49-82CE-438C-BE93-A518A581F558}" dt="2022-12-04T13:56:43.805" v="1801" actId="1076"/>
          <ac:cxnSpMkLst>
            <pc:docMk/>
            <pc:sldMk cId="746438863" sldId="263"/>
            <ac:cxnSpMk id="57" creationId="{30F3BF17-9DED-1DF5-4C7B-23094AA3136D}"/>
          </ac:cxnSpMkLst>
        </pc:cxnChg>
        <pc:cxnChg chg="mod">
          <ac:chgData name="Ragnhild Halvorsrud" userId="917ea340-fd63-490f-a7db-68428d24cf32" providerId="ADAL" clId="{CC52EC49-82CE-438C-BE93-A518A581F558}" dt="2022-12-04T13:56:43.805" v="1801" actId="1076"/>
          <ac:cxnSpMkLst>
            <pc:docMk/>
            <pc:sldMk cId="746438863" sldId="263"/>
            <ac:cxnSpMk id="61" creationId="{3F5DE5BE-C48C-B5CF-B908-ADCE4FCD0AFC}"/>
          </ac:cxnSpMkLst>
        </pc:cxnChg>
        <pc:cxnChg chg="mod">
          <ac:chgData name="Ragnhild Halvorsrud" userId="917ea340-fd63-490f-a7db-68428d24cf32" providerId="ADAL" clId="{CC52EC49-82CE-438C-BE93-A518A581F558}" dt="2022-12-04T13:56:43.805" v="1801" actId="1076"/>
          <ac:cxnSpMkLst>
            <pc:docMk/>
            <pc:sldMk cId="746438863" sldId="263"/>
            <ac:cxnSpMk id="64" creationId="{AFAA3BE1-C99C-12EB-3236-4498D3147BFD}"/>
          </ac:cxnSpMkLst>
        </pc:cxnChg>
        <pc:cxnChg chg="mod">
          <ac:chgData name="Ragnhild Halvorsrud" userId="917ea340-fd63-490f-a7db-68428d24cf32" providerId="ADAL" clId="{CC52EC49-82CE-438C-BE93-A518A581F558}" dt="2022-12-04T13:56:43.805" v="1801" actId="1076"/>
          <ac:cxnSpMkLst>
            <pc:docMk/>
            <pc:sldMk cId="746438863" sldId="263"/>
            <ac:cxnSpMk id="65" creationId="{F0165EE0-8F4E-473C-DF76-AF98F4E38E44}"/>
          </ac:cxnSpMkLst>
        </pc:cxnChg>
        <pc:cxnChg chg="mod">
          <ac:chgData name="Ragnhild Halvorsrud" userId="917ea340-fd63-490f-a7db-68428d24cf32" providerId="ADAL" clId="{CC52EC49-82CE-438C-BE93-A518A581F558}" dt="2022-12-04T13:56:43.805" v="1801" actId="1076"/>
          <ac:cxnSpMkLst>
            <pc:docMk/>
            <pc:sldMk cId="746438863" sldId="263"/>
            <ac:cxnSpMk id="70" creationId="{205529A0-3F73-4E77-C6AE-EFA2D248ADB2}"/>
          </ac:cxnSpMkLst>
        </pc:cxnChg>
        <pc:cxnChg chg="mod">
          <ac:chgData name="Ragnhild Halvorsrud" userId="917ea340-fd63-490f-a7db-68428d24cf32" providerId="ADAL" clId="{CC52EC49-82CE-438C-BE93-A518A581F558}" dt="2022-12-04T13:56:43.805" v="1801" actId="1076"/>
          <ac:cxnSpMkLst>
            <pc:docMk/>
            <pc:sldMk cId="746438863" sldId="263"/>
            <ac:cxnSpMk id="72" creationId="{2EF75F90-8740-E477-233D-F3D59F5D9346}"/>
          </ac:cxnSpMkLst>
        </pc:cxnChg>
        <pc:cxnChg chg="mod">
          <ac:chgData name="Ragnhild Halvorsrud" userId="917ea340-fd63-490f-a7db-68428d24cf32" providerId="ADAL" clId="{CC52EC49-82CE-438C-BE93-A518A581F558}" dt="2022-12-04T13:56:43.805" v="1801" actId="1076"/>
          <ac:cxnSpMkLst>
            <pc:docMk/>
            <pc:sldMk cId="746438863" sldId="263"/>
            <ac:cxnSpMk id="73" creationId="{38D0FA52-4A60-8B98-893E-D6A92CA50CE7}"/>
          </ac:cxnSpMkLst>
        </pc:cxnChg>
        <pc:cxnChg chg="mod">
          <ac:chgData name="Ragnhild Halvorsrud" userId="917ea340-fd63-490f-a7db-68428d24cf32" providerId="ADAL" clId="{CC52EC49-82CE-438C-BE93-A518A581F558}" dt="2022-12-04T13:56:43.805" v="1801" actId="1076"/>
          <ac:cxnSpMkLst>
            <pc:docMk/>
            <pc:sldMk cId="746438863" sldId="263"/>
            <ac:cxnSpMk id="75" creationId="{C71E564A-EDA0-1F09-DBBF-E5B5DB955E23}"/>
          </ac:cxnSpMkLst>
        </pc:cxnChg>
        <pc:cxnChg chg="mod">
          <ac:chgData name="Ragnhild Halvorsrud" userId="917ea340-fd63-490f-a7db-68428d24cf32" providerId="ADAL" clId="{CC52EC49-82CE-438C-BE93-A518A581F558}" dt="2022-12-04T13:56:43.805" v="1801" actId="1076"/>
          <ac:cxnSpMkLst>
            <pc:docMk/>
            <pc:sldMk cId="746438863" sldId="263"/>
            <ac:cxnSpMk id="91" creationId="{D913FA05-2324-5CE6-8CF7-11B1D965C4EE}"/>
          </ac:cxnSpMkLst>
        </pc:cxnChg>
        <pc:cxnChg chg="mod">
          <ac:chgData name="Ragnhild Halvorsrud" userId="917ea340-fd63-490f-a7db-68428d24cf32" providerId="ADAL" clId="{CC52EC49-82CE-438C-BE93-A518A581F558}" dt="2022-12-04T13:56:43.805" v="1801" actId="1076"/>
          <ac:cxnSpMkLst>
            <pc:docMk/>
            <pc:sldMk cId="746438863" sldId="263"/>
            <ac:cxnSpMk id="95" creationId="{7D262752-3724-F6C4-1FF3-D5141C5DE884}"/>
          </ac:cxnSpMkLst>
        </pc:cxnChg>
        <pc:cxnChg chg="mod">
          <ac:chgData name="Ragnhild Halvorsrud" userId="917ea340-fd63-490f-a7db-68428d24cf32" providerId="ADAL" clId="{CC52EC49-82CE-438C-BE93-A518A581F558}" dt="2022-12-04T13:56:43.805" v="1801" actId="1076"/>
          <ac:cxnSpMkLst>
            <pc:docMk/>
            <pc:sldMk cId="746438863" sldId="263"/>
            <ac:cxnSpMk id="96" creationId="{9F24159F-550C-8C6A-C852-8ED45A9ADE33}"/>
          </ac:cxnSpMkLst>
        </pc:cxnChg>
      </pc:sldChg>
      <pc:sldChg chg="addSp delSp mod">
        <pc:chgData name="Ragnhild Halvorsrud" userId="917ea340-fd63-490f-a7db-68428d24cf32" providerId="ADAL" clId="{CC52EC49-82CE-438C-BE93-A518A581F558}" dt="2022-12-04T13:48:33.957" v="1718" actId="478"/>
        <pc:sldMkLst>
          <pc:docMk/>
          <pc:sldMk cId="1099271682" sldId="264"/>
        </pc:sldMkLst>
        <pc:spChg chg="add del">
          <ac:chgData name="Ragnhild Halvorsrud" userId="917ea340-fd63-490f-a7db-68428d24cf32" providerId="ADAL" clId="{CC52EC49-82CE-438C-BE93-A518A581F558}" dt="2022-12-04T13:48:33.957" v="1718" actId="478"/>
          <ac:spMkLst>
            <pc:docMk/>
            <pc:sldMk cId="1099271682" sldId="264"/>
            <ac:spMk id="84" creationId="{998A1161-C98E-2C43-ED8D-0844F3353D0F}"/>
          </ac:spMkLst>
        </pc:spChg>
        <pc:cxnChg chg="add del">
          <ac:chgData name="Ragnhild Halvorsrud" userId="917ea340-fd63-490f-a7db-68428d24cf32" providerId="ADAL" clId="{CC52EC49-82CE-438C-BE93-A518A581F558}" dt="2022-12-04T13:48:33.957" v="1718" actId="478"/>
          <ac:cxnSpMkLst>
            <pc:docMk/>
            <pc:sldMk cId="1099271682" sldId="264"/>
            <ac:cxnSpMk id="85" creationId="{2FFF6C7D-FE17-D789-74E5-D13CB77C3D95}"/>
          </ac:cxnSpMkLst>
        </pc:cxnChg>
      </pc:sldChg>
      <pc:sldChg chg="del mod ord modShow">
        <pc:chgData name="Ragnhild Halvorsrud" userId="917ea340-fd63-490f-a7db-68428d24cf32" providerId="ADAL" clId="{CC52EC49-82CE-438C-BE93-A518A581F558}" dt="2022-12-04T13:57:20.392" v="1804" actId="47"/>
        <pc:sldMkLst>
          <pc:docMk/>
          <pc:sldMk cId="1041628795" sldId="265"/>
        </pc:sldMkLst>
      </pc:sldChg>
      <pc:sldChg chg="del">
        <pc:chgData name="Ragnhild Halvorsrud" userId="917ea340-fd63-490f-a7db-68428d24cf32" providerId="ADAL" clId="{CC52EC49-82CE-438C-BE93-A518A581F558}" dt="2022-12-04T13:36:54.513" v="1527" actId="47"/>
        <pc:sldMkLst>
          <pc:docMk/>
          <pc:sldMk cId="4261672107" sldId="269"/>
        </pc:sldMkLst>
      </pc:sldChg>
      <pc:sldChg chg="del">
        <pc:chgData name="Ragnhild Halvorsrud" userId="917ea340-fd63-490f-a7db-68428d24cf32" providerId="ADAL" clId="{CC52EC49-82CE-438C-BE93-A518A581F558}" dt="2022-12-04T13:36:32.322" v="1523" actId="47"/>
        <pc:sldMkLst>
          <pc:docMk/>
          <pc:sldMk cId="525698945" sldId="276"/>
        </pc:sldMkLst>
      </pc:sldChg>
      <pc:sldChg chg="addSp delSp modSp mod ord modClrScheme chgLayout">
        <pc:chgData name="Ragnhild Halvorsrud" userId="917ea340-fd63-490f-a7db-68428d24cf32" providerId="ADAL" clId="{CC52EC49-82CE-438C-BE93-A518A581F558}" dt="2022-12-04T13:27:20.092" v="1161" actId="14100"/>
        <pc:sldMkLst>
          <pc:docMk/>
          <pc:sldMk cId="4163175934" sldId="277"/>
        </pc:sldMkLst>
        <pc:spChg chg="add mod">
          <ac:chgData name="Ragnhild Halvorsrud" userId="917ea340-fd63-490f-a7db-68428d24cf32" providerId="ADAL" clId="{CC52EC49-82CE-438C-BE93-A518A581F558}" dt="2022-12-01T16:29:42.955" v="378" actId="14100"/>
          <ac:spMkLst>
            <pc:docMk/>
            <pc:sldMk cId="4163175934" sldId="277"/>
            <ac:spMk id="2" creationId="{9C34020D-D5C3-4817-9A10-D1892C21F203}"/>
          </ac:spMkLst>
        </pc:spChg>
        <pc:spChg chg="add mod ord">
          <ac:chgData name="Ragnhild Halvorsrud" userId="917ea340-fd63-490f-a7db-68428d24cf32" providerId="ADAL" clId="{CC52EC49-82CE-438C-BE93-A518A581F558}" dt="2022-12-04T13:27:20.092" v="1161" actId="14100"/>
          <ac:spMkLst>
            <pc:docMk/>
            <pc:sldMk cId="4163175934" sldId="277"/>
            <ac:spMk id="3" creationId="{E28E5D34-950E-4D49-B066-7002520CEA4F}"/>
          </ac:spMkLst>
        </pc:spChg>
        <pc:spChg chg="add mod">
          <ac:chgData name="Ragnhild Halvorsrud" userId="917ea340-fd63-490f-a7db-68428d24cf32" providerId="ADAL" clId="{CC52EC49-82CE-438C-BE93-A518A581F558}" dt="2022-12-04T13:18:14.232" v="1019" actId="14100"/>
          <ac:spMkLst>
            <pc:docMk/>
            <pc:sldMk cId="4163175934" sldId="277"/>
            <ac:spMk id="22" creationId="{A007DE14-B65D-484C-A8A6-942E0D1CC9E9}"/>
          </ac:spMkLst>
        </pc:spChg>
        <pc:spChg chg="add mod">
          <ac:chgData name="Ragnhild Halvorsrud" userId="917ea340-fd63-490f-a7db-68428d24cf32" providerId="ADAL" clId="{CC52EC49-82CE-438C-BE93-A518A581F558}" dt="2022-12-04T13:18:23.725" v="1021" actId="14100"/>
          <ac:spMkLst>
            <pc:docMk/>
            <pc:sldMk cId="4163175934" sldId="277"/>
            <ac:spMk id="23" creationId="{F42EDCF2-EA7A-4C14-9518-69D149C2D08C}"/>
          </ac:spMkLst>
        </pc:spChg>
        <pc:spChg chg="add del mod">
          <ac:chgData name="Ragnhild Halvorsrud" userId="917ea340-fd63-490f-a7db-68428d24cf32" providerId="ADAL" clId="{CC52EC49-82CE-438C-BE93-A518A581F558}" dt="2022-12-04T13:19:03.832" v="1036" actId="478"/>
          <ac:spMkLst>
            <pc:docMk/>
            <pc:sldMk cId="4163175934" sldId="277"/>
            <ac:spMk id="24" creationId="{6357D91D-1B77-4B77-9B50-C670C45D63A5}"/>
          </ac:spMkLst>
        </pc:spChg>
        <pc:spChg chg="mod">
          <ac:chgData name="Ragnhild Halvorsrud" userId="917ea340-fd63-490f-a7db-68428d24cf32" providerId="ADAL" clId="{CC52EC49-82CE-438C-BE93-A518A581F558}" dt="2022-12-04T13:18:03.081" v="1018" actId="1037"/>
          <ac:spMkLst>
            <pc:docMk/>
            <pc:sldMk cId="4163175934" sldId="277"/>
            <ac:spMk id="36" creationId="{42C4DCDB-7433-0F47-3350-E6354AF82773}"/>
          </ac:spMkLst>
        </pc:spChg>
        <pc:spChg chg="mod">
          <ac:chgData name="Ragnhild Halvorsrud" userId="917ea340-fd63-490f-a7db-68428d24cf32" providerId="ADAL" clId="{CC52EC49-82CE-438C-BE93-A518A581F558}" dt="2022-12-04T13:18:33.465" v="1035" actId="1035"/>
          <ac:spMkLst>
            <pc:docMk/>
            <pc:sldMk cId="4163175934" sldId="277"/>
            <ac:spMk id="37" creationId="{45937E04-3296-E916-D7F4-E62A2792CD90}"/>
          </ac:spMkLst>
        </pc:spChg>
        <pc:spChg chg="mod">
          <ac:chgData name="Ragnhild Halvorsrud" userId="917ea340-fd63-490f-a7db-68428d24cf32" providerId="ADAL" clId="{CC52EC49-82CE-438C-BE93-A518A581F558}" dt="2022-12-04T13:15:41.963" v="965" actId="1037"/>
          <ac:spMkLst>
            <pc:docMk/>
            <pc:sldMk cId="4163175934" sldId="277"/>
            <ac:spMk id="38" creationId="{58859050-D393-5A5C-9E30-ED7271CB07C8}"/>
          </ac:spMkLst>
        </pc:spChg>
        <pc:spChg chg="mod">
          <ac:chgData name="Ragnhild Halvorsrud" userId="917ea340-fd63-490f-a7db-68428d24cf32" providerId="ADAL" clId="{CC52EC49-82CE-438C-BE93-A518A581F558}" dt="2022-12-04T13:15:41.963" v="965" actId="1037"/>
          <ac:spMkLst>
            <pc:docMk/>
            <pc:sldMk cId="4163175934" sldId="277"/>
            <ac:spMk id="40" creationId="{EEDCBF76-4101-49FF-6F2A-1B9C3997107B}"/>
          </ac:spMkLst>
        </pc:spChg>
        <pc:spChg chg="mod">
          <ac:chgData name="Ragnhild Halvorsrud" userId="917ea340-fd63-490f-a7db-68428d24cf32" providerId="ADAL" clId="{CC52EC49-82CE-438C-BE93-A518A581F558}" dt="2022-12-04T13:20:17.159" v="1061" actId="1076"/>
          <ac:spMkLst>
            <pc:docMk/>
            <pc:sldMk cId="4163175934" sldId="277"/>
            <ac:spMk id="101" creationId="{659C4629-C99D-198E-A274-17F950A418ED}"/>
          </ac:spMkLst>
        </pc:spChg>
        <pc:spChg chg="mod">
          <ac:chgData name="Ragnhild Halvorsrud" userId="917ea340-fd63-490f-a7db-68428d24cf32" providerId="ADAL" clId="{CC52EC49-82CE-438C-BE93-A518A581F558}" dt="2022-12-04T13:17:43.346" v="987" actId="164"/>
          <ac:spMkLst>
            <pc:docMk/>
            <pc:sldMk cId="4163175934" sldId="277"/>
            <ac:spMk id="243" creationId="{EC1B8F5A-DC38-4847-E20E-4E34245FBE8B}"/>
          </ac:spMkLst>
        </pc:spChg>
        <pc:spChg chg="mod">
          <ac:chgData name="Ragnhild Halvorsrud" userId="917ea340-fd63-490f-a7db-68428d24cf32" providerId="ADAL" clId="{CC52EC49-82CE-438C-BE93-A518A581F558}" dt="2022-12-04T13:17:43.346" v="987" actId="164"/>
          <ac:spMkLst>
            <pc:docMk/>
            <pc:sldMk cId="4163175934" sldId="277"/>
            <ac:spMk id="246" creationId="{6BF62275-EA9C-699A-B8CC-9198899E3D05}"/>
          </ac:spMkLst>
        </pc:spChg>
        <pc:spChg chg="mod">
          <ac:chgData name="Ragnhild Halvorsrud" userId="917ea340-fd63-490f-a7db-68428d24cf32" providerId="ADAL" clId="{CC52EC49-82CE-438C-BE93-A518A581F558}" dt="2022-12-04T13:17:43.346" v="987" actId="164"/>
          <ac:spMkLst>
            <pc:docMk/>
            <pc:sldMk cId="4163175934" sldId="277"/>
            <ac:spMk id="247" creationId="{72ECDC96-7FC8-AF1F-8D1F-1AAED808128D}"/>
          </ac:spMkLst>
        </pc:spChg>
        <pc:spChg chg="mod">
          <ac:chgData name="Ragnhild Halvorsrud" userId="917ea340-fd63-490f-a7db-68428d24cf32" providerId="ADAL" clId="{CC52EC49-82CE-438C-BE93-A518A581F558}" dt="2022-12-04T13:17:43.346" v="987" actId="164"/>
          <ac:spMkLst>
            <pc:docMk/>
            <pc:sldMk cId="4163175934" sldId="277"/>
            <ac:spMk id="249" creationId="{5D6D48B9-6385-0EF6-ED3A-F36D3D790FFB}"/>
          </ac:spMkLst>
        </pc:spChg>
        <pc:spChg chg="mod">
          <ac:chgData name="Ragnhild Halvorsrud" userId="917ea340-fd63-490f-a7db-68428d24cf32" providerId="ADAL" clId="{CC52EC49-82CE-438C-BE93-A518A581F558}" dt="2022-12-04T13:17:43.346" v="987" actId="164"/>
          <ac:spMkLst>
            <pc:docMk/>
            <pc:sldMk cId="4163175934" sldId="277"/>
            <ac:spMk id="250" creationId="{AE109059-79C4-EDA0-364E-7183A8ADADA7}"/>
          </ac:spMkLst>
        </pc:spChg>
        <pc:spChg chg="mod">
          <ac:chgData name="Ragnhild Halvorsrud" userId="917ea340-fd63-490f-a7db-68428d24cf32" providerId="ADAL" clId="{CC52EC49-82CE-438C-BE93-A518A581F558}" dt="2022-12-04T13:17:43.346" v="987" actId="164"/>
          <ac:spMkLst>
            <pc:docMk/>
            <pc:sldMk cId="4163175934" sldId="277"/>
            <ac:spMk id="251" creationId="{027F190D-6424-1CF6-EFA4-23D5BAC7D10B}"/>
          </ac:spMkLst>
        </pc:spChg>
        <pc:spChg chg="mod">
          <ac:chgData name="Ragnhild Halvorsrud" userId="917ea340-fd63-490f-a7db-68428d24cf32" providerId="ADAL" clId="{CC52EC49-82CE-438C-BE93-A518A581F558}" dt="2022-12-04T13:17:43.346" v="987" actId="164"/>
          <ac:spMkLst>
            <pc:docMk/>
            <pc:sldMk cId="4163175934" sldId="277"/>
            <ac:spMk id="253" creationId="{AD0E006A-4B98-EE94-58C0-EBCACEF92B79}"/>
          </ac:spMkLst>
        </pc:spChg>
        <pc:spChg chg="mod">
          <ac:chgData name="Ragnhild Halvorsrud" userId="917ea340-fd63-490f-a7db-68428d24cf32" providerId="ADAL" clId="{CC52EC49-82CE-438C-BE93-A518A581F558}" dt="2022-12-04T13:17:43.346" v="987" actId="164"/>
          <ac:spMkLst>
            <pc:docMk/>
            <pc:sldMk cId="4163175934" sldId="277"/>
            <ac:spMk id="255" creationId="{57DABCA8-3232-A383-446F-463D3DD46453}"/>
          </ac:spMkLst>
        </pc:spChg>
        <pc:grpChg chg="add mod">
          <ac:chgData name="Ragnhild Halvorsrud" userId="917ea340-fd63-490f-a7db-68428d24cf32" providerId="ADAL" clId="{CC52EC49-82CE-438C-BE93-A518A581F558}" dt="2022-12-04T13:17:52.495" v="988" actId="1076"/>
          <ac:grpSpMkLst>
            <pc:docMk/>
            <pc:sldMk cId="4163175934" sldId="277"/>
            <ac:grpSpMk id="4" creationId="{2B06D552-0E6C-4EC4-BB4D-CDA788750759}"/>
          </ac:grpSpMkLst>
        </pc:grpChg>
        <pc:picChg chg="mod">
          <ac:chgData name="Ragnhild Halvorsrud" userId="917ea340-fd63-490f-a7db-68428d24cf32" providerId="ADAL" clId="{CC52EC49-82CE-438C-BE93-A518A581F558}" dt="2022-12-04T13:17:43.346" v="987" actId="164"/>
          <ac:picMkLst>
            <pc:docMk/>
            <pc:sldMk cId="4163175934" sldId="277"/>
            <ac:picMk id="252" creationId="{A7DEB094-3704-A24F-410A-60DE7DA33B02}"/>
          </ac:picMkLst>
        </pc:picChg>
        <pc:cxnChg chg="add mod">
          <ac:chgData name="Ragnhild Halvorsrud" userId="917ea340-fd63-490f-a7db-68428d24cf32" providerId="ADAL" clId="{CC52EC49-82CE-438C-BE93-A518A581F558}" dt="2022-12-04T13:20:53.660" v="1107" actId="14100"/>
          <ac:cxnSpMkLst>
            <pc:docMk/>
            <pc:sldMk cId="4163175934" sldId="277"/>
            <ac:cxnSpMk id="6" creationId="{E72B3D67-ABEA-44AB-B4AE-9890EB8FE007}"/>
          </ac:cxnSpMkLst>
        </pc:cxnChg>
        <pc:cxnChg chg="mod">
          <ac:chgData name="Ragnhild Halvorsrud" userId="917ea340-fd63-490f-a7db-68428d24cf32" providerId="ADAL" clId="{CC52EC49-82CE-438C-BE93-A518A581F558}" dt="2022-12-04T13:19:41.388" v="1037" actId="208"/>
          <ac:cxnSpMkLst>
            <pc:docMk/>
            <pc:sldMk cId="4163175934" sldId="277"/>
            <ac:cxnSpMk id="32" creationId="{4A7EB970-337B-9783-82C2-384B89E2E8A6}"/>
          </ac:cxnSpMkLst>
        </pc:cxnChg>
        <pc:cxnChg chg="mod">
          <ac:chgData name="Ragnhild Halvorsrud" userId="917ea340-fd63-490f-a7db-68428d24cf32" providerId="ADAL" clId="{CC52EC49-82CE-438C-BE93-A518A581F558}" dt="2022-12-04T13:17:43.346" v="987" actId="164"/>
          <ac:cxnSpMkLst>
            <pc:docMk/>
            <pc:sldMk cId="4163175934" sldId="277"/>
            <ac:cxnSpMk id="244" creationId="{D3B9AA05-628E-2F67-C860-D5DFB00D3107}"/>
          </ac:cxnSpMkLst>
        </pc:cxnChg>
        <pc:cxnChg chg="mod">
          <ac:chgData name="Ragnhild Halvorsrud" userId="917ea340-fd63-490f-a7db-68428d24cf32" providerId="ADAL" clId="{CC52EC49-82CE-438C-BE93-A518A581F558}" dt="2022-12-04T13:17:43.346" v="987" actId="164"/>
          <ac:cxnSpMkLst>
            <pc:docMk/>
            <pc:sldMk cId="4163175934" sldId="277"/>
            <ac:cxnSpMk id="245" creationId="{425400A5-23E8-3D60-4D0D-E74F0C284A46}"/>
          </ac:cxnSpMkLst>
        </pc:cxnChg>
        <pc:cxnChg chg="mod">
          <ac:chgData name="Ragnhild Halvorsrud" userId="917ea340-fd63-490f-a7db-68428d24cf32" providerId="ADAL" clId="{CC52EC49-82CE-438C-BE93-A518A581F558}" dt="2022-12-04T13:17:43.346" v="987" actId="164"/>
          <ac:cxnSpMkLst>
            <pc:docMk/>
            <pc:sldMk cId="4163175934" sldId="277"/>
            <ac:cxnSpMk id="248" creationId="{6CFF6DD7-6B11-A0D8-4AC3-10A3788A2D95}"/>
          </ac:cxnSpMkLst>
        </pc:cxnChg>
        <pc:cxnChg chg="mod">
          <ac:chgData name="Ragnhild Halvorsrud" userId="917ea340-fd63-490f-a7db-68428d24cf32" providerId="ADAL" clId="{CC52EC49-82CE-438C-BE93-A518A581F558}" dt="2022-12-04T13:17:43.346" v="987" actId="164"/>
          <ac:cxnSpMkLst>
            <pc:docMk/>
            <pc:sldMk cId="4163175934" sldId="277"/>
            <ac:cxnSpMk id="254" creationId="{683A8FC7-8F26-B8A9-9279-98BABE6418D4}"/>
          </ac:cxnSpMkLst>
        </pc:cxnChg>
      </pc:sldChg>
      <pc:sldChg chg="addSp delSp modSp mod ord modClrScheme chgLayout">
        <pc:chgData name="Ragnhild Halvorsrud" userId="917ea340-fd63-490f-a7db-68428d24cf32" providerId="ADAL" clId="{CC52EC49-82CE-438C-BE93-A518A581F558}" dt="2022-12-04T13:28:49.885" v="1253" actId="1035"/>
        <pc:sldMkLst>
          <pc:docMk/>
          <pc:sldMk cId="1115739826" sldId="278"/>
        </pc:sldMkLst>
        <pc:spChg chg="mod">
          <ac:chgData name="Ragnhild Halvorsrud" userId="917ea340-fd63-490f-a7db-68428d24cf32" providerId="ADAL" clId="{CC52EC49-82CE-438C-BE93-A518A581F558}" dt="2022-12-04T13:25:09.517" v="1114" actId="164"/>
          <ac:spMkLst>
            <pc:docMk/>
            <pc:sldMk cId="1115739826" sldId="278"/>
            <ac:spMk id="2" creationId="{5D4CD3E7-B35C-149C-9FD1-7C5FC665BE6E}"/>
          </ac:spMkLst>
        </pc:spChg>
        <pc:spChg chg="mod">
          <ac:chgData name="Ragnhild Halvorsrud" userId="917ea340-fd63-490f-a7db-68428d24cf32" providerId="ADAL" clId="{CC52EC49-82CE-438C-BE93-A518A581F558}" dt="2022-12-04T13:25:09.517" v="1114" actId="164"/>
          <ac:spMkLst>
            <pc:docMk/>
            <pc:sldMk cId="1115739826" sldId="278"/>
            <ac:spMk id="5" creationId="{F738E059-A80C-AFBD-423D-554BE311BBD5}"/>
          </ac:spMkLst>
        </pc:spChg>
        <pc:spChg chg="mod">
          <ac:chgData name="Ragnhild Halvorsrud" userId="917ea340-fd63-490f-a7db-68428d24cf32" providerId="ADAL" clId="{CC52EC49-82CE-438C-BE93-A518A581F558}" dt="2022-12-04T13:25:09.517" v="1114" actId="164"/>
          <ac:spMkLst>
            <pc:docMk/>
            <pc:sldMk cId="1115739826" sldId="278"/>
            <ac:spMk id="6" creationId="{60333FF1-5E59-D941-B89E-E53C8F51000E}"/>
          </ac:spMkLst>
        </pc:spChg>
        <pc:spChg chg="mod">
          <ac:chgData name="Ragnhild Halvorsrud" userId="917ea340-fd63-490f-a7db-68428d24cf32" providerId="ADAL" clId="{CC52EC49-82CE-438C-BE93-A518A581F558}" dt="2022-12-04T13:25:09.517" v="1114" actId="164"/>
          <ac:spMkLst>
            <pc:docMk/>
            <pc:sldMk cId="1115739826" sldId="278"/>
            <ac:spMk id="8" creationId="{B37896F1-D00B-003C-87FB-D20343AB6D48}"/>
          </ac:spMkLst>
        </pc:spChg>
        <pc:spChg chg="mod">
          <ac:chgData name="Ragnhild Halvorsrud" userId="917ea340-fd63-490f-a7db-68428d24cf32" providerId="ADAL" clId="{CC52EC49-82CE-438C-BE93-A518A581F558}" dt="2022-12-04T13:25:09.517" v="1114" actId="164"/>
          <ac:spMkLst>
            <pc:docMk/>
            <pc:sldMk cId="1115739826" sldId="278"/>
            <ac:spMk id="9" creationId="{8BADCC98-6138-3701-AE6A-6A208DFB5382}"/>
          </ac:spMkLst>
        </pc:spChg>
        <pc:spChg chg="mod">
          <ac:chgData name="Ragnhild Halvorsrud" userId="917ea340-fd63-490f-a7db-68428d24cf32" providerId="ADAL" clId="{CC52EC49-82CE-438C-BE93-A518A581F558}" dt="2022-12-04T13:25:09.517" v="1114" actId="164"/>
          <ac:spMkLst>
            <pc:docMk/>
            <pc:sldMk cId="1115739826" sldId="278"/>
            <ac:spMk id="10" creationId="{B39F1019-D3E1-705D-B8E0-7C4F6D52E070}"/>
          </ac:spMkLst>
        </pc:spChg>
        <pc:spChg chg="mod">
          <ac:chgData name="Ragnhild Halvorsrud" userId="917ea340-fd63-490f-a7db-68428d24cf32" providerId="ADAL" clId="{CC52EC49-82CE-438C-BE93-A518A581F558}" dt="2022-12-04T13:25:09.517" v="1114" actId="164"/>
          <ac:spMkLst>
            <pc:docMk/>
            <pc:sldMk cId="1115739826" sldId="278"/>
            <ac:spMk id="12" creationId="{47D7D30D-6997-8EED-E19B-18BE4A9191EB}"/>
          </ac:spMkLst>
        </pc:spChg>
        <pc:spChg chg="add del">
          <ac:chgData name="Ragnhild Halvorsrud" userId="917ea340-fd63-490f-a7db-68428d24cf32" providerId="ADAL" clId="{CC52EC49-82CE-438C-BE93-A518A581F558}" dt="2022-12-01T16:07:44.212" v="2" actId="11529"/>
          <ac:spMkLst>
            <pc:docMk/>
            <pc:sldMk cId="1115739826" sldId="278"/>
            <ac:spMk id="14" creationId="{FA302824-78AC-4CF4-9963-B3C2F5AF1646}"/>
          </ac:spMkLst>
        </pc:spChg>
        <pc:spChg chg="add mod ord">
          <ac:chgData name="Ragnhild Halvorsrud" userId="917ea340-fd63-490f-a7db-68428d24cf32" providerId="ADAL" clId="{CC52EC49-82CE-438C-BE93-A518A581F558}" dt="2022-12-04T13:27:29.644" v="1162" actId="14100"/>
          <ac:spMkLst>
            <pc:docMk/>
            <pc:sldMk cId="1115739826" sldId="278"/>
            <ac:spMk id="15" creationId="{3BA8DA3C-4336-4299-A79B-42F758B7ED8D}"/>
          </ac:spMkLst>
        </pc:spChg>
        <pc:spChg chg="mod">
          <ac:chgData name="Ragnhild Halvorsrud" userId="917ea340-fd63-490f-a7db-68428d24cf32" providerId="ADAL" clId="{CC52EC49-82CE-438C-BE93-A518A581F558}" dt="2022-12-04T13:27:50.039" v="1198" actId="1038"/>
          <ac:spMkLst>
            <pc:docMk/>
            <pc:sldMk cId="1115739826" sldId="278"/>
            <ac:spMk id="18" creationId="{8E86EC56-6886-14D6-C919-7288E76DB90D}"/>
          </ac:spMkLst>
        </pc:spChg>
        <pc:spChg chg="add mod">
          <ac:chgData name="Ragnhild Halvorsrud" userId="917ea340-fd63-490f-a7db-68428d24cf32" providerId="ADAL" clId="{CC52EC49-82CE-438C-BE93-A518A581F558}" dt="2022-12-04T13:26:21.552" v="1157"/>
          <ac:spMkLst>
            <pc:docMk/>
            <pc:sldMk cId="1115739826" sldId="278"/>
            <ac:spMk id="25" creationId="{E4F1A499-32C4-4B23-9C47-AA91991AFD30}"/>
          </ac:spMkLst>
        </pc:spChg>
        <pc:spChg chg="add mod">
          <ac:chgData name="Ragnhild Halvorsrud" userId="917ea340-fd63-490f-a7db-68428d24cf32" providerId="ADAL" clId="{CC52EC49-82CE-438C-BE93-A518A581F558}" dt="2022-12-04T13:26:59.503" v="1159"/>
          <ac:spMkLst>
            <pc:docMk/>
            <pc:sldMk cId="1115739826" sldId="278"/>
            <ac:spMk id="26" creationId="{9B69E8AA-DBDF-4DB8-96E1-6030FD09D9DE}"/>
          </ac:spMkLst>
        </pc:spChg>
        <pc:spChg chg="add mod">
          <ac:chgData name="Ragnhild Halvorsrud" userId="917ea340-fd63-490f-a7db-68428d24cf32" providerId="ADAL" clId="{CC52EC49-82CE-438C-BE93-A518A581F558}" dt="2022-12-04T13:26:59.503" v="1159"/>
          <ac:spMkLst>
            <pc:docMk/>
            <pc:sldMk cId="1115739826" sldId="278"/>
            <ac:spMk id="27" creationId="{F842857C-FFF0-41FB-B4FD-B6FDC4C6D9B7}"/>
          </ac:spMkLst>
        </pc:spChg>
        <pc:spChg chg="add mod">
          <ac:chgData name="Ragnhild Halvorsrud" userId="917ea340-fd63-490f-a7db-68428d24cf32" providerId="ADAL" clId="{CC52EC49-82CE-438C-BE93-A518A581F558}" dt="2022-12-04T13:26:59.503" v="1159"/>
          <ac:spMkLst>
            <pc:docMk/>
            <pc:sldMk cId="1115739826" sldId="278"/>
            <ac:spMk id="28" creationId="{EA58F635-DFB7-4F62-8EB0-32639B5F44D4}"/>
          </ac:spMkLst>
        </pc:spChg>
        <pc:spChg chg="mod">
          <ac:chgData name="Ragnhild Halvorsrud" userId="917ea340-fd63-490f-a7db-68428d24cf32" providerId="ADAL" clId="{CC52EC49-82CE-438C-BE93-A518A581F558}" dt="2022-12-04T13:28:49.885" v="1253" actId="1035"/>
          <ac:spMkLst>
            <pc:docMk/>
            <pc:sldMk cId="1115739826" sldId="278"/>
            <ac:spMk id="37" creationId="{45937E04-3296-E916-D7F4-E62A2792CD90}"/>
          </ac:spMkLst>
        </pc:spChg>
        <pc:spChg chg="mod">
          <ac:chgData name="Ragnhild Halvorsrud" userId="917ea340-fd63-490f-a7db-68428d24cf32" providerId="ADAL" clId="{CC52EC49-82CE-438C-BE93-A518A581F558}" dt="2022-12-04T13:28:49.885" v="1253" actId="1035"/>
          <ac:spMkLst>
            <pc:docMk/>
            <pc:sldMk cId="1115739826" sldId="278"/>
            <ac:spMk id="38" creationId="{58859050-D393-5A5C-9E30-ED7271CB07C8}"/>
          </ac:spMkLst>
        </pc:spChg>
        <pc:spChg chg="mod">
          <ac:chgData name="Ragnhild Halvorsrud" userId="917ea340-fd63-490f-a7db-68428d24cf32" providerId="ADAL" clId="{CC52EC49-82CE-438C-BE93-A518A581F558}" dt="2022-12-04T13:28:49.885" v="1253" actId="1035"/>
          <ac:spMkLst>
            <pc:docMk/>
            <pc:sldMk cId="1115739826" sldId="278"/>
            <ac:spMk id="40" creationId="{EEDCBF76-4101-49FF-6F2A-1B9C3997107B}"/>
          </ac:spMkLst>
        </pc:spChg>
        <pc:spChg chg="del">
          <ac:chgData name="Ragnhild Halvorsrud" userId="917ea340-fd63-490f-a7db-68428d24cf32" providerId="ADAL" clId="{CC52EC49-82CE-438C-BE93-A518A581F558}" dt="2022-12-04T13:26:28.537" v="1158" actId="478"/>
          <ac:spMkLst>
            <pc:docMk/>
            <pc:sldMk cId="1115739826" sldId="278"/>
            <ac:spMk id="101" creationId="{659C4629-C99D-198E-A274-17F950A418ED}"/>
          </ac:spMkLst>
        </pc:spChg>
        <pc:spChg chg="mod">
          <ac:chgData name="Ragnhild Halvorsrud" userId="917ea340-fd63-490f-a7db-68428d24cf32" providerId="ADAL" clId="{CC52EC49-82CE-438C-BE93-A518A581F558}" dt="2022-12-04T13:25:09.517" v="1114" actId="164"/>
          <ac:spMkLst>
            <pc:docMk/>
            <pc:sldMk cId="1115739826" sldId="278"/>
            <ac:spMk id="253" creationId="{AD0E006A-4B98-EE94-58C0-EBCACEF92B79}"/>
          </ac:spMkLst>
        </pc:spChg>
        <pc:spChg chg="mod">
          <ac:chgData name="Ragnhild Halvorsrud" userId="917ea340-fd63-490f-a7db-68428d24cf32" providerId="ADAL" clId="{CC52EC49-82CE-438C-BE93-A518A581F558}" dt="2022-12-04T13:25:09.517" v="1114" actId="164"/>
          <ac:spMkLst>
            <pc:docMk/>
            <pc:sldMk cId="1115739826" sldId="278"/>
            <ac:spMk id="255" creationId="{57DABCA8-3232-A383-446F-463D3DD46453}"/>
          </ac:spMkLst>
        </pc:spChg>
        <pc:grpChg chg="add mod">
          <ac:chgData name="Ragnhild Halvorsrud" userId="917ea340-fd63-490f-a7db-68428d24cf32" providerId="ADAL" clId="{CC52EC49-82CE-438C-BE93-A518A581F558}" dt="2022-12-04T13:25:14.059" v="1115" actId="1076"/>
          <ac:grpSpMkLst>
            <pc:docMk/>
            <pc:sldMk cId="1115739826" sldId="278"/>
            <ac:grpSpMk id="14" creationId="{833174CD-09E0-4D81-9723-4B1A5118E6AC}"/>
          </ac:grpSpMkLst>
        </pc:grpChg>
        <pc:picChg chg="mod">
          <ac:chgData name="Ragnhild Halvorsrud" userId="917ea340-fd63-490f-a7db-68428d24cf32" providerId="ADAL" clId="{CC52EC49-82CE-438C-BE93-A518A581F558}" dt="2022-12-04T13:25:09.517" v="1114" actId="164"/>
          <ac:picMkLst>
            <pc:docMk/>
            <pc:sldMk cId="1115739826" sldId="278"/>
            <ac:picMk id="11" creationId="{D0865058-1499-DF89-3AC4-A0A6E2777507}"/>
          </ac:picMkLst>
        </pc:picChg>
        <pc:picChg chg="mod">
          <ac:chgData name="Ragnhild Halvorsrud" userId="917ea340-fd63-490f-a7db-68428d24cf32" providerId="ADAL" clId="{CC52EC49-82CE-438C-BE93-A518A581F558}" dt="2022-12-04T13:25:09.517" v="1114" actId="164"/>
          <ac:picMkLst>
            <pc:docMk/>
            <pc:sldMk cId="1115739826" sldId="278"/>
            <ac:picMk id="13" creationId="{3F924C58-7DBA-4844-3708-D0DC87224DCC}"/>
          </ac:picMkLst>
        </pc:picChg>
        <pc:cxnChg chg="mod">
          <ac:chgData name="Ragnhild Halvorsrud" userId="917ea340-fd63-490f-a7db-68428d24cf32" providerId="ADAL" clId="{CC52EC49-82CE-438C-BE93-A518A581F558}" dt="2022-12-04T13:25:09.517" v="1114" actId="164"/>
          <ac:cxnSpMkLst>
            <pc:docMk/>
            <pc:sldMk cId="1115739826" sldId="278"/>
            <ac:cxnSpMk id="3" creationId="{A5EB14B8-F59A-EBFF-56C9-BCCADCC51254}"/>
          </ac:cxnSpMkLst>
        </pc:cxnChg>
        <pc:cxnChg chg="mod">
          <ac:chgData name="Ragnhild Halvorsrud" userId="917ea340-fd63-490f-a7db-68428d24cf32" providerId="ADAL" clId="{CC52EC49-82CE-438C-BE93-A518A581F558}" dt="2022-12-04T13:25:09.517" v="1114" actId="164"/>
          <ac:cxnSpMkLst>
            <pc:docMk/>
            <pc:sldMk cId="1115739826" sldId="278"/>
            <ac:cxnSpMk id="4" creationId="{DD5C0C67-1472-1EB4-D466-9EC85CE226E8}"/>
          </ac:cxnSpMkLst>
        </pc:cxnChg>
        <pc:cxnChg chg="mod">
          <ac:chgData name="Ragnhild Halvorsrud" userId="917ea340-fd63-490f-a7db-68428d24cf32" providerId="ADAL" clId="{CC52EC49-82CE-438C-BE93-A518A581F558}" dt="2022-12-04T13:25:09.517" v="1114" actId="164"/>
          <ac:cxnSpMkLst>
            <pc:docMk/>
            <pc:sldMk cId="1115739826" sldId="278"/>
            <ac:cxnSpMk id="7" creationId="{302A355A-5687-912E-B63B-CBC6A0F44D53}"/>
          </ac:cxnSpMkLst>
        </pc:cxnChg>
        <pc:cxnChg chg="add mod">
          <ac:chgData name="Ragnhild Halvorsrud" userId="917ea340-fd63-490f-a7db-68428d24cf32" providerId="ADAL" clId="{CC52EC49-82CE-438C-BE93-A518A581F558}" dt="2022-12-04T13:26:59.503" v="1159"/>
          <ac:cxnSpMkLst>
            <pc:docMk/>
            <pc:sldMk cId="1115739826" sldId="278"/>
            <ac:cxnSpMk id="29" creationId="{55E54041-152A-48D5-9C5C-A7846F76C687}"/>
          </ac:cxnSpMkLst>
        </pc:cxnChg>
        <pc:cxnChg chg="mod">
          <ac:chgData name="Ragnhild Halvorsrud" userId="917ea340-fd63-490f-a7db-68428d24cf32" providerId="ADAL" clId="{CC52EC49-82CE-438C-BE93-A518A581F558}" dt="2022-12-04T13:25:09.517" v="1114" actId="164"/>
          <ac:cxnSpMkLst>
            <pc:docMk/>
            <pc:sldMk cId="1115739826" sldId="278"/>
            <ac:cxnSpMk id="32" creationId="{4A7EB970-337B-9783-82C2-384B89E2E8A6}"/>
          </ac:cxnSpMkLst>
        </pc:cxnChg>
        <pc:cxnChg chg="mod">
          <ac:chgData name="Ragnhild Halvorsrud" userId="917ea340-fd63-490f-a7db-68428d24cf32" providerId="ADAL" clId="{CC52EC49-82CE-438C-BE93-A518A581F558}" dt="2022-12-04T13:25:09.517" v="1114" actId="164"/>
          <ac:cxnSpMkLst>
            <pc:docMk/>
            <pc:sldMk cId="1115739826" sldId="278"/>
            <ac:cxnSpMk id="254" creationId="{683A8FC7-8F26-B8A9-9279-98BABE6418D4}"/>
          </ac:cxnSpMkLst>
        </pc:cxnChg>
      </pc:sldChg>
      <pc:sldChg chg="addSp delSp modSp mod ord modClrScheme chgLayout">
        <pc:chgData name="Ragnhild Halvorsrud" userId="917ea340-fd63-490f-a7db-68428d24cf32" providerId="ADAL" clId="{CC52EC49-82CE-438C-BE93-A518A581F558}" dt="2022-12-04T13:34:13.439" v="1447" actId="313"/>
        <pc:sldMkLst>
          <pc:docMk/>
          <pc:sldMk cId="3969681500" sldId="279"/>
        </pc:sldMkLst>
        <pc:spChg chg="add mod ord">
          <ac:chgData name="Ragnhild Halvorsrud" userId="917ea340-fd63-490f-a7db-68428d24cf32" providerId="ADAL" clId="{CC52EC49-82CE-438C-BE93-A518A581F558}" dt="2022-12-04T13:31:46.867" v="1385" actId="1076"/>
          <ac:spMkLst>
            <pc:docMk/>
            <pc:sldMk cId="3969681500" sldId="279"/>
            <ac:spMk id="2" creationId="{C50A978A-C3CE-4FE4-AA06-5D618B420CAE}"/>
          </ac:spMkLst>
        </pc:spChg>
        <pc:spChg chg="add del mod">
          <ac:chgData name="Ragnhild Halvorsrud" userId="917ea340-fd63-490f-a7db-68428d24cf32" providerId="ADAL" clId="{CC52EC49-82CE-438C-BE93-A518A581F558}" dt="2022-12-04T13:30:41.205" v="1332"/>
          <ac:spMkLst>
            <pc:docMk/>
            <pc:sldMk cId="3969681500" sldId="279"/>
            <ac:spMk id="5" creationId="{5F743E7C-1525-4525-AFAA-0F88A50EE35D}"/>
          </ac:spMkLst>
        </pc:spChg>
        <pc:spChg chg="add del mod">
          <ac:chgData name="Ragnhild Halvorsrud" userId="917ea340-fd63-490f-a7db-68428d24cf32" providerId="ADAL" clId="{CC52EC49-82CE-438C-BE93-A518A581F558}" dt="2022-12-04T13:30:41.205" v="1332"/>
          <ac:spMkLst>
            <pc:docMk/>
            <pc:sldMk cId="3969681500" sldId="279"/>
            <ac:spMk id="6" creationId="{9DB93B89-042F-4BB0-921D-46613F695F18}"/>
          </ac:spMkLst>
        </pc:spChg>
        <pc:spChg chg="add del mod">
          <ac:chgData name="Ragnhild Halvorsrud" userId="917ea340-fd63-490f-a7db-68428d24cf32" providerId="ADAL" clId="{CC52EC49-82CE-438C-BE93-A518A581F558}" dt="2022-12-04T13:30:41.205" v="1332"/>
          <ac:spMkLst>
            <pc:docMk/>
            <pc:sldMk cId="3969681500" sldId="279"/>
            <ac:spMk id="7" creationId="{3261265F-3115-4553-B1EC-E6F183287287}"/>
          </ac:spMkLst>
        </pc:spChg>
        <pc:spChg chg="mod">
          <ac:chgData name="Ragnhild Halvorsrud" userId="917ea340-fd63-490f-a7db-68428d24cf32" providerId="ADAL" clId="{CC52EC49-82CE-438C-BE93-A518A581F558}" dt="2022-12-04T13:34:13.439" v="1447" actId="313"/>
          <ac:spMkLst>
            <pc:docMk/>
            <pc:sldMk cId="3969681500" sldId="279"/>
            <ac:spMk id="16" creationId="{EBF1BDB0-D51F-D984-9E33-67164121747B}"/>
          </ac:spMkLst>
        </pc:spChg>
        <pc:spChg chg="del">
          <ac:chgData name="Ragnhild Halvorsrud" userId="917ea340-fd63-490f-a7db-68428d24cf32" providerId="ADAL" clId="{CC52EC49-82CE-438C-BE93-A518A581F558}" dt="2022-12-04T13:31:36.492" v="1381" actId="478"/>
          <ac:spMkLst>
            <pc:docMk/>
            <pc:sldMk cId="3969681500" sldId="279"/>
            <ac:spMk id="101" creationId="{659C4629-C99D-198E-A274-17F950A418ED}"/>
          </ac:spMkLst>
        </pc:spChg>
        <pc:cxnChg chg="add del mod">
          <ac:chgData name="Ragnhild Halvorsrud" userId="917ea340-fd63-490f-a7db-68428d24cf32" providerId="ADAL" clId="{CC52EC49-82CE-438C-BE93-A518A581F558}" dt="2022-12-04T13:30:41.205" v="1332"/>
          <ac:cxnSpMkLst>
            <pc:docMk/>
            <pc:sldMk cId="3969681500" sldId="279"/>
            <ac:cxnSpMk id="8" creationId="{D6CB82FA-E28F-4364-9FEF-F6CCB44B3A83}"/>
          </ac:cxnSpMkLst>
        </pc:cxnChg>
      </pc:sldChg>
      <pc:sldChg chg="delSp modSp mod">
        <pc:chgData name="Ragnhild Halvorsrud" userId="917ea340-fd63-490f-a7db-68428d24cf32" providerId="ADAL" clId="{CC52EC49-82CE-438C-BE93-A518A581F558}" dt="2022-12-04T14:01:00.058" v="1877" actId="14100"/>
        <pc:sldMkLst>
          <pc:docMk/>
          <pc:sldMk cId="541240641" sldId="450"/>
        </pc:sldMkLst>
        <pc:spChg chg="mod">
          <ac:chgData name="Ragnhild Halvorsrud" userId="917ea340-fd63-490f-a7db-68428d24cf32" providerId="ADAL" clId="{CC52EC49-82CE-438C-BE93-A518A581F558}" dt="2022-12-04T14:01:00.058" v="1877" actId="14100"/>
          <ac:spMkLst>
            <pc:docMk/>
            <pc:sldMk cId="541240641" sldId="450"/>
            <ac:spMk id="3" creationId="{00000000-0000-0000-0000-000000000000}"/>
          </ac:spMkLst>
        </pc:spChg>
        <pc:spChg chg="del">
          <ac:chgData name="Ragnhild Halvorsrud" userId="917ea340-fd63-490f-a7db-68428d24cf32" providerId="ADAL" clId="{CC52EC49-82CE-438C-BE93-A518A581F558}" dt="2022-12-04T13:58:42.920" v="1813" actId="478"/>
          <ac:spMkLst>
            <pc:docMk/>
            <pc:sldMk cId="541240641" sldId="450"/>
            <ac:spMk id="4" creationId="{7A04F785-45E9-4801-915A-57C3DE6C753A}"/>
          </ac:spMkLst>
        </pc:spChg>
      </pc:sldChg>
      <pc:sldChg chg="del">
        <pc:chgData name="Ragnhild Halvorsrud" userId="917ea340-fd63-490f-a7db-68428d24cf32" providerId="ADAL" clId="{CC52EC49-82CE-438C-BE93-A518A581F558}" dt="2022-12-04T13:13:08.634" v="876" actId="47"/>
        <pc:sldMkLst>
          <pc:docMk/>
          <pc:sldMk cId="1608883126" sldId="509"/>
        </pc:sldMkLst>
      </pc:sldChg>
      <pc:sldChg chg="del">
        <pc:chgData name="Ragnhild Halvorsrud" userId="917ea340-fd63-490f-a7db-68428d24cf32" providerId="ADAL" clId="{CC52EC49-82CE-438C-BE93-A518A581F558}" dt="2022-12-04T13:36:34.177" v="1524" actId="47"/>
        <pc:sldMkLst>
          <pc:docMk/>
          <pc:sldMk cId="3651177845" sldId="3831"/>
        </pc:sldMkLst>
      </pc:sldChg>
      <pc:sldChg chg="modSp">
        <pc:chgData name="Ragnhild Halvorsrud" userId="917ea340-fd63-490f-a7db-68428d24cf32" providerId="ADAL" clId="{CC52EC49-82CE-438C-BE93-A518A581F558}" dt="2022-12-01T16:22:06.110" v="31" actId="1076"/>
        <pc:sldMkLst>
          <pc:docMk/>
          <pc:sldMk cId="1071076297" sldId="3901"/>
        </pc:sldMkLst>
        <pc:spChg chg="mod">
          <ac:chgData name="Ragnhild Halvorsrud" userId="917ea340-fd63-490f-a7db-68428d24cf32" providerId="ADAL" clId="{CC52EC49-82CE-438C-BE93-A518A581F558}" dt="2022-12-01T16:22:06.110" v="31" actId="1076"/>
          <ac:spMkLst>
            <pc:docMk/>
            <pc:sldMk cId="1071076297" sldId="3901"/>
            <ac:spMk id="28" creationId="{3E036B95-4C62-4F46-93A7-C1C01C5B7903}"/>
          </ac:spMkLst>
        </pc:spChg>
        <pc:picChg chg="mod">
          <ac:chgData name="Ragnhild Halvorsrud" userId="917ea340-fd63-490f-a7db-68428d24cf32" providerId="ADAL" clId="{CC52EC49-82CE-438C-BE93-A518A581F558}" dt="2022-12-01T16:22:06.110" v="31" actId="1076"/>
          <ac:picMkLst>
            <pc:docMk/>
            <pc:sldMk cId="1071076297" sldId="3901"/>
            <ac:picMk id="29" creationId="{FA1B0044-0AF2-4BE2-A36B-2DEEF8DEC475}"/>
          </ac:picMkLst>
        </pc:picChg>
      </pc:sldChg>
      <pc:sldChg chg="modSp mod">
        <pc:chgData name="Ragnhild Halvorsrud" userId="917ea340-fd63-490f-a7db-68428d24cf32" providerId="ADAL" clId="{CC52EC49-82CE-438C-BE93-A518A581F558}" dt="2022-12-04T13:32:16.108" v="1401" actId="20577"/>
        <pc:sldMkLst>
          <pc:docMk/>
          <pc:sldMk cId="1778193102" sldId="3903"/>
        </pc:sldMkLst>
        <pc:spChg chg="mod">
          <ac:chgData name="Ragnhild Halvorsrud" userId="917ea340-fd63-490f-a7db-68428d24cf32" providerId="ADAL" clId="{CC52EC49-82CE-438C-BE93-A518A581F558}" dt="2022-12-04T13:32:16.108" v="1401" actId="20577"/>
          <ac:spMkLst>
            <pc:docMk/>
            <pc:sldMk cId="1778193102" sldId="3903"/>
            <ac:spMk id="2" creationId="{52456730-9CCD-4717-BE03-D62C6887A2F1}"/>
          </ac:spMkLst>
        </pc:spChg>
        <pc:spChg chg="mod">
          <ac:chgData name="Ragnhild Halvorsrud" userId="917ea340-fd63-490f-a7db-68428d24cf32" providerId="ADAL" clId="{CC52EC49-82CE-438C-BE93-A518A581F558}" dt="2022-12-04T13:04:30.772" v="691" actId="20577"/>
          <ac:spMkLst>
            <pc:docMk/>
            <pc:sldMk cId="1778193102" sldId="3903"/>
            <ac:spMk id="3" creationId="{BB7EEA35-A974-41C3-B310-23E12C424753}"/>
          </ac:spMkLst>
        </pc:spChg>
      </pc:sldChg>
      <pc:sldChg chg="del ord">
        <pc:chgData name="Ragnhild Halvorsrud" userId="917ea340-fd63-490f-a7db-68428d24cf32" providerId="ADAL" clId="{CC52EC49-82CE-438C-BE93-A518A581F558}" dt="2022-12-04T14:01:04.772" v="1878" actId="47"/>
        <pc:sldMkLst>
          <pc:docMk/>
          <pc:sldMk cId="2481264225" sldId="3905"/>
        </pc:sldMkLst>
      </pc:sldChg>
      <pc:sldChg chg="addSp delSp modSp new mod ord modClrScheme chgLayout">
        <pc:chgData name="Ragnhild Halvorsrud" userId="917ea340-fd63-490f-a7db-68428d24cf32" providerId="ADAL" clId="{CC52EC49-82CE-438C-BE93-A518A581F558}" dt="2022-12-04T13:09:52.293" v="875" actId="20577"/>
        <pc:sldMkLst>
          <pc:docMk/>
          <pc:sldMk cId="3874079755" sldId="3906"/>
        </pc:sldMkLst>
        <pc:spChg chg="mod ord">
          <ac:chgData name="Ragnhild Halvorsrud" userId="917ea340-fd63-490f-a7db-68428d24cf32" providerId="ADAL" clId="{CC52EC49-82CE-438C-BE93-A518A581F558}" dt="2022-12-04T13:09:52.293" v="875" actId="20577"/>
          <ac:spMkLst>
            <pc:docMk/>
            <pc:sldMk cId="3874079755" sldId="3906"/>
            <ac:spMk id="2" creationId="{E5961154-740D-46B9-86F4-325DFA2B1DDF}"/>
          </ac:spMkLst>
        </pc:spChg>
        <pc:spChg chg="add del mod">
          <ac:chgData name="Ragnhild Halvorsrud" userId="917ea340-fd63-490f-a7db-68428d24cf32" providerId="ADAL" clId="{CC52EC49-82CE-438C-BE93-A518A581F558}" dt="2022-12-04T13:05:57.271" v="704" actId="767"/>
          <ac:spMkLst>
            <pc:docMk/>
            <pc:sldMk cId="3874079755" sldId="3906"/>
            <ac:spMk id="3" creationId="{2B8995CB-C82F-42E4-90A2-C0DC9D65695B}"/>
          </ac:spMkLst>
        </pc:spChg>
        <pc:spChg chg="mod">
          <ac:chgData name="Ragnhild Halvorsrud" userId="917ea340-fd63-490f-a7db-68428d24cf32" providerId="ADAL" clId="{CC52EC49-82CE-438C-BE93-A518A581F558}" dt="2022-12-01T16:20:56.710" v="23"/>
          <ac:spMkLst>
            <pc:docMk/>
            <pc:sldMk cId="3874079755" sldId="3906"/>
            <ac:spMk id="6" creationId="{654B6F78-2C1A-42A1-A9AB-76A03E064A84}"/>
          </ac:spMkLst>
        </pc:spChg>
        <pc:spChg chg="mod">
          <ac:chgData name="Ragnhild Halvorsrud" userId="917ea340-fd63-490f-a7db-68428d24cf32" providerId="ADAL" clId="{CC52EC49-82CE-438C-BE93-A518A581F558}" dt="2022-12-01T16:20:56.710" v="23"/>
          <ac:spMkLst>
            <pc:docMk/>
            <pc:sldMk cId="3874079755" sldId="3906"/>
            <ac:spMk id="9" creationId="{B20AFDB5-F6A4-4E88-BDDE-7488DD595494}"/>
          </ac:spMkLst>
        </pc:spChg>
        <pc:spChg chg="mod">
          <ac:chgData name="Ragnhild Halvorsrud" userId="917ea340-fd63-490f-a7db-68428d24cf32" providerId="ADAL" clId="{CC52EC49-82CE-438C-BE93-A518A581F558}" dt="2022-12-01T16:20:56.710" v="23"/>
          <ac:spMkLst>
            <pc:docMk/>
            <pc:sldMk cId="3874079755" sldId="3906"/>
            <ac:spMk id="12" creationId="{B288704E-C435-488B-946F-02B5E476AD80}"/>
          </ac:spMkLst>
        </pc:spChg>
        <pc:spChg chg="mod">
          <ac:chgData name="Ragnhild Halvorsrud" userId="917ea340-fd63-490f-a7db-68428d24cf32" providerId="ADAL" clId="{CC52EC49-82CE-438C-BE93-A518A581F558}" dt="2022-12-01T16:20:56.710" v="23"/>
          <ac:spMkLst>
            <pc:docMk/>
            <pc:sldMk cId="3874079755" sldId="3906"/>
            <ac:spMk id="15" creationId="{BE716FF2-98E2-4C47-B8CE-8CCA47B77826}"/>
          </ac:spMkLst>
        </pc:spChg>
        <pc:spChg chg="add del mod">
          <ac:chgData name="Ragnhild Halvorsrud" userId="917ea340-fd63-490f-a7db-68428d24cf32" providerId="ADAL" clId="{CC52EC49-82CE-438C-BE93-A518A581F558}" dt="2022-12-04T13:08:57.268" v="822" actId="1038"/>
          <ac:spMkLst>
            <pc:docMk/>
            <pc:sldMk cId="3874079755" sldId="3906"/>
            <ac:spMk id="16" creationId="{6D6B9155-9EF9-4A03-8D6C-ADEA8C07D89E}"/>
          </ac:spMkLst>
        </pc:spChg>
        <pc:spChg chg="add del mod ord">
          <ac:chgData name="Ragnhild Halvorsrud" userId="917ea340-fd63-490f-a7db-68428d24cf32" providerId="ADAL" clId="{CC52EC49-82CE-438C-BE93-A518A581F558}" dt="2022-12-01T16:23:57.808" v="51" actId="700"/>
          <ac:spMkLst>
            <pc:docMk/>
            <pc:sldMk cId="3874079755" sldId="3906"/>
            <ac:spMk id="16" creationId="{A046B2B4-5994-4210-8962-9AAA929FA8F6}"/>
          </ac:spMkLst>
        </pc:spChg>
        <pc:spChg chg="add del mod ord">
          <ac:chgData name="Ragnhild Halvorsrud" userId="917ea340-fd63-490f-a7db-68428d24cf32" providerId="ADAL" clId="{CC52EC49-82CE-438C-BE93-A518A581F558}" dt="2022-12-01T16:23:57.808" v="51" actId="700"/>
          <ac:spMkLst>
            <pc:docMk/>
            <pc:sldMk cId="3874079755" sldId="3906"/>
            <ac:spMk id="17" creationId="{1F9F2E36-F12F-4891-8CE4-257E7559F31D}"/>
          </ac:spMkLst>
        </pc:spChg>
        <pc:spChg chg="add del mod ord">
          <ac:chgData name="Ragnhild Halvorsrud" userId="917ea340-fd63-490f-a7db-68428d24cf32" providerId="ADAL" clId="{CC52EC49-82CE-438C-BE93-A518A581F558}" dt="2022-12-01T16:24:28.905" v="52" actId="700"/>
          <ac:spMkLst>
            <pc:docMk/>
            <pc:sldMk cId="3874079755" sldId="3906"/>
            <ac:spMk id="18" creationId="{8C2EDD58-2863-4BEE-A287-C3E01F337464}"/>
          </ac:spMkLst>
        </pc:spChg>
        <pc:spChg chg="add del mod ord">
          <ac:chgData name="Ragnhild Halvorsrud" userId="917ea340-fd63-490f-a7db-68428d24cf32" providerId="ADAL" clId="{CC52EC49-82CE-438C-BE93-A518A581F558}" dt="2022-12-01T16:24:28.905" v="52" actId="700"/>
          <ac:spMkLst>
            <pc:docMk/>
            <pc:sldMk cId="3874079755" sldId="3906"/>
            <ac:spMk id="19" creationId="{624ACBD5-00F8-4985-A08C-002DC90D96A6}"/>
          </ac:spMkLst>
        </pc:spChg>
        <pc:spChg chg="add del mod">
          <ac:chgData name="Ragnhild Halvorsrud" userId="917ea340-fd63-490f-a7db-68428d24cf32" providerId="ADAL" clId="{CC52EC49-82CE-438C-BE93-A518A581F558}" dt="2022-12-04T13:08:27.960" v="794" actId="478"/>
          <ac:spMkLst>
            <pc:docMk/>
            <pc:sldMk cId="3874079755" sldId="3906"/>
            <ac:spMk id="19" creationId="{C309C996-B107-4A65-9D98-1C6CBDABE733}"/>
          </ac:spMkLst>
        </pc:spChg>
        <pc:spChg chg="add mod ord">
          <ac:chgData name="Ragnhild Halvorsrud" userId="917ea340-fd63-490f-a7db-68428d24cf32" providerId="ADAL" clId="{CC52EC49-82CE-438C-BE93-A518A581F558}" dt="2022-12-04T13:09:25.631" v="857" actId="6549"/>
          <ac:spMkLst>
            <pc:docMk/>
            <pc:sldMk cId="3874079755" sldId="3906"/>
            <ac:spMk id="20" creationId="{6E90EA1F-875B-4345-A0D6-8D660BEACDBE}"/>
          </ac:spMkLst>
        </pc:spChg>
        <pc:grpChg chg="add mod">
          <ac:chgData name="Ragnhild Halvorsrud" userId="917ea340-fd63-490f-a7db-68428d24cf32" providerId="ADAL" clId="{CC52EC49-82CE-438C-BE93-A518A581F558}" dt="2022-12-04T13:00:39.024" v="542" actId="1076"/>
          <ac:grpSpMkLst>
            <pc:docMk/>
            <pc:sldMk cId="3874079755" sldId="3906"/>
            <ac:grpSpMk id="4" creationId="{04E060AC-4E1D-4F9C-912B-0B6CB5D91103}"/>
          </ac:grpSpMkLst>
        </pc:grpChg>
        <pc:grpChg chg="add mod">
          <ac:chgData name="Ragnhild Halvorsrud" userId="917ea340-fd63-490f-a7db-68428d24cf32" providerId="ADAL" clId="{CC52EC49-82CE-438C-BE93-A518A581F558}" dt="2022-12-04T13:00:44.606" v="543" actId="1076"/>
          <ac:grpSpMkLst>
            <pc:docMk/>
            <pc:sldMk cId="3874079755" sldId="3906"/>
            <ac:grpSpMk id="7" creationId="{A610B84A-F113-47DA-B573-9C76418D29C3}"/>
          </ac:grpSpMkLst>
        </pc:grpChg>
        <pc:grpChg chg="add mod">
          <ac:chgData name="Ragnhild Halvorsrud" userId="917ea340-fd63-490f-a7db-68428d24cf32" providerId="ADAL" clId="{CC52EC49-82CE-438C-BE93-A518A581F558}" dt="2022-12-04T13:00:25.489" v="533" actId="14100"/>
          <ac:grpSpMkLst>
            <pc:docMk/>
            <pc:sldMk cId="3874079755" sldId="3906"/>
            <ac:grpSpMk id="10" creationId="{B7FCE004-90E0-4B13-A75A-F467260E8F83}"/>
          </ac:grpSpMkLst>
        </pc:grpChg>
        <pc:grpChg chg="add mod">
          <ac:chgData name="Ragnhild Halvorsrud" userId="917ea340-fd63-490f-a7db-68428d24cf32" providerId="ADAL" clId="{CC52EC49-82CE-438C-BE93-A518A581F558}" dt="2022-12-04T13:08:38.108" v="808" actId="1038"/>
          <ac:grpSpMkLst>
            <pc:docMk/>
            <pc:sldMk cId="3874079755" sldId="3906"/>
            <ac:grpSpMk id="13" creationId="{466879F9-F8E9-433A-A108-EFAE4196501B}"/>
          </ac:grpSpMkLst>
        </pc:grpChg>
        <pc:picChg chg="add del mod">
          <ac:chgData name="Ragnhild Halvorsrud" userId="917ea340-fd63-490f-a7db-68428d24cf32" providerId="ADAL" clId="{CC52EC49-82CE-438C-BE93-A518A581F558}" dt="2022-12-01T16:23:30.739" v="50" actId="21"/>
          <ac:picMkLst>
            <pc:docMk/>
            <pc:sldMk cId="3874079755" sldId="3906"/>
            <ac:picMk id="3" creationId="{953F2F42-955E-4682-88C2-0F4C5BE68263}"/>
          </ac:picMkLst>
        </pc:picChg>
        <pc:picChg chg="mod">
          <ac:chgData name="Ragnhild Halvorsrud" userId="917ea340-fd63-490f-a7db-68428d24cf32" providerId="ADAL" clId="{CC52EC49-82CE-438C-BE93-A518A581F558}" dt="2022-12-01T16:20:56.710" v="23"/>
          <ac:picMkLst>
            <pc:docMk/>
            <pc:sldMk cId="3874079755" sldId="3906"/>
            <ac:picMk id="5" creationId="{3131D08A-E393-44FC-80D8-96A89820A8F9}"/>
          </ac:picMkLst>
        </pc:picChg>
        <pc:picChg chg="mod">
          <ac:chgData name="Ragnhild Halvorsrud" userId="917ea340-fd63-490f-a7db-68428d24cf32" providerId="ADAL" clId="{CC52EC49-82CE-438C-BE93-A518A581F558}" dt="2022-12-01T16:20:56.710" v="23"/>
          <ac:picMkLst>
            <pc:docMk/>
            <pc:sldMk cId="3874079755" sldId="3906"/>
            <ac:picMk id="8" creationId="{EC593186-5B1D-4153-922F-242C4633CEEB}"/>
          </ac:picMkLst>
        </pc:picChg>
        <pc:picChg chg="mod">
          <ac:chgData name="Ragnhild Halvorsrud" userId="917ea340-fd63-490f-a7db-68428d24cf32" providerId="ADAL" clId="{CC52EC49-82CE-438C-BE93-A518A581F558}" dt="2022-12-01T16:20:56.710" v="23"/>
          <ac:picMkLst>
            <pc:docMk/>
            <pc:sldMk cId="3874079755" sldId="3906"/>
            <ac:picMk id="11" creationId="{F5E44F85-0344-4C94-88C1-ED92ADB3B543}"/>
          </ac:picMkLst>
        </pc:picChg>
        <pc:picChg chg="mod">
          <ac:chgData name="Ragnhild Halvorsrud" userId="917ea340-fd63-490f-a7db-68428d24cf32" providerId="ADAL" clId="{CC52EC49-82CE-438C-BE93-A518A581F558}" dt="2022-12-01T16:20:56.710" v="23"/>
          <ac:picMkLst>
            <pc:docMk/>
            <pc:sldMk cId="3874079755" sldId="3906"/>
            <ac:picMk id="14" creationId="{A5200E24-04F3-4C1E-A4CF-77D83DFDCC35}"/>
          </ac:picMkLst>
        </pc:picChg>
        <pc:picChg chg="add mod">
          <ac:chgData name="Ragnhild Halvorsrud" userId="917ea340-fd63-490f-a7db-68428d24cf32" providerId="ADAL" clId="{CC52EC49-82CE-438C-BE93-A518A581F558}" dt="2022-12-04T13:05:02.586" v="696" actId="1076"/>
          <ac:picMkLst>
            <pc:docMk/>
            <pc:sldMk cId="3874079755" sldId="3906"/>
            <ac:picMk id="21" creationId="{2998B851-28AF-48E3-96A1-40ED71D2A20F}"/>
          </ac:picMkLst>
        </pc:picChg>
        <pc:picChg chg="add del mod">
          <ac:chgData name="Ragnhild Halvorsrud" userId="917ea340-fd63-490f-a7db-68428d24cf32" providerId="ADAL" clId="{CC52EC49-82CE-438C-BE93-A518A581F558}" dt="2022-12-04T13:08:27.960" v="794" actId="478"/>
          <ac:picMkLst>
            <pc:docMk/>
            <pc:sldMk cId="3874079755" sldId="3906"/>
            <ac:picMk id="22" creationId="{B24A1E08-0D9C-420C-B46A-05EDAFCC2332}"/>
          </ac:picMkLst>
        </pc:picChg>
      </pc:sldChg>
      <pc:sldChg chg="modSp add mod">
        <pc:chgData name="Ragnhild Halvorsrud" userId="917ea340-fd63-490f-a7db-68428d24cf32" providerId="ADAL" clId="{CC52EC49-82CE-438C-BE93-A518A581F558}" dt="2022-12-04T13:36:18.042" v="1521" actId="27636"/>
        <pc:sldMkLst>
          <pc:docMk/>
          <pc:sldMk cId="3430855773" sldId="3907"/>
        </pc:sldMkLst>
        <pc:spChg chg="mod">
          <ac:chgData name="Ragnhild Halvorsrud" userId="917ea340-fd63-490f-a7db-68428d24cf32" providerId="ADAL" clId="{CC52EC49-82CE-438C-BE93-A518A581F558}" dt="2022-12-04T13:35:07.999" v="1494" actId="20577"/>
          <ac:spMkLst>
            <pc:docMk/>
            <pc:sldMk cId="3430855773" sldId="3907"/>
            <ac:spMk id="2" creationId="{52456730-9CCD-4717-BE03-D62C6887A2F1}"/>
          </ac:spMkLst>
        </pc:spChg>
        <pc:spChg chg="mod">
          <ac:chgData name="Ragnhild Halvorsrud" userId="917ea340-fd63-490f-a7db-68428d24cf32" providerId="ADAL" clId="{CC52EC49-82CE-438C-BE93-A518A581F558}" dt="2022-12-04T13:36:18.042" v="1521" actId="27636"/>
          <ac:spMkLst>
            <pc:docMk/>
            <pc:sldMk cId="3430855773" sldId="3907"/>
            <ac:spMk id="3" creationId="{BB7EEA35-A974-41C3-B310-23E12C424753}"/>
          </ac:spMkLst>
        </pc:spChg>
      </pc:sldChg>
      <pc:sldChg chg="add del">
        <pc:chgData name="Ragnhild Halvorsrud" userId="917ea340-fd63-490f-a7db-68428d24cf32" providerId="ADAL" clId="{CC52EC49-82CE-438C-BE93-A518A581F558}" dt="2022-12-01T16:22:47.615" v="33" actId="2890"/>
        <pc:sldMkLst>
          <pc:docMk/>
          <pc:sldMk cId="4139494791" sldId="3907"/>
        </pc:sldMkLst>
      </pc:sldChg>
      <pc:sldChg chg="add del">
        <pc:chgData name="Ragnhild Halvorsrud" userId="917ea340-fd63-490f-a7db-68428d24cf32" providerId="ADAL" clId="{CC52EC49-82CE-438C-BE93-A518A581F558}" dt="2022-12-04T13:29:43.549" v="1254" actId="47"/>
        <pc:sldMkLst>
          <pc:docMk/>
          <pc:sldMk cId="1187662249" sldId="3908"/>
        </pc:sldMkLst>
      </pc:sldChg>
      <pc:sldChg chg="modSp add mod ord">
        <pc:chgData name="Ragnhild Halvorsrud" userId="917ea340-fd63-490f-a7db-68428d24cf32" providerId="ADAL" clId="{CC52EC49-82CE-438C-BE93-A518A581F558}" dt="2022-12-04T13:36:50.254" v="1526"/>
        <pc:sldMkLst>
          <pc:docMk/>
          <pc:sldMk cId="1810051333" sldId="3908"/>
        </pc:sldMkLst>
        <pc:spChg chg="mod">
          <ac:chgData name="Ragnhild Halvorsrud" userId="917ea340-fd63-490f-a7db-68428d24cf32" providerId="ADAL" clId="{CC52EC49-82CE-438C-BE93-A518A581F558}" dt="2022-12-04T13:35:21.567" v="1501" actId="20577"/>
          <ac:spMkLst>
            <pc:docMk/>
            <pc:sldMk cId="1810051333" sldId="3908"/>
            <ac:spMk id="2" creationId="{52456730-9CCD-4717-BE03-D62C6887A2F1}"/>
          </ac:spMkLst>
        </pc:spChg>
        <pc:spChg chg="mod">
          <ac:chgData name="Ragnhild Halvorsrud" userId="917ea340-fd63-490f-a7db-68428d24cf32" providerId="ADAL" clId="{CC52EC49-82CE-438C-BE93-A518A581F558}" dt="2022-12-04T13:35:53.953" v="1506" actId="6549"/>
          <ac:spMkLst>
            <pc:docMk/>
            <pc:sldMk cId="1810051333" sldId="3908"/>
            <ac:spMk id="3" creationId="{BB7EEA35-A974-41C3-B310-23E12C424753}"/>
          </ac:spMkLst>
        </pc:spChg>
      </pc:sldChg>
      <pc:sldChg chg="add del">
        <pc:chgData name="Ragnhild Halvorsrud" userId="917ea340-fd63-490f-a7db-68428d24cf32" providerId="ADAL" clId="{CC52EC49-82CE-438C-BE93-A518A581F558}" dt="2022-12-04T13:21:28.587" v="1109" actId="47"/>
        <pc:sldMkLst>
          <pc:docMk/>
          <pc:sldMk cId="3447593123" sldId="3908"/>
        </pc:sldMkLst>
      </pc:sldChg>
      <pc:sldMasterChg chg="delSldLayout">
        <pc:chgData name="Ragnhild Halvorsrud" userId="917ea340-fd63-490f-a7db-68428d24cf32" providerId="ADAL" clId="{CC52EC49-82CE-438C-BE93-A518A581F558}" dt="2022-12-04T13:36:54.513" v="1527" actId="47"/>
        <pc:sldMasterMkLst>
          <pc:docMk/>
          <pc:sldMasterMk cId="1643857197" sldId="2147483693"/>
        </pc:sldMasterMkLst>
        <pc:sldLayoutChg chg="del">
          <pc:chgData name="Ragnhild Halvorsrud" userId="917ea340-fd63-490f-a7db-68428d24cf32" providerId="ADAL" clId="{CC52EC49-82CE-438C-BE93-A518A581F558}" dt="2022-12-04T13:36:54.513" v="1527" actId="47"/>
          <pc:sldLayoutMkLst>
            <pc:docMk/>
            <pc:sldMasterMk cId="1643857197" sldId="2147483693"/>
            <pc:sldLayoutMk cId="2594793228" sldId="2147483695"/>
          </pc:sldLayoutMkLst>
        </pc:sldLayoutChg>
      </pc:sldMasterChg>
    </pc:docChg>
  </pc:docChgLst>
  <pc:docChgLst>
    <pc:chgData name="Ragnhild Halvorsrud" userId="917ea340-fd63-490f-a7db-68428d24cf32" providerId="ADAL" clId="{08230460-D592-49DD-B67A-35731EFBAAF4}"/>
    <pc:docChg chg="undo custSel addSld delSld modSld sldOrd modMainMaster modNotesMaster">
      <pc:chgData name="Ragnhild Halvorsrud" userId="917ea340-fd63-490f-a7db-68428d24cf32" providerId="ADAL" clId="{08230460-D592-49DD-B67A-35731EFBAAF4}" dt="2020-06-29T13:56:19.222" v="1043" actId="1076"/>
      <pc:docMkLst>
        <pc:docMk/>
      </pc:docMkLst>
      <pc:sldChg chg="del">
        <pc:chgData name="Ragnhild Halvorsrud" userId="917ea340-fd63-490f-a7db-68428d24cf32" providerId="ADAL" clId="{08230460-D592-49DD-B67A-35731EFBAAF4}" dt="2020-06-21T18:38:40.935" v="457" actId="47"/>
        <pc:sldMkLst>
          <pc:docMk/>
          <pc:sldMk cId="1565304637" sldId="259"/>
        </pc:sldMkLst>
      </pc:sldChg>
      <pc:sldChg chg="modSp">
        <pc:chgData name="Ragnhild Halvorsrud" userId="917ea340-fd63-490f-a7db-68428d24cf32" providerId="ADAL" clId="{08230460-D592-49DD-B67A-35731EFBAAF4}" dt="2020-06-21T18:19:16.019" v="260" actId="1037"/>
        <pc:sldMkLst>
          <pc:docMk/>
          <pc:sldMk cId="2355491973" sldId="273"/>
        </pc:sldMkLst>
        <pc:picChg chg="mod">
          <ac:chgData name="Ragnhild Halvorsrud" userId="917ea340-fd63-490f-a7db-68428d24cf32" providerId="ADAL" clId="{08230460-D592-49DD-B67A-35731EFBAAF4}" dt="2020-06-21T18:19:16.019" v="260" actId="1037"/>
          <ac:picMkLst>
            <pc:docMk/>
            <pc:sldMk cId="2355491973" sldId="273"/>
            <ac:picMk id="5" creationId="{9EEB9D9C-6746-4AB8-852B-B431143F551B}"/>
          </ac:picMkLst>
        </pc:picChg>
      </pc:sldChg>
      <pc:sldChg chg="modSp mod">
        <pc:chgData name="Ragnhild Halvorsrud" userId="917ea340-fd63-490f-a7db-68428d24cf32" providerId="ADAL" clId="{08230460-D592-49DD-B67A-35731EFBAAF4}" dt="2020-06-29T10:42:13.486" v="497" actId="1076"/>
        <pc:sldMkLst>
          <pc:docMk/>
          <pc:sldMk cId="2416284616" sldId="377"/>
        </pc:sldMkLst>
        <pc:spChg chg="mod">
          <ac:chgData name="Ragnhild Halvorsrud" userId="917ea340-fd63-490f-a7db-68428d24cf32" providerId="ADAL" clId="{08230460-D592-49DD-B67A-35731EFBAAF4}" dt="2020-06-21T18:14:34.658" v="1" actId="207"/>
          <ac:spMkLst>
            <pc:docMk/>
            <pc:sldMk cId="2416284616" sldId="377"/>
            <ac:spMk id="2" creationId="{00000000-0000-0000-0000-000000000000}"/>
          </ac:spMkLst>
        </pc:spChg>
        <pc:spChg chg="mod">
          <ac:chgData name="Ragnhild Halvorsrud" userId="917ea340-fd63-490f-a7db-68428d24cf32" providerId="ADAL" clId="{08230460-D592-49DD-B67A-35731EFBAAF4}" dt="2020-06-29T10:42:13.486" v="497" actId="1076"/>
          <ac:spMkLst>
            <pc:docMk/>
            <pc:sldMk cId="2416284616" sldId="377"/>
            <ac:spMk id="23" creationId="{2D9DB81C-D603-4FBA-9848-96CE4B5F0032}"/>
          </ac:spMkLst>
        </pc:spChg>
        <pc:spChg chg="mod">
          <ac:chgData name="Ragnhild Halvorsrud" userId="917ea340-fd63-490f-a7db-68428d24cf32" providerId="ADAL" clId="{08230460-D592-49DD-B67A-35731EFBAAF4}" dt="2020-06-29T10:42:06.210" v="496" actId="1076"/>
          <ac:spMkLst>
            <pc:docMk/>
            <pc:sldMk cId="2416284616" sldId="377"/>
            <ac:spMk id="24" creationId="{1E33716D-A1D2-4797-ACAC-504631823060}"/>
          </ac:spMkLst>
        </pc:spChg>
        <pc:picChg chg="mod">
          <ac:chgData name="Ragnhild Halvorsrud" userId="917ea340-fd63-490f-a7db-68428d24cf32" providerId="ADAL" clId="{08230460-D592-49DD-B67A-35731EFBAAF4}" dt="2020-06-29T10:42:13.486" v="497" actId="1076"/>
          <ac:picMkLst>
            <pc:docMk/>
            <pc:sldMk cId="2416284616" sldId="377"/>
            <ac:picMk id="15" creationId="{AC14AB0F-61B2-4DB6-965F-0F6E85E4686E}"/>
          </ac:picMkLst>
        </pc:picChg>
        <pc:picChg chg="mod">
          <ac:chgData name="Ragnhild Halvorsrud" userId="917ea340-fd63-490f-a7db-68428d24cf32" providerId="ADAL" clId="{08230460-D592-49DD-B67A-35731EFBAAF4}" dt="2020-06-29T10:42:06.210" v="496" actId="1076"/>
          <ac:picMkLst>
            <pc:docMk/>
            <pc:sldMk cId="2416284616" sldId="377"/>
            <ac:picMk id="18" creationId="{BBAAB6D9-DC55-4B65-9346-DFA586BCDF07}"/>
          </ac:picMkLst>
        </pc:picChg>
      </pc:sldChg>
      <pc:sldChg chg="addSp delSp modSp mod">
        <pc:chgData name="Ragnhild Halvorsrud" userId="917ea340-fd63-490f-a7db-68428d24cf32" providerId="ADAL" clId="{08230460-D592-49DD-B67A-35731EFBAAF4}" dt="2020-06-29T10:45:14.257" v="531" actId="1076"/>
        <pc:sldMkLst>
          <pc:docMk/>
          <pc:sldMk cId="2539071821" sldId="451"/>
        </pc:sldMkLst>
        <pc:spChg chg="mod">
          <ac:chgData name="Ragnhild Halvorsrud" userId="917ea340-fd63-490f-a7db-68428d24cf32" providerId="ADAL" clId="{08230460-D592-49DD-B67A-35731EFBAAF4}" dt="2020-06-21T18:29:16.071" v="436" actId="207"/>
          <ac:spMkLst>
            <pc:docMk/>
            <pc:sldMk cId="2539071821" sldId="451"/>
            <ac:spMk id="3" creationId="{00000000-0000-0000-0000-000000000000}"/>
          </ac:spMkLst>
        </pc:spChg>
        <pc:spChg chg="add del mod">
          <ac:chgData name="Ragnhild Halvorsrud" userId="917ea340-fd63-490f-a7db-68428d24cf32" providerId="ADAL" clId="{08230460-D592-49DD-B67A-35731EFBAAF4}" dt="2020-06-21T18:27:06.101" v="410" actId="478"/>
          <ac:spMkLst>
            <pc:docMk/>
            <pc:sldMk cId="2539071821" sldId="451"/>
            <ac:spMk id="4" creationId="{37C2ED2C-F68A-48DF-A918-5424AD2F5DB4}"/>
          </ac:spMkLst>
        </pc:spChg>
        <pc:spChg chg="add mod">
          <ac:chgData name="Ragnhild Halvorsrud" userId="917ea340-fd63-490f-a7db-68428d24cf32" providerId="ADAL" clId="{08230460-D592-49DD-B67A-35731EFBAAF4}" dt="2020-06-29T10:45:14.257" v="531" actId="1076"/>
          <ac:spMkLst>
            <pc:docMk/>
            <pc:sldMk cId="2539071821" sldId="451"/>
            <ac:spMk id="5" creationId="{55BE7ABB-9FDF-4153-AE7F-F0C7132B0E1D}"/>
          </ac:spMkLst>
        </pc:spChg>
        <pc:graphicFrameChg chg="mod modGraphic">
          <ac:chgData name="Ragnhild Halvorsrud" userId="917ea340-fd63-490f-a7db-68428d24cf32" providerId="ADAL" clId="{08230460-D592-49DD-B67A-35731EFBAAF4}" dt="2020-06-29T10:44:39.723" v="529" actId="6549"/>
          <ac:graphicFrameMkLst>
            <pc:docMk/>
            <pc:sldMk cId="2539071821" sldId="451"/>
            <ac:graphicFrameMk id="19" creationId="{1DD7FA0A-BB72-4BC0-97DB-96F286CA1774}"/>
          </ac:graphicFrameMkLst>
        </pc:graphicFrameChg>
        <pc:picChg chg="mod">
          <ac:chgData name="Ragnhild Halvorsrud" userId="917ea340-fd63-490f-a7db-68428d24cf32" providerId="ADAL" clId="{08230460-D592-49DD-B67A-35731EFBAAF4}" dt="2020-06-29T10:42:52.195" v="500" actId="465"/>
          <ac:picMkLst>
            <pc:docMk/>
            <pc:sldMk cId="2539071821" sldId="451"/>
            <ac:picMk id="20" creationId="{5DDDCDEE-25FE-40A3-B78D-348869937C4F}"/>
          </ac:picMkLst>
        </pc:picChg>
        <pc:picChg chg="mod">
          <ac:chgData name="Ragnhild Halvorsrud" userId="917ea340-fd63-490f-a7db-68428d24cf32" providerId="ADAL" clId="{08230460-D592-49DD-B67A-35731EFBAAF4}" dt="2020-06-29T10:42:52.195" v="500" actId="465"/>
          <ac:picMkLst>
            <pc:docMk/>
            <pc:sldMk cId="2539071821" sldId="451"/>
            <ac:picMk id="21" creationId="{1390E82C-5F3E-46A6-AB2B-6468C398D942}"/>
          </ac:picMkLst>
        </pc:picChg>
        <pc:picChg chg="mod">
          <ac:chgData name="Ragnhild Halvorsrud" userId="917ea340-fd63-490f-a7db-68428d24cf32" providerId="ADAL" clId="{08230460-D592-49DD-B67A-35731EFBAAF4}" dt="2020-06-29T10:42:52.195" v="500" actId="465"/>
          <ac:picMkLst>
            <pc:docMk/>
            <pc:sldMk cId="2539071821" sldId="451"/>
            <ac:picMk id="22" creationId="{8E7E6242-B98E-464D-8F39-99E8DAC799CE}"/>
          </ac:picMkLst>
        </pc:picChg>
        <pc:picChg chg="mod">
          <ac:chgData name="Ragnhild Halvorsrud" userId="917ea340-fd63-490f-a7db-68428d24cf32" providerId="ADAL" clId="{08230460-D592-49DD-B67A-35731EFBAAF4}" dt="2020-06-29T10:42:52.195" v="500" actId="465"/>
          <ac:picMkLst>
            <pc:docMk/>
            <pc:sldMk cId="2539071821" sldId="451"/>
            <ac:picMk id="23" creationId="{B184387F-FBD2-4CC8-90A4-81D184C4C430}"/>
          </ac:picMkLst>
        </pc:picChg>
        <pc:cxnChg chg="add del mod">
          <ac:chgData name="Ragnhild Halvorsrud" userId="917ea340-fd63-490f-a7db-68428d24cf32" providerId="ADAL" clId="{08230460-D592-49DD-B67A-35731EFBAAF4}" dt="2020-06-29T10:43:32.629" v="505" actId="478"/>
          <ac:cxnSpMkLst>
            <pc:docMk/>
            <pc:sldMk cId="2539071821" sldId="451"/>
            <ac:cxnSpMk id="6" creationId="{1395E2A0-EA8C-4203-BCA1-2F0C9886FA3C}"/>
          </ac:cxnSpMkLst>
        </pc:cxnChg>
      </pc:sldChg>
      <pc:sldChg chg="addSp delSp modSp mod">
        <pc:chgData name="Ragnhild Halvorsrud" userId="917ea340-fd63-490f-a7db-68428d24cf32" providerId="ADAL" clId="{08230460-D592-49DD-B67A-35731EFBAAF4}" dt="2020-06-29T13:56:19.222" v="1043" actId="1076"/>
        <pc:sldMkLst>
          <pc:docMk/>
          <pc:sldMk cId="3419055384" sldId="453"/>
        </pc:sldMkLst>
        <pc:spChg chg="mod">
          <ac:chgData name="Ragnhild Halvorsrud" userId="917ea340-fd63-490f-a7db-68428d24cf32" providerId="ADAL" clId="{08230460-D592-49DD-B67A-35731EFBAAF4}" dt="2020-06-29T13:56:17.736" v="1042" actId="14100"/>
          <ac:spMkLst>
            <pc:docMk/>
            <pc:sldMk cId="3419055384" sldId="453"/>
            <ac:spMk id="3" creationId="{00000000-0000-0000-0000-000000000000}"/>
          </ac:spMkLst>
        </pc:spChg>
        <pc:spChg chg="add del mod">
          <ac:chgData name="Ragnhild Halvorsrud" userId="917ea340-fd63-490f-a7db-68428d24cf32" providerId="ADAL" clId="{08230460-D592-49DD-B67A-35731EFBAAF4}" dt="2020-06-29T13:45:11.841" v="944"/>
          <ac:spMkLst>
            <pc:docMk/>
            <pc:sldMk cId="3419055384" sldId="453"/>
            <ac:spMk id="4" creationId="{6486E607-CB0C-41A2-A789-934BD7678B4B}"/>
          </ac:spMkLst>
        </pc:spChg>
        <pc:spChg chg="add del mod">
          <ac:chgData name="Ragnhild Halvorsrud" userId="917ea340-fd63-490f-a7db-68428d24cf32" providerId="ADAL" clId="{08230460-D592-49DD-B67A-35731EFBAAF4}" dt="2020-06-29T13:45:11.841" v="944"/>
          <ac:spMkLst>
            <pc:docMk/>
            <pc:sldMk cId="3419055384" sldId="453"/>
            <ac:spMk id="5" creationId="{1A67B082-EB53-4344-A3BD-EC52460F0A20}"/>
          </ac:spMkLst>
        </pc:spChg>
        <pc:spChg chg="add del mod">
          <ac:chgData name="Ragnhild Halvorsrud" userId="917ea340-fd63-490f-a7db-68428d24cf32" providerId="ADAL" clId="{08230460-D592-49DD-B67A-35731EFBAAF4}" dt="2020-06-29T13:45:11.841" v="944"/>
          <ac:spMkLst>
            <pc:docMk/>
            <pc:sldMk cId="3419055384" sldId="453"/>
            <ac:spMk id="6" creationId="{3F7B6D71-B5C9-43A9-96AA-AE802E05F0BA}"/>
          </ac:spMkLst>
        </pc:spChg>
        <pc:spChg chg="add del mod">
          <ac:chgData name="Ragnhild Halvorsrud" userId="917ea340-fd63-490f-a7db-68428d24cf32" providerId="ADAL" clId="{08230460-D592-49DD-B67A-35731EFBAAF4}" dt="2020-06-29T13:45:11.841" v="944"/>
          <ac:spMkLst>
            <pc:docMk/>
            <pc:sldMk cId="3419055384" sldId="453"/>
            <ac:spMk id="7" creationId="{FF26376D-D897-498D-89CB-7A298A434D11}"/>
          </ac:spMkLst>
        </pc:spChg>
        <pc:spChg chg="add del mod">
          <ac:chgData name="Ragnhild Halvorsrud" userId="917ea340-fd63-490f-a7db-68428d24cf32" providerId="ADAL" clId="{08230460-D592-49DD-B67A-35731EFBAAF4}" dt="2020-06-29T13:45:11.841" v="944"/>
          <ac:spMkLst>
            <pc:docMk/>
            <pc:sldMk cId="3419055384" sldId="453"/>
            <ac:spMk id="8" creationId="{B66BDABE-FA6F-474D-854A-471D6CB75470}"/>
          </ac:spMkLst>
        </pc:spChg>
        <pc:spChg chg="add del mod">
          <ac:chgData name="Ragnhild Halvorsrud" userId="917ea340-fd63-490f-a7db-68428d24cf32" providerId="ADAL" clId="{08230460-D592-49DD-B67A-35731EFBAAF4}" dt="2020-06-29T13:45:11.841" v="944"/>
          <ac:spMkLst>
            <pc:docMk/>
            <pc:sldMk cId="3419055384" sldId="453"/>
            <ac:spMk id="9" creationId="{C65EF7A5-1566-4F40-908E-4EC69AEE79B4}"/>
          </ac:spMkLst>
        </pc:spChg>
        <pc:spChg chg="add del mod">
          <ac:chgData name="Ragnhild Halvorsrud" userId="917ea340-fd63-490f-a7db-68428d24cf32" providerId="ADAL" clId="{08230460-D592-49DD-B67A-35731EFBAAF4}" dt="2020-06-29T13:45:11.841" v="944"/>
          <ac:spMkLst>
            <pc:docMk/>
            <pc:sldMk cId="3419055384" sldId="453"/>
            <ac:spMk id="10" creationId="{D162DD00-C1CC-4880-A496-4684C52DDD37}"/>
          </ac:spMkLst>
        </pc:spChg>
        <pc:spChg chg="add del mod">
          <ac:chgData name="Ragnhild Halvorsrud" userId="917ea340-fd63-490f-a7db-68428d24cf32" providerId="ADAL" clId="{08230460-D592-49DD-B67A-35731EFBAAF4}" dt="2020-06-29T13:45:11.841" v="944"/>
          <ac:spMkLst>
            <pc:docMk/>
            <pc:sldMk cId="3419055384" sldId="453"/>
            <ac:spMk id="11" creationId="{AB90B61B-C9FF-42F0-87F2-AEB03075ADE8}"/>
          </ac:spMkLst>
        </pc:spChg>
        <pc:spChg chg="add del mod">
          <ac:chgData name="Ragnhild Halvorsrud" userId="917ea340-fd63-490f-a7db-68428d24cf32" providerId="ADAL" clId="{08230460-D592-49DD-B67A-35731EFBAAF4}" dt="2020-06-29T13:45:11.841" v="944"/>
          <ac:spMkLst>
            <pc:docMk/>
            <pc:sldMk cId="3419055384" sldId="453"/>
            <ac:spMk id="12" creationId="{521D13EB-1D90-40CC-808F-640F0661C0C4}"/>
          </ac:spMkLst>
        </pc:spChg>
        <pc:spChg chg="add del mod">
          <ac:chgData name="Ragnhild Halvorsrud" userId="917ea340-fd63-490f-a7db-68428d24cf32" providerId="ADAL" clId="{08230460-D592-49DD-B67A-35731EFBAAF4}" dt="2020-06-29T13:45:11.841" v="944"/>
          <ac:spMkLst>
            <pc:docMk/>
            <pc:sldMk cId="3419055384" sldId="453"/>
            <ac:spMk id="13" creationId="{E12FE1A9-19FE-4D51-8B33-F5DB1A8B2531}"/>
          </ac:spMkLst>
        </pc:spChg>
        <pc:spChg chg="add del mod">
          <ac:chgData name="Ragnhild Halvorsrud" userId="917ea340-fd63-490f-a7db-68428d24cf32" providerId="ADAL" clId="{08230460-D592-49DD-B67A-35731EFBAAF4}" dt="2020-06-29T13:45:11.841" v="944"/>
          <ac:spMkLst>
            <pc:docMk/>
            <pc:sldMk cId="3419055384" sldId="453"/>
            <ac:spMk id="14" creationId="{7534D15A-21E6-4BB5-BBA5-ED4F98E48729}"/>
          </ac:spMkLst>
        </pc:spChg>
        <pc:spChg chg="add del mod">
          <ac:chgData name="Ragnhild Halvorsrud" userId="917ea340-fd63-490f-a7db-68428d24cf32" providerId="ADAL" clId="{08230460-D592-49DD-B67A-35731EFBAAF4}" dt="2020-06-29T13:45:11.841" v="944"/>
          <ac:spMkLst>
            <pc:docMk/>
            <pc:sldMk cId="3419055384" sldId="453"/>
            <ac:spMk id="15" creationId="{ECAD1A11-6D2E-4EF6-957B-3B4B22CCF1F4}"/>
          </ac:spMkLst>
        </pc:spChg>
        <pc:spChg chg="add del mod">
          <ac:chgData name="Ragnhild Halvorsrud" userId="917ea340-fd63-490f-a7db-68428d24cf32" providerId="ADAL" clId="{08230460-D592-49DD-B67A-35731EFBAAF4}" dt="2020-06-29T13:45:11.841" v="944"/>
          <ac:spMkLst>
            <pc:docMk/>
            <pc:sldMk cId="3419055384" sldId="453"/>
            <ac:spMk id="16" creationId="{823A481A-D262-406D-987F-10044788FFAD}"/>
          </ac:spMkLst>
        </pc:spChg>
        <pc:spChg chg="add del mod">
          <ac:chgData name="Ragnhild Halvorsrud" userId="917ea340-fd63-490f-a7db-68428d24cf32" providerId="ADAL" clId="{08230460-D592-49DD-B67A-35731EFBAAF4}" dt="2020-06-29T13:45:11.841" v="944"/>
          <ac:spMkLst>
            <pc:docMk/>
            <pc:sldMk cId="3419055384" sldId="453"/>
            <ac:spMk id="36" creationId="{E30DDEA2-BA34-4E86-9F9E-48B4D326202C}"/>
          </ac:spMkLst>
        </pc:spChg>
        <pc:spChg chg="add del mod">
          <ac:chgData name="Ragnhild Halvorsrud" userId="917ea340-fd63-490f-a7db-68428d24cf32" providerId="ADAL" clId="{08230460-D592-49DD-B67A-35731EFBAAF4}" dt="2020-06-29T13:45:11.841" v="944"/>
          <ac:spMkLst>
            <pc:docMk/>
            <pc:sldMk cId="3419055384" sldId="453"/>
            <ac:spMk id="37" creationId="{8C270767-9E39-48F8-BA7B-6DB96A92316C}"/>
          </ac:spMkLst>
        </pc:spChg>
        <pc:spChg chg="add del mod">
          <ac:chgData name="Ragnhild Halvorsrud" userId="917ea340-fd63-490f-a7db-68428d24cf32" providerId="ADAL" clId="{08230460-D592-49DD-B67A-35731EFBAAF4}" dt="2020-06-29T13:45:11.841" v="944"/>
          <ac:spMkLst>
            <pc:docMk/>
            <pc:sldMk cId="3419055384" sldId="453"/>
            <ac:spMk id="38" creationId="{4E44E1EB-86EA-4910-B183-BFD67F0B1321}"/>
          </ac:spMkLst>
        </pc:spChg>
        <pc:spChg chg="add del mod">
          <ac:chgData name="Ragnhild Halvorsrud" userId="917ea340-fd63-490f-a7db-68428d24cf32" providerId="ADAL" clId="{08230460-D592-49DD-B67A-35731EFBAAF4}" dt="2020-06-29T13:45:11.841" v="944"/>
          <ac:spMkLst>
            <pc:docMk/>
            <pc:sldMk cId="3419055384" sldId="453"/>
            <ac:spMk id="47" creationId="{6D362161-0492-4EEA-8C29-2A82419E2EC2}"/>
          </ac:spMkLst>
        </pc:spChg>
        <pc:spChg chg="add del mod">
          <ac:chgData name="Ragnhild Halvorsrud" userId="917ea340-fd63-490f-a7db-68428d24cf32" providerId="ADAL" clId="{08230460-D592-49DD-B67A-35731EFBAAF4}" dt="2020-06-29T13:45:11.841" v="944"/>
          <ac:spMkLst>
            <pc:docMk/>
            <pc:sldMk cId="3419055384" sldId="453"/>
            <ac:spMk id="54" creationId="{B6D65F9A-DDC1-4C79-AA03-FA501DAF5624}"/>
          </ac:spMkLst>
        </pc:spChg>
        <pc:spChg chg="add del mod">
          <ac:chgData name="Ragnhild Halvorsrud" userId="917ea340-fd63-490f-a7db-68428d24cf32" providerId="ADAL" clId="{08230460-D592-49DD-B67A-35731EFBAAF4}" dt="2020-06-29T13:45:11.841" v="944"/>
          <ac:spMkLst>
            <pc:docMk/>
            <pc:sldMk cId="3419055384" sldId="453"/>
            <ac:spMk id="55" creationId="{3FD4D9F0-0F4D-4478-9F38-9861A1573651}"/>
          </ac:spMkLst>
        </pc:spChg>
        <pc:spChg chg="add del mod">
          <ac:chgData name="Ragnhild Halvorsrud" userId="917ea340-fd63-490f-a7db-68428d24cf32" providerId="ADAL" clId="{08230460-D592-49DD-B67A-35731EFBAAF4}" dt="2020-06-29T13:45:11.841" v="944"/>
          <ac:spMkLst>
            <pc:docMk/>
            <pc:sldMk cId="3419055384" sldId="453"/>
            <ac:spMk id="57" creationId="{B1B6A749-14BF-439A-8FD8-6D2EDFD8AA51}"/>
          </ac:spMkLst>
        </pc:spChg>
        <pc:spChg chg="add del mod">
          <ac:chgData name="Ragnhild Halvorsrud" userId="917ea340-fd63-490f-a7db-68428d24cf32" providerId="ADAL" clId="{08230460-D592-49DD-B67A-35731EFBAAF4}" dt="2020-06-29T13:45:11.841" v="944"/>
          <ac:spMkLst>
            <pc:docMk/>
            <pc:sldMk cId="3419055384" sldId="453"/>
            <ac:spMk id="61" creationId="{648B1FF5-F81C-48AB-AF85-C66B05A1BF92}"/>
          </ac:spMkLst>
        </pc:spChg>
        <pc:spChg chg="add del mod">
          <ac:chgData name="Ragnhild Halvorsrud" userId="917ea340-fd63-490f-a7db-68428d24cf32" providerId="ADAL" clId="{08230460-D592-49DD-B67A-35731EFBAAF4}" dt="2020-06-29T13:45:11.841" v="944"/>
          <ac:spMkLst>
            <pc:docMk/>
            <pc:sldMk cId="3419055384" sldId="453"/>
            <ac:spMk id="62" creationId="{3AAD2A52-52D0-4816-A54D-883C4529DBD4}"/>
          </ac:spMkLst>
        </pc:spChg>
        <pc:picChg chg="add del mod">
          <ac:chgData name="Ragnhild Halvorsrud" userId="917ea340-fd63-490f-a7db-68428d24cf32" providerId="ADAL" clId="{08230460-D592-49DD-B67A-35731EFBAAF4}" dt="2020-06-29T13:45:11.841" v="944"/>
          <ac:picMkLst>
            <pc:docMk/>
            <pc:sldMk cId="3419055384" sldId="453"/>
            <ac:picMk id="21" creationId="{08F2F696-3CC8-4F53-BEF0-87A1031AB64A}"/>
          </ac:picMkLst>
        </pc:picChg>
        <pc:picChg chg="add del mod">
          <ac:chgData name="Ragnhild Halvorsrud" userId="917ea340-fd63-490f-a7db-68428d24cf32" providerId="ADAL" clId="{08230460-D592-49DD-B67A-35731EFBAAF4}" dt="2020-06-29T13:45:11.841" v="944"/>
          <ac:picMkLst>
            <pc:docMk/>
            <pc:sldMk cId="3419055384" sldId="453"/>
            <ac:picMk id="22" creationId="{1742A525-6516-4650-A41B-134FD645F5CA}"/>
          </ac:picMkLst>
        </pc:picChg>
        <pc:picChg chg="add del mod">
          <ac:chgData name="Ragnhild Halvorsrud" userId="917ea340-fd63-490f-a7db-68428d24cf32" providerId="ADAL" clId="{08230460-D592-49DD-B67A-35731EFBAAF4}" dt="2020-06-29T13:45:11.841" v="944"/>
          <ac:picMkLst>
            <pc:docMk/>
            <pc:sldMk cId="3419055384" sldId="453"/>
            <ac:picMk id="23" creationId="{D62B5F64-D141-408E-8B32-843C1AD63017}"/>
          </ac:picMkLst>
        </pc:picChg>
        <pc:picChg chg="add del mod">
          <ac:chgData name="Ragnhild Halvorsrud" userId="917ea340-fd63-490f-a7db-68428d24cf32" providerId="ADAL" clId="{08230460-D592-49DD-B67A-35731EFBAAF4}" dt="2020-06-29T13:45:11.841" v="944"/>
          <ac:picMkLst>
            <pc:docMk/>
            <pc:sldMk cId="3419055384" sldId="453"/>
            <ac:picMk id="24" creationId="{58185ECA-7CE6-4B00-92AA-FD7968DE3B11}"/>
          </ac:picMkLst>
        </pc:picChg>
        <pc:picChg chg="add del mod">
          <ac:chgData name="Ragnhild Halvorsrud" userId="917ea340-fd63-490f-a7db-68428d24cf32" providerId="ADAL" clId="{08230460-D592-49DD-B67A-35731EFBAAF4}" dt="2020-06-29T13:45:11.841" v="944"/>
          <ac:picMkLst>
            <pc:docMk/>
            <pc:sldMk cId="3419055384" sldId="453"/>
            <ac:picMk id="25" creationId="{E535D5CD-7801-4710-91D1-835BA1A95547}"/>
          </ac:picMkLst>
        </pc:picChg>
        <pc:picChg chg="add del mod">
          <ac:chgData name="Ragnhild Halvorsrud" userId="917ea340-fd63-490f-a7db-68428d24cf32" providerId="ADAL" clId="{08230460-D592-49DD-B67A-35731EFBAAF4}" dt="2020-06-29T13:45:11.841" v="944"/>
          <ac:picMkLst>
            <pc:docMk/>
            <pc:sldMk cId="3419055384" sldId="453"/>
            <ac:picMk id="26" creationId="{A5CD9105-9A65-4042-B471-7BEDF9CC99D9}"/>
          </ac:picMkLst>
        </pc:picChg>
        <pc:picChg chg="add del mod">
          <ac:chgData name="Ragnhild Halvorsrud" userId="917ea340-fd63-490f-a7db-68428d24cf32" providerId="ADAL" clId="{08230460-D592-49DD-B67A-35731EFBAAF4}" dt="2020-06-29T13:45:11.841" v="944"/>
          <ac:picMkLst>
            <pc:docMk/>
            <pc:sldMk cId="3419055384" sldId="453"/>
            <ac:picMk id="27" creationId="{CC6D10DC-2B31-4150-BF81-BDFE86D84F69}"/>
          </ac:picMkLst>
        </pc:picChg>
        <pc:picChg chg="add del mod">
          <ac:chgData name="Ragnhild Halvorsrud" userId="917ea340-fd63-490f-a7db-68428d24cf32" providerId="ADAL" clId="{08230460-D592-49DD-B67A-35731EFBAAF4}" dt="2020-06-29T13:45:11.841" v="944"/>
          <ac:picMkLst>
            <pc:docMk/>
            <pc:sldMk cId="3419055384" sldId="453"/>
            <ac:picMk id="28" creationId="{ABE9F155-C0A1-4CC5-B77F-49DCE46CD126}"/>
          </ac:picMkLst>
        </pc:picChg>
        <pc:picChg chg="add del mod">
          <ac:chgData name="Ragnhild Halvorsrud" userId="917ea340-fd63-490f-a7db-68428d24cf32" providerId="ADAL" clId="{08230460-D592-49DD-B67A-35731EFBAAF4}" dt="2020-06-29T13:45:11.841" v="944"/>
          <ac:picMkLst>
            <pc:docMk/>
            <pc:sldMk cId="3419055384" sldId="453"/>
            <ac:picMk id="29" creationId="{85978BA8-2868-4145-A4B0-11535E192C2C}"/>
          </ac:picMkLst>
        </pc:picChg>
        <pc:picChg chg="add del mod">
          <ac:chgData name="Ragnhild Halvorsrud" userId="917ea340-fd63-490f-a7db-68428d24cf32" providerId="ADAL" clId="{08230460-D592-49DD-B67A-35731EFBAAF4}" dt="2020-06-29T13:45:11.841" v="944"/>
          <ac:picMkLst>
            <pc:docMk/>
            <pc:sldMk cId="3419055384" sldId="453"/>
            <ac:picMk id="30" creationId="{5122D805-5357-4892-83E3-A32738B4EFC7}"/>
          </ac:picMkLst>
        </pc:picChg>
        <pc:picChg chg="add del mod">
          <ac:chgData name="Ragnhild Halvorsrud" userId="917ea340-fd63-490f-a7db-68428d24cf32" providerId="ADAL" clId="{08230460-D592-49DD-B67A-35731EFBAAF4}" dt="2020-06-29T13:45:11.841" v="944"/>
          <ac:picMkLst>
            <pc:docMk/>
            <pc:sldMk cId="3419055384" sldId="453"/>
            <ac:picMk id="31" creationId="{163FC371-3307-42B0-8B89-CB62FA8ACA16}"/>
          </ac:picMkLst>
        </pc:picChg>
        <pc:picChg chg="add del mod">
          <ac:chgData name="Ragnhild Halvorsrud" userId="917ea340-fd63-490f-a7db-68428d24cf32" providerId="ADAL" clId="{08230460-D592-49DD-B67A-35731EFBAAF4}" dt="2020-06-29T13:45:11.841" v="944"/>
          <ac:picMkLst>
            <pc:docMk/>
            <pc:sldMk cId="3419055384" sldId="453"/>
            <ac:picMk id="32" creationId="{53ADF88B-BF84-48E0-8A0E-3CAB1E83178B}"/>
          </ac:picMkLst>
        </pc:picChg>
        <pc:picChg chg="add del mod">
          <ac:chgData name="Ragnhild Halvorsrud" userId="917ea340-fd63-490f-a7db-68428d24cf32" providerId="ADAL" clId="{08230460-D592-49DD-B67A-35731EFBAAF4}" dt="2020-06-29T13:45:11.841" v="944"/>
          <ac:picMkLst>
            <pc:docMk/>
            <pc:sldMk cId="3419055384" sldId="453"/>
            <ac:picMk id="33" creationId="{646083B9-866B-4C0F-8207-50B3A9165ACC}"/>
          </ac:picMkLst>
        </pc:picChg>
        <pc:picChg chg="add del mod">
          <ac:chgData name="Ragnhild Halvorsrud" userId="917ea340-fd63-490f-a7db-68428d24cf32" providerId="ADAL" clId="{08230460-D592-49DD-B67A-35731EFBAAF4}" dt="2020-06-29T13:45:11.841" v="944"/>
          <ac:picMkLst>
            <pc:docMk/>
            <pc:sldMk cId="3419055384" sldId="453"/>
            <ac:picMk id="34" creationId="{D5103FC6-151E-4FB0-A739-DCDE3F8A8E76}"/>
          </ac:picMkLst>
        </pc:picChg>
        <pc:picChg chg="add del mod">
          <ac:chgData name="Ragnhild Halvorsrud" userId="917ea340-fd63-490f-a7db-68428d24cf32" providerId="ADAL" clId="{08230460-D592-49DD-B67A-35731EFBAAF4}" dt="2020-06-29T13:45:11.841" v="944"/>
          <ac:picMkLst>
            <pc:docMk/>
            <pc:sldMk cId="3419055384" sldId="453"/>
            <ac:picMk id="35" creationId="{EF15A2ED-9763-41E4-9CDE-9D845A61F49D}"/>
          </ac:picMkLst>
        </pc:picChg>
        <pc:picChg chg="add del mod">
          <ac:chgData name="Ragnhild Halvorsrud" userId="917ea340-fd63-490f-a7db-68428d24cf32" providerId="ADAL" clId="{08230460-D592-49DD-B67A-35731EFBAAF4}" dt="2020-06-29T13:45:11.841" v="944"/>
          <ac:picMkLst>
            <pc:docMk/>
            <pc:sldMk cId="3419055384" sldId="453"/>
            <ac:picMk id="41" creationId="{374DB233-21BC-4417-8B8C-327F708C7EF3}"/>
          </ac:picMkLst>
        </pc:picChg>
        <pc:picChg chg="add del mod">
          <ac:chgData name="Ragnhild Halvorsrud" userId="917ea340-fd63-490f-a7db-68428d24cf32" providerId="ADAL" clId="{08230460-D592-49DD-B67A-35731EFBAAF4}" dt="2020-06-29T13:45:11.841" v="944"/>
          <ac:picMkLst>
            <pc:docMk/>
            <pc:sldMk cId="3419055384" sldId="453"/>
            <ac:picMk id="42" creationId="{A2000130-9007-48D3-92BA-9B8932EB9968}"/>
          </ac:picMkLst>
        </pc:picChg>
        <pc:picChg chg="add del mod">
          <ac:chgData name="Ragnhild Halvorsrud" userId="917ea340-fd63-490f-a7db-68428d24cf32" providerId="ADAL" clId="{08230460-D592-49DD-B67A-35731EFBAAF4}" dt="2020-06-29T13:45:11.841" v="944"/>
          <ac:picMkLst>
            <pc:docMk/>
            <pc:sldMk cId="3419055384" sldId="453"/>
            <ac:picMk id="43" creationId="{A3456402-4D3B-4A26-B788-842999BF7E41}"/>
          </ac:picMkLst>
        </pc:picChg>
        <pc:picChg chg="add del mod">
          <ac:chgData name="Ragnhild Halvorsrud" userId="917ea340-fd63-490f-a7db-68428d24cf32" providerId="ADAL" clId="{08230460-D592-49DD-B67A-35731EFBAAF4}" dt="2020-06-29T13:45:11.841" v="944"/>
          <ac:picMkLst>
            <pc:docMk/>
            <pc:sldMk cId="3419055384" sldId="453"/>
            <ac:picMk id="44" creationId="{1EE2CD8F-EB5A-41A6-8E68-34AC8373BC26}"/>
          </ac:picMkLst>
        </pc:picChg>
        <pc:picChg chg="add del mod">
          <ac:chgData name="Ragnhild Halvorsrud" userId="917ea340-fd63-490f-a7db-68428d24cf32" providerId="ADAL" clId="{08230460-D592-49DD-B67A-35731EFBAAF4}" dt="2020-06-29T13:45:11.841" v="944"/>
          <ac:picMkLst>
            <pc:docMk/>
            <pc:sldMk cId="3419055384" sldId="453"/>
            <ac:picMk id="45" creationId="{D54D3538-2307-4E8C-AC9F-EB1CC8BA1A33}"/>
          </ac:picMkLst>
        </pc:picChg>
        <pc:picChg chg="add del mod">
          <ac:chgData name="Ragnhild Halvorsrud" userId="917ea340-fd63-490f-a7db-68428d24cf32" providerId="ADAL" clId="{08230460-D592-49DD-B67A-35731EFBAAF4}" dt="2020-06-29T13:45:11.841" v="944"/>
          <ac:picMkLst>
            <pc:docMk/>
            <pc:sldMk cId="3419055384" sldId="453"/>
            <ac:picMk id="46" creationId="{BF8071C7-BABA-427A-9B06-EA81028EF2AC}"/>
          </ac:picMkLst>
        </pc:picChg>
        <pc:picChg chg="add del mod">
          <ac:chgData name="Ragnhild Halvorsrud" userId="917ea340-fd63-490f-a7db-68428d24cf32" providerId="ADAL" clId="{08230460-D592-49DD-B67A-35731EFBAAF4}" dt="2020-06-29T13:45:11.841" v="944"/>
          <ac:picMkLst>
            <pc:docMk/>
            <pc:sldMk cId="3419055384" sldId="453"/>
            <ac:picMk id="50" creationId="{AEC699A6-1C2A-4F81-8A0D-0EAA48A9AB70}"/>
          </ac:picMkLst>
        </pc:picChg>
        <pc:picChg chg="add del mod">
          <ac:chgData name="Ragnhild Halvorsrud" userId="917ea340-fd63-490f-a7db-68428d24cf32" providerId="ADAL" clId="{08230460-D592-49DD-B67A-35731EFBAAF4}" dt="2020-06-29T13:45:11.841" v="944"/>
          <ac:picMkLst>
            <pc:docMk/>
            <pc:sldMk cId="3419055384" sldId="453"/>
            <ac:picMk id="51" creationId="{6109142A-9FA8-40B2-A607-BBCB8C97D45C}"/>
          </ac:picMkLst>
        </pc:picChg>
        <pc:picChg chg="add del mod">
          <ac:chgData name="Ragnhild Halvorsrud" userId="917ea340-fd63-490f-a7db-68428d24cf32" providerId="ADAL" clId="{08230460-D592-49DD-B67A-35731EFBAAF4}" dt="2020-06-29T13:45:11.841" v="944"/>
          <ac:picMkLst>
            <pc:docMk/>
            <pc:sldMk cId="3419055384" sldId="453"/>
            <ac:picMk id="52" creationId="{EDED731C-672B-461A-8E2E-BE6B99787373}"/>
          </ac:picMkLst>
        </pc:picChg>
        <pc:picChg chg="add del mod">
          <ac:chgData name="Ragnhild Halvorsrud" userId="917ea340-fd63-490f-a7db-68428d24cf32" providerId="ADAL" clId="{08230460-D592-49DD-B67A-35731EFBAAF4}" dt="2020-06-29T13:45:11.841" v="944"/>
          <ac:picMkLst>
            <pc:docMk/>
            <pc:sldMk cId="3419055384" sldId="453"/>
            <ac:picMk id="53" creationId="{2DCB288B-19C1-428E-8B89-F222B9DB56C5}"/>
          </ac:picMkLst>
        </pc:picChg>
        <pc:picChg chg="add del mod">
          <ac:chgData name="Ragnhild Halvorsrud" userId="917ea340-fd63-490f-a7db-68428d24cf32" providerId="ADAL" clId="{08230460-D592-49DD-B67A-35731EFBAAF4}" dt="2020-06-29T13:45:11.841" v="944"/>
          <ac:picMkLst>
            <pc:docMk/>
            <pc:sldMk cId="3419055384" sldId="453"/>
            <ac:picMk id="56" creationId="{3C4614AD-B421-4222-8698-BA41F72084EA}"/>
          </ac:picMkLst>
        </pc:picChg>
        <pc:picChg chg="add del mod">
          <ac:chgData name="Ragnhild Halvorsrud" userId="917ea340-fd63-490f-a7db-68428d24cf32" providerId="ADAL" clId="{08230460-D592-49DD-B67A-35731EFBAAF4}" dt="2020-06-29T13:45:11.841" v="944"/>
          <ac:picMkLst>
            <pc:docMk/>
            <pc:sldMk cId="3419055384" sldId="453"/>
            <ac:picMk id="58" creationId="{45336063-AE99-424F-A729-EE3F2ACB117F}"/>
          </ac:picMkLst>
        </pc:picChg>
        <pc:picChg chg="add del mod">
          <ac:chgData name="Ragnhild Halvorsrud" userId="917ea340-fd63-490f-a7db-68428d24cf32" providerId="ADAL" clId="{08230460-D592-49DD-B67A-35731EFBAAF4}" dt="2020-06-29T13:45:11.841" v="944"/>
          <ac:picMkLst>
            <pc:docMk/>
            <pc:sldMk cId="3419055384" sldId="453"/>
            <ac:picMk id="59" creationId="{1111C022-6B3B-4679-AE88-312138E74102}"/>
          </ac:picMkLst>
        </pc:picChg>
        <pc:picChg chg="add del mod">
          <ac:chgData name="Ragnhild Halvorsrud" userId="917ea340-fd63-490f-a7db-68428d24cf32" providerId="ADAL" clId="{08230460-D592-49DD-B67A-35731EFBAAF4}" dt="2020-06-29T13:45:11.841" v="944"/>
          <ac:picMkLst>
            <pc:docMk/>
            <pc:sldMk cId="3419055384" sldId="453"/>
            <ac:picMk id="60" creationId="{C69C36ED-57FA-4D53-9F48-F8FC71F96439}"/>
          </ac:picMkLst>
        </pc:picChg>
        <pc:picChg chg="add mod">
          <ac:chgData name="Ragnhild Halvorsrud" userId="917ea340-fd63-490f-a7db-68428d24cf32" providerId="ADAL" clId="{08230460-D592-49DD-B67A-35731EFBAAF4}" dt="2020-06-29T13:56:19.222" v="1043" actId="1076"/>
          <ac:picMkLst>
            <pc:docMk/>
            <pc:sldMk cId="3419055384" sldId="453"/>
            <ac:picMk id="63" creationId="{EF34232D-FE51-44C6-AD7C-BC559015D1DF}"/>
          </ac:picMkLst>
        </pc:picChg>
        <pc:cxnChg chg="add del mod">
          <ac:chgData name="Ragnhild Halvorsrud" userId="917ea340-fd63-490f-a7db-68428d24cf32" providerId="ADAL" clId="{08230460-D592-49DD-B67A-35731EFBAAF4}" dt="2020-06-29T13:45:11.841" v="944"/>
          <ac:cxnSpMkLst>
            <pc:docMk/>
            <pc:sldMk cId="3419055384" sldId="453"/>
            <ac:cxnSpMk id="17" creationId="{25D00607-2574-4B87-A38A-B2C4EC14BECB}"/>
          </ac:cxnSpMkLst>
        </pc:cxnChg>
        <pc:cxnChg chg="add del mod">
          <ac:chgData name="Ragnhild Halvorsrud" userId="917ea340-fd63-490f-a7db-68428d24cf32" providerId="ADAL" clId="{08230460-D592-49DD-B67A-35731EFBAAF4}" dt="2020-06-29T13:45:11.841" v="944"/>
          <ac:cxnSpMkLst>
            <pc:docMk/>
            <pc:sldMk cId="3419055384" sldId="453"/>
            <ac:cxnSpMk id="18" creationId="{22D2AA96-ECDE-4ADC-BE3A-C12FAD56559C}"/>
          </ac:cxnSpMkLst>
        </pc:cxnChg>
        <pc:cxnChg chg="add del mod">
          <ac:chgData name="Ragnhild Halvorsrud" userId="917ea340-fd63-490f-a7db-68428d24cf32" providerId="ADAL" clId="{08230460-D592-49DD-B67A-35731EFBAAF4}" dt="2020-06-29T13:45:11.841" v="944"/>
          <ac:cxnSpMkLst>
            <pc:docMk/>
            <pc:sldMk cId="3419055384" sldId="453"/>
            <ac:cxnSpMk id="19" creationId="{1854E2A0-454E-47C8-B450-A2CF1F99706C}"/>
          </ac:cxnSpMkLst>
        </pc:cxnChg>
        <pc:cxnChg chg="add del mod">
          <ac:chgData name="Ragnhild Halvorsrud" userId="917ea340-fd63-490f-a7db-68428d24cf32" providerId="ADAL" clId="{08230460-D592-49DD-B67A-35731EFBAAF4}" dt="2020-06-29T13:45:11.841" v="944"/>
          <ac:cxnSpMkLst>
            <pc:docMk/>
            <pc:sldMk cId="3419055384" sldId="453"/>
            <ac:cxnSpMk id="20" creationId="{9CC17B29-7A02-4430-B8A5-945B6017278D}"/>
          </ac:cxnSpMkLst>
        </pc:cxnChg>
        <pc:cxnChg chg="add del mod">
          <ac:chgData name="Ragnhild Halvorsrud" userId="917ea340-fd63-490f-a7db-68428d24cf32" providerId="ADAL" clId="{08230460-D592-49DD-B67A-35731EFBAAF4}" dt="2020-06-29T13:45:11.841" v="944"/>
          <ac:cxnSpMkLst>
            <pc:docMk/>
            <pc:sldMk cId="3419055384" sldId="453"/>
            <ac:cxnSpMk id="39" creationId="{91F2E25B-1527-4802-93EF-6F7D6C125C94}"/>
          </ac:cxnSpMkLst>
        </pc:cxnChg>
        <pc:cxnChg chg="add del mod">
          <ac:chgData name="Ragnhild Halvorsrud" userId="917ea340-fd63-490f-a7db-68428d24cf32" providerId="ADAL" clId="{08230460-D592-49DD-B67A-35731EFBAAF4}" dt="2020-06-29T13:45:11.841" v="944"/>
          <ac:cxnSpMkLst>
            <pc:docMk/>
            <pc:sldMk cId="3419055384" sldId="453"/>
            <ac:cxnSpMk id="40" creationId="{5004277B-166B-40FA-92EA-DC30EC7741A7}"/>
          </ac:cxnSpMkLst>
        </pc:cxnChg>
        <pc:cxnChg chg="add del mod">
          <ac:chgData name="Ragnhild Halvorsrud" userId="917ea340-fd63-490f-a7db-68428d24cf32" providerId="ADAL" clId="{08230460-D592-49DD-B67A-35731EFBAAF4}" dt="2020-06-29T13:45:11.841" v="944"/>
          <ac:cxnSpMkLst>
            <pc:docMk/>
            <pc:sldMk cId="3419055384" sldId="453"/>
            <ac:cxnSpMk id="48" creationId="{7ED64B30-8F21-40BE-88CE-89FBE7A12294}"/>
          </ac:cxnSpMkLst>
        </pc:cxnChg>
        <pc:cxnChg chg="add del mod">
          <ac:chgData name="Ragnhild Halvorsrud" userId="917ea340-fd63-490f-a7db-68428d24cf32" providerId="ADAL" clId="{08230460-D592-49DD-B67A-35731EFBAAF4}" dt="2020-06-29T13:45:11.841" v="944"/>
          <ac:cxnSpMkLst>
            <pc:docMk/>
            <pc:sldMk cId="3419055384" sldId="453"/>
            <ac:cxnSpMk id="49" creationId="{34B488E7-7545-4B8D-8773-50B58C7D1FCB}"/>
          </ac:cxnSpMkLst>
        </pc:cxnChg>
      </pc:sldChg>
      <pc:sldChg chg="delSp modSp mod">
        <pc:chgData name="Ragnhild Halvorsrud" userId="917ea340-fd63-490f-a7db-68428d24cf32" providerId="ADAL" clId="{08230460-D592-49DD-B67A-35731EFBAAF4}" dt="2020-06-29T13:44:37.825" v="938" actId="1076"/>
        <pc:sldMkLst>
          <pc:docMk/>
          <pc:sldMk cId="2661338995" sldId="486"/>
        </pc:sldMkLst>
        <pc:spChg chg="mod">
          <ac:chgData name="Ragnhild Halvorsrud" userId="917ea340-fd63-490f-a7db-68428d24cf32" providerId="ADAL" clId="{08230460-D592-49DD-B67A-35731EFBAAF4}" dt="2020-06-29T13:42:40.409" v="898" actId="6549"/>
          <ac:spMkLst>
            <pc:docMk/>
            <pc:sldMk cId="2661338995" sldId="486"/>
            <ac:spMk id="3" creationId="{00000000-0000-0000-0000-000000000000}"/>
          </ac:spMkLst>
        </pc:spChg>
        <pc:spChg chg="del">
          <ac:chgData name="Ragnhild Halvorsrud" userId="917ea340-fd63-490f-a7db-68428d24cf32" providerId="ADAL" clId="{08230460-D592-49DD-B67A-35731EFBAAF4}" dt="2020-06-29T13:44:32.298" v="937" actId="478"/>
          <ac:spMkLst>
            <pc:docMk/>
            <pc:sldMk cId="2661338995" sldId="486"/>
            <ac:spMk id="6" creationId="{00000000-0000-0000-0000-000000000000}"/>
          </ac:spMkLst>
        </pc:spChg>
        <pc:spChg chg="mod">
          <ac:chgData name="Ragnhild Halvorsrud" userId="917ea340-fd63-490f-a7db-68428d24cf32" providerId="ADAL" clId="{08230460-D592-49DD-B67A-35731EFBAAF4}" dt="2020-06-29T13:44:37.825" v="938" actId="1076"/>
          <ac:spMkLst>
            <pc:docMk/>
            <pc:sldMk cId="2661338995" sldId="486"/>
            <ac:spMk id="10" creationId="{00000000-0000-0000-0000-000000000000}"/>
          </ac:spMkLst>
        </pc:spChg>
        <pc:spChg chg="mod">
          <ac:chgData name="Ragnhild Halvorsrud" userId="917ea340-fd63-490f-a7db-68428d24cf32" providerId="ADAL" clId="{08230460-D592-49DD-B67A-35731EFBAAF4}" dt="2020-06-29T13:44:37.825" v="938" actId="1076"/>
          <ac:spMkLst>
            <pc:docMk/>
            <pc:sldMk cId="2661338995" sldId="486"/>
            <ac:spMk id="11" creationId="{00000000-0000-0000-0000-000000000000}"/>
          </ac:spMkLst>
        </pc:spChg>
        <pc:picChg chg="mod">
          <ac:chgData name="Ragnhild Halvorsrud" userId="917ea340-fd63-490f-a7db-68428d24cf32" providerId="ADAL" clId="{08230460-D592-49DD-B67A-35731EFBAAF4}" dt="2020-06-29T13:44:37.825" v="938" actId="1076"/>
          <ac:picMkLst>
            <pc:docMk/>
            <pc:sldMk cId="2661338995" sldId="486"/>
            <ac:picMk id="7" creationId="{00000000-0000-0000-0000-000000000000}"/>
          </ac:picMkLst>
        </pc:picChg>
        <pc:picChg chg="mod">
          <ac:chgData name="Ragnhild Halvorsrud" userId="917ea340-fd63-490f-a7db-68428d24cf32" providerId="ADAL" clId="{08230460-D592-49DD-B67A-35731EFBAAF4}" dt="2020-06-29T13:44:37.825" v="938" actId="1076"/>
          <ac:picMkLst>
            <pc:docMk/>
            <pc:sldMk cId="2661338995" sldId="486"/>
            <ac:picMk id="8" creationId="{00000000-0000-0000-0000-000000000000}"/>
          </ac:picMkLst>
        </pc:picChg>
        <pc:picChg chg="mod">
          <ac:chgData name="Ragnhild Halvorsrud" userId="917ea340-fd63-490f-a7db-68428d24cf32" providerId="ADAL" clId="{08230460-D592-49DD-B67A-35731EFBAAF4}" dt="2020-06-29T13:44:37.825" v="938" actId="1076"/>
          <ac:picMkLst>
            <pc:docMk/>
            <pc:sldMk cId="2661338995" sldId="486"/>
            <ac:picMk id="9" creationId="{00000000-0000-0000-0000-000000000000}"/>
          </ac:picMkLst>
        </pc:picChg>
      </pc:sldChg>
      <pc:sldChg chg="modSp mod">
        <pc:chgData name="Ragnhild Halvorsrud" userId="917ea340-fd63-490f-a7db-68428d24cf32" providerId="ADAL" clId="{08230460-D592-49DD-B67A-35731EFBAAF4}" dt="2020-06-29T10:45:51.068" v="532" actId="20577"/>
        <pc:sldMkLst>
          <pc:docMk/>
          <pc:sldMk cId="1043206022" sldId="511"/>
        </pc:sldMkLst>
        <pc:spChg chg="mod">
          <ac:chgData name="Ragnhild Halvorsrud" userId="917ea340-fd63-490f-a7db-68428d24cf32" providerId="ADAL" clId="{08230460-D592-49DD-B67A-35731EFBAAF4}" dt="2020-06-29T10:45:51.068" v="532" actId="20577"/>
          <ac:spMkLst>
            <pc:docMk/>
            <pc:sldMk cId="1043206022" sldId="511"/>
            <ac:spMk id="5" creationId="{00000000-0000-0000-0000-000000000000}"/>
          </ac:spMkLst>
        </pc:spChg>
      </pc:sldChg>
      <pc:sldChg chg="addSp modSp mod">
        <pc:chgData name="Ragnhild Halvorsrud" userId="917ea340-fd63-490f-a7db-68428d24cf32" providerId="ADAL" clId="{08230460-D592-49DD-B67A-35731EFBAAF4}" dt="2020-06-29T13:35:28.178" v="538" actId="1076"/>
        <pc:sldMkLst>
          <pc:docMk/>
          <pc:sldMk cId="930194854" sldId="512"/>
        </pc:sldMkLst>
        <pc:spChg chg="mod">
          <ac:chgData name="Ragnhild Halvorsrud" userId="917ea340-fd63-490f-a7db-68428d24cf32" providerId="ADAL" clId="{08230460-D592-49DD-B67A-35731EFBAAF4}" dt="2020-06-29T13:35:20.722" v="537" actId="27636"/>
          <ac:spMkLst>
            <pc:docMk/>
            <pc:sldMk cId="930194854" sldId="512"/>
            <ac:spMk id="3" creationId="{00000000-0000-0000-0000-000000000000}"/>
          </ac:spMkLst>
        </pc:spChg>
        <pc:spChg chg="add mod">
          <ac:chgData name="Ragnhild Halvorsrud" userId="917ea340-fd63-490f-a7db-68428d24cf32" providerId="ADAL" clId="{08230460-D592-49DD-B67A-35731EFBAAF4}" dt="2020-06-29T13:35:01.101" v="535" actId="1076"/>
          <ac:spMkLst>
            <pc:docMk/>
            <pc:sldMk cId="930194854" sldId="512"/>
            <ac:spMk id="12" creationId="{19122D59-0A66-443E-ACB2-DD07B585036C}"/>
          </ac:spMkLst>
        </pc:spChg>
        <pc:spChg chg="add mod">
          <ac:chgData name="Ragnhild Halvorsrud" userId="917ea340-fd63-490f-a7db-68428d24cf32" providerId="ADAL" clId="{08230460-D592-49DD-B67A-35731EFBAAF4}" dt="2020-06-29T13:35:01.101" v="535" actId="1076"/>
          <ac:spMkLst>
            <pc:docMk/>
            <pc:sldMk cId="930194854" sldId="512"/>
            <ac:spMk id="13" creationId="{80CC46F9-C788-4D42-AF85-2805C9830DF1}"/>
          </ac:spMkLst>
        </pc:spChg>
        <pc:spChg chg="add mod">
          <ac:chgData name="Ragnhild Halvorsrud" userId="917ea340-fd63-490f-a7db-68428d24cf32" providerId="ADAL" clId="{08230460-D592-49DD-B67A-35731EFBAAF4}" dt="2020-06-29T13:35:01.101" v="535" actId="1076"/>
          <ac:spMkLst>
            <pc:docMk/>
            <pc:sldMk cId="930194854" sldId="512"/>
            <ac:spMk id="14" creationId="{A19AB845-6C33-4EF7-827D-7E7D92D5BCDD}"/>
          </ac:spMkLst>
        </pc:spChg>
        <pc:spChg chg="add mod">
          <ac:chgData name="Ragnhild Halvorsrud" userId="917ea340-fd63-490f-a7db-68428d24cf32" providerId="ADAL" clId="{08230460-D592-49DD-B67A-35731EFBAAF4}" dt="2020-06-29T13:35:01.101" v="535" actId="1076"/>
          <ac:spMkLst>
            <pc:docMk/>
            <pc:sldMk cId="930194854" sldId="512"/>
            <ac:spMk id="15" creationId="{88442914-0552-4DBE-9D52-00FF8303F828}"/>
          </ac:spMkLst>
        </pc:spChg>
        <pc:spChg chg="add mod">
          <ac:chgData name="Ragnhild Halvorsrud" userId="917ea340-fd63-490f-a7db-68428d24cf32" providerId="ADAL" clId="{08230460-D592-49DD-B67A-35731EFBAAF4}" dt="2020-06-29T13:35:01.101" v="535" actId="1076"/>
          <ac:spMkLst>
            <pc:docMk/>
            <pc:sldMk cId="930194854" sldId="512"/>
            <ac:spMk id="17" creationId="{EBFF93D9-AB84-4935-B53A-2111E5914C02}"/>
          </ac:spMkLst>
        </pc:spChg>
        <pc:picChg chg="add mod">
          <ac:chgData name="Ragnhild Halvorsrud" userId="917ea340-fd63-490f-a7db-68428d24cf32" providerId="ADAL" clId="{08230460-D592-49DD-B67A-35731EFBAAF4}" dt="2020-06-29T13:35:01.101" v="535" actId="1076"/>
          <ac:picMkLst>
            <pc:docMk/>
            <pc:sldMk cId="930194854" sldId="512"/>
            <ac:picMk id="7" creationId="{ACE786FE-9178-4E83-94BB-EE126B937061}"/>
          </ac:picMkLst>
        </pc:picChg>
        <pc:picChg chg="add mod">
          <ac:chgData name="Ragnhild Halvorsrud" userId="917ea340-fd63-490f-a7db-68428d24cf32" providerId="ADAL" clId="{08230460-D592-49DD-B67A-35731EFBAAF4}" dt="2020-06-29T13:35:01.101" v="535" actId="1076"/>
          <ac:picMkLst>
            <pc:docMk/>
            <pc:sldMk cId="930194854" sldId="512"/>
            <ac:picMk id="8" creationId="{F0D570AC-B25B-4970-B413-7E7D1113B218}"/>
          </ac:picMkLst>
        </pc:picChg>
        <pc:picChg chg="add mod">
          <ac:chgData name="Ragnhild Halvorsrud" userId="917ea340-fd63-490f-a7db-68428d24cf32" providerId="ADAL" clId="{08230460-D592-49DD-B67A-35731EFBAAF4}" dt="2020-06-29T13:35:01.101" v="535" actId="1076"/>
          <ac:picMkLst>
            <pc:docMk/>
            <pc:sldMk cId="930194854" sldId="512"/>
            <ac:picMk id="9" creationId="{2DAB1D01-1237-4E84-86DD-5DD4739E943C}"/>
          </ac:picMkLst>
        </pc:picChg>
        <pc:picChg chg="add mod">
          <ac:chgData name="Ragnhild Halvorsrud" userId="917ea340-fd63-490f-a7db-68428d24cf32" providerId="ADAL" clId="{08230460-D592-49DD-B67A-35731EFBAAF4}" dt="2020-06-29T13:35:01.101" v="535" actId="1076"/>
          <ac:picMkLst>
            <pc:docMk/>
            <pc:sldMk cId="930194854" sldId="512"/>
            <ac:picMk id="10" creationId="{F8BF37A9-CCC2-4842-B8AF-FED0EF87CD3E}"/>
          </ac:picMkLst>
        </pc:picChg>
        <pc:picChg chg="add mod">
          <ac:chgData name="Ragnhild Halvorsrud" userId="917ea340-fd63-490f-a7db-68428d24cf32" providerId="ADAL" clId="{08230460-D592-49DD-B67A-35731EFBAAF4}" dt="2020-06-29T13:35:01.101" v="535" actId="1076"/>
          <ac:picMkLst>
            <pc:docMk/>
            <pc:sldMk cId="930194854" sldId="512"/>
            <ac:picMk id="11" creationId="{1A0365D2-42BE-460E-A006-E9F159C3F4E5}"/>
          </ac:picMkLst>
        </pc:picChg>
        <pc:picChg chg="mod">
          <ac:chgData name="Ragnhild Halvorsrud" userId="917ea340-fd63-490f-a7db-68428d24cf32" providerId="ADAL" clId="{08230460-D592-49DD-B67A-35731EFBAAF4}" dt="2020-06-29T13:35:28.178" v="538" actId="1076"/>
          <ac:picMkLst>
            <pc:docMk/>
            <pc:sldMk cId="930194854" sldId="512"/>
            <ac:picMk id="16" creationId="{00000000-0000-0000-0000-000000000000}"/>
          </ac:picMkLst>
        </pc:picChg>
      </pc:sldChg>
      <pc:sldChg chg="modSp mod">
        <pc:chgData name="Ragnhild Halvorsrud" userId="917ea340-fd63-490f-a7db-68428d24cf32" providerId="ADAL" clId="{08230460-D592-49DD-B67A-35731EFBAAF4}" dt="2020-06-29T13:44:17.874" v="934" actId="6549"/>
        <pc:sldMkLst>
          <pc:docMk/>
          <pc:sldMk cId="2322008763" sldId="513"/>
        </pc:sldMkLst>
        <pc:spChg chg="mod">
          <ac:chgData name="Ragnhild Halvorsrud" userId="917ea340-fd63-490f-a7db-68428d24cf32" providerId="ADAL" clId="{08230460-D592-49DD-B67A-35731EFBAAF4}" dt="2020-06-29T13:44:17.874" v="934" actId="6549"/>
          <ac:spMkLst>
            <pc:docMk/>
            <pc:sldMk cId="2322008763" sldId="513"/>
            <ac:spMk id="3" creationId="{00000000-0000-0000-0000-000000000000}"/>
          </ac:spMkLst>
        </pc:spChg>
      </pc:sldChg>
      <pc:sldChg chg="del">
        <pc:chgData name="Ragnhild Halvorsrud" userId="917ea340-fd63-490f-a7db-68428d24cf32" providerId="ADAL" clId="{08230460-D592-49DD-B67A-35731EFBAAF4}" dt="2020-06-21T18:38:40.935" v="457" actId="47"/>
        <pc:sldMkLst>
          <pc:docMk/>
          <pc:sldMk cId="3877962403" sldId="515"/>
        </pc:sldMkLst>
      </pc:sldChg>
      <pc:sldChg chg="addSp delSp modSp add del mod ord">
        <pc:chgData name="Ragnhild Halvorsrud" userId="917ea340-fd63-490f-a7db-68428d24cf32" providerId="ADAL" clId="{08230460-D592-49DD-B67A-35731EFBAAF4}" dt="2020-06-29T13:53:17.153" v="1036"/>
        <pc:sldMkLst>
          <pc:docMk/>
          <pc:sldMk cId="1125293615" sldId="524"/>
        </pc:sldMkLst>
        <pc:spChg chg="mod">
          <ac:chgData name="Ragnhild Halvorsrud" userId="917ea340-fd63-490f-a7db-68428d24cf32" providerId="ADAL" clId="{08230460-D592-49DD-B67A-35731EFBAAF4}" dt="2020-06-29T13:48:29.194" v="974"/>
          <ac:spMkLst>
            <pc:docMk/>
            <pc:sldMk cId="1125293615" sldId="524"/>
            <ac:spMk id="2" creationId="{00000000-0000-0000-0000-000000000000}"/>
          </ac:spMkLst>
        </pc:spChg>
        <pc:spChg chg="mod">
          <ac:chgData name="Ragnhild Halvorsrud" userId="917ea340-fd63-490f-a7db-68428d24cf32" providerId="ADAL" clId="{08230460-D592-49DD-B67A-35731EFBAAF4}" dt="2020-06-29T13:48:57.399" v="984" actId="6549"/>
          <ac:spMkLst>
            <pc:docMk/>
            <pc:sldMk cId="1125293615" sldId="524"/>
            <ac:spMk id="3" creationId="{00000000-0000-0000-0000-000000000000}"/>
          </ac:spMkLst>
        </pc:spChg>
        <pc:spChg chg="add del mod">
          <ac:chgData name="Ragnhild Halvorsrud" userId="917ea340-fd63-490f-a7db-68428d24cf32" providerId="ADAL" clId="{08230460-D592-49DD-B67A-35731EFBAAF4}" dt="2020-06-29T13:48:29.194" v="974"/>
          <ac:spMkLst>
            <pc:docMk/>
            <pc:sldMk cId="1125293615" sldId="524"/>
            <ac:spMk id="4" creationId="{0AB223B4-82BE-4675-9A48-43822734CC1F}"/>
          </ac:spMkLst>
        </pc:spChg>
        <pc:picChg chg="mod">
          <ac:chgData name="Ragnhild Halvorsrud" userId="917ea340-fd63-490f-a7db-68428d24cf32" providerId="ADAL" clId="{08230460-D592-49DD-B67A-35731EFBAAF4}" dt="2020-06-29T13:49:01.283" v="985" actId="1076"/>
          <ac:picMkLst>
            <pc:docMk/>
            <pc:sldMk cId="1125293615" sldId="524"/>
            <ac:picMk id="7" creationId="{00000000-0000-0000-0000-000000000000}"/>
          </ac:picMkLst>
        </pc:picChg>
      </pc:sldChg>
      <pc:sldChg chg="addSp delSp modSp add del mod ord">
        <pc:chgData name="Ragnhild Halvorsrud" userId="917ea340-fd63-490f-a7db-68428d24cf32" providerId="ADAL" clId="{08230460-D592-49DD-B67A-35731EFBAAF4}" dt="2020-06-29T13:53:17.153" v="1036"/>
        <pc:sldMkLst>
          <pc:docMk/>
          <pc:sldMk cId="508400711" sldId="525"/>
        </pc:sldMkLst>
        <pc:spChg chg="mod">
          <ac:chgData name="Ragnhild Halvorsrud" userId="917ea340-fd63-490f-a7db-68428d24cf32" providerId="ADAL" clId="{08230460-D592-49DD-B67A-35731EFBAAF4}" dt="2020-06-29T13:49:41.501" v="989"/>
          <ac:spMkLst>
            <pc:docMk/>
            <pc:sldMk cId="508400711" sldId="525"/>
            <ac:spMk id="2" creationId="{00000000-0000-0000-0000-000000000000}"/>
          </ac:spMkLst>
        </pc:spChg>
        <pc:spChg chg="mod">
          <ac:chgData name="Ragnhild Halvorsrud" userId="917ea340-fd63-490f-a7db-68428d24cf32" providerId="ADAL" clId="{08230460-D592-49DD-B67A-35731EFBAAF4}" dt="2020-06-29T13:52:56.675" v="1033" actId="20577"/>
          <ac:spMkLst>
            <pc:docMk/>
            <pc:sldMk cId="508400711" sldId="525"/>
            <ac:spMk id="3" creationId="{00000000-0000-0000-0000-000000000000}"/>
          </ac:spMkLst>
        </pc:spChg>
        <pc:spChg chg="add del mod">
          <ac:chgData name="Ragnhild Halvorsrud" userId="917ea340-fd63-490f-a7db-68428d24cf32" providerId="ADAL" clId="{08230460-D592-49DD-B67A-35731EFBAAF4}" dt="2020-06-29T13:49:41.501" v="989"/>
          <ac:spMkLst>
            <pc:docMk/>
            <pc:sldMk cId="508400711" sldId="525"/>
            <ac:spMk id="5" creationId="{A89FF137-C4DB-41F4-81A4-279F77E954AD}"/>
          </ac:spMkLst>
        </pc:spChg>
        <pc:picChg chg="mod">
          <ac:chgData name="Ragnhild Halvorsrud" userId="917ea340-fd63-490f-a7db-68428d24cf32" providerId="ADAL" clId="{08230460-D592-49DD-B67A-35731EFBAAF4}" dt="2020-06-29T13:52:20.629" v="1013" actId="14100"/>
          <ac:picMkLst>
            <pc:docMk/>
            <pc:sldMk cId="508400711" sldId="525"/>
            <ac:picMk id="4" creationId="{00000000-0000-0000-0000-000000000000}"/>
          </ac:picMkLst>
        </pc:picChg>
      </pc:sldChg>
      <pc:sldChg chg="modSp mod">
        <pc:chgData name="Ragnhild Halvorsrud" userId="917ea340-fd63-490f-a7db-68428d24cf32" providerId="ADAL" clId="{08230460-D592-49DD-B67A-35731EFBAAF4}" dt="2020-06-21T18:31:32.371" v="456" actId="14100"/>
        <pc:sldMkLst>
          <pc:docMk/>
          <pc:sldMk cId="3219094029" sldId="816"/>
        </pc:sldMkLst>
        <pc:spChg chg="mod">
          <ac:chgData name="Ragnhild Halvorsrud" userId="917ea340-fd63-490f-a7db-68428d24cf32" providerId="ADAL" clId="{08230460-D592-49DD-B67A-35731EFBAAF4}" dt="2020-06-21T18:31:32.371" v="456" actId="14100"/>
          <ac:spMkLst>
            <pc:docMk/>
            <pc:sldMk cId="3219094029" sldId="816"/>
            <ac:spMk id="5" creationId="{350478A3-16F6-44AE-A201-47C1B0E913DB}"/>
          </ac:spMkLst>
        </pc:spChg>
      </pc:sldChg>
      <pc:sldChg chg="modSp new mod ord">
        <pc:chgData name="Ragnhild Halvorsrud" userId="917ea340-fd63-490f-a7db-68428d24cf32" providerId="ADAL" clId="{08230460-D592-49DD-B67A-35731EFBAAF4}" dt="2020-06-29T13:53:17.153" v="1036"/>
        <pc:sldMkLst>
          <pc:docMk/>
          <pc:sldMk cId="1360155283" sldId="819"/>
        </pc:sldMkLst>
        <pc:spChg chg="mod">
          <ac:chgData name="Ragnhild Halvorsrud" userId="917ea340-fd63-490f-a7db-68428d24cf32" providerId="ADAL" clId="{08230460-D592-49DD-B67A-35731EFBAAF4}" dt="2020-06-29T13:46:09.934" v="959" actId="20577"/>
          <ac:spMkLst>
            <pc:docMk/>
            <pc:sldMk cId="1360155283" sldId="819"/>
            <ac:spMk id="2" creationId="{DCB348A2-7F13-47EA-ADE4-1AFBBFF42C28}"/>
          </ac:spMkLst>
        </pc:spChg>
      </pc:sldChg>
      <pc:sldChg chg="new del">
        <pc:chgData name="Ragnhild Halvorsrud" userId="917ea340-fd63-490f-a7db-68428d24cf32" providerId="ADAL" clId="{08230460-D592-49DD-B67A-35731EFBAAF4}" dt="2020-06-29T13:53:07.651" v="1034" actId="47"/>
        <pc:sldMkLst>
          <pc:docMk/>
          <pc:sldMk cId="589593331" sldId="820"/>
        </pc:sldMkLst>
      </pc:sldChg>
      <pc:sldChg chg="modSp add">
        <pc:chgData name="Ragnhild Halvorsrud" userId="917ea340-fd63-490f-a7db-68428d24cf32" providerId="ADAL" clId="{08230460-D592-49DD-B67A-35731EFBAAF4}" dt="2020-06-29T13:46:53.572" v="962" actId="1076"/>
        <pc:sldMkLst>
          <pc:docMk/>
          <pc:sldMk cId="1156441030" sldId="821"/>
        </pc:sldMkLst>
        <pc:spChg chg="mod">
          <ac:chgData name="Ragnhild Halvorsrud" userId="917ea340-fd63-490f-a7db-68428d24cf32" providerId="ADAL" clId="{08230460-D592-49DD-B67A-35731EFBAAF4}" dt="2020-06-29T13:46:53.572" v="962" actId="1076"/>
          <ac:spMkLst>
            <pc:docMk/>
            <pc:sldMk cId="1156441030" sldId="821"/>
            <ac:spMk id="4" creationId="{24FD878C-3E6A-4809-9107-65F89F99CD39}"/>
          </ac:spMkLst>
        </pc:spChg>
        <pc:spChg chg="mod">
          <ac:chgData name="Ragnhild Halvorsrud" userId="917ea340-fd63-490f-a7db-68428d24cf32" providerId="ADAL" clId="{08230460-D592-49DD-B67A-35731EFBAAF4}" dt="2020-06-29T13:46:53.572" v="962" actId="1076"/>
          <ac:spMkLst>
            <pc:docMk/>
            <pc:sldMk cId="1156441030" sldId="821"/>
            <ac:spMk id="5" creationId="{9D29B016-9884-4B7B-B277-56FC0ADD8782}"/>
          </ac:spMkLst>
        </pc:spChg>
        <pc:spChg chg="mod">
          <ac:chgData name="Ragnhild Halvorsrud" userId="917ea340-fd63-490f-a7db-68428d24cf32" providerId="ADAL" clId="{08230460-D592-49DD-B67A-35731EFBAAF4}" dt="2020-06-29T13:46:53.572" v="962" actId="1076"/>
          <ac:spMkLst>
            <pc:docMk/>
            <pc:sldMk cId="1156441030" sldId="821"/>
            <ac:spMk id="6" creationId="{EB3BFAD0-24F9-42CE-8AD3-DCF5C0481196}"/>
          </ac:spMkLst>
        </pc:spChg>
        <pc:spChg chg="mod">
          <ac:chgData name="Ragnhild Halvorsrud" userId="917ea340-fd63-490f-a7db-68428d24cf32" providerId="ADAL" clId="{08230460-D592-49DD-B67A-35731EFBAAF4}" dt="2020-06-29T13:46:53.572" v="962" actId="1076"/>
          <ac:spMkLst>
            <pc:docMk/>
            <pc:sldMk cId="1156441030" sldId="821"/>
            <ac:spMk id="7" creationId="{E5313F3F-2496-403D-B4EB-EB44689C8078}"/>
          </ac:spMkLst>
        </pc:spChg>
        <pc:spChg chg="mod">
          <ac:chgData name="Ragnhild Halvorsrud" userId="917ea340-fd63-490f-a7db-68428d24cf32" providerId="ADAL" clId="{08230460-D592-49DD-B67A-35731EFBAAF4}" dt="2020-06-29T13:46:53.572" v="962" actId="1076"/>
          <ac:spMkLst>
            <pc:docMk/>
            <pc:sldMk cId="1156441030" sldId="821"/>
            <ac:spMk id="8" creationId="{68C1A199-9FB7-4418-8F27-6E87B33B5642}"/>
          </ac:spMkLst>
        </pc:spChg>
        <pc:spChg chg="mod">
          <ac:chgData name="Ragnhild Halvorsrud" userId="917ea340-fd63-490f-a7db-68428d24cf32" providerId="ADAL" clId="{08230460-D592-49DD-B67A-35731EFBAAF4}" dt="2020-06-29T13:46:53.572" v="962" actId="1076"/>
          <ac:spMkLst>
            <pc:docMk/>
            <pc:sldMk cId="1156441030" sldId="821"/>
            <ac:spMk id="9" creationId="{6CD19EA1-3116-4185-A25A-C2910D099034}"/>
          </ac:spMkLst>
        </pc:spChg>
        <pc:spChg chg="mod">
          <ac:chgData name="Ragnhild Halvorsrud" userId="917ea340-fd63-490f-a7db-68428d24cf32" providerId="ADAL" clId="{08230460-D592-49DD-B67A-35731EFBAAF4}" dt="2020-06-29T13:46:53.572" v="962" actId="1076"/>
          <ac:spMkLst>
            <pc:docMk/>
            <pc:sldMk cId="1156441030" sldId="821"/>
            <ac:spMk id="11" creationId="{DFD56B44-572E-4840-9CCF-9AD31ED20994}"/>
          </ac:spMkLst>
        </pc:spChg>
        <pc:spChg chg="mod">
          <ac:chgData name="Ragnhild Halvorsrud" userId="917ea340-fd63-490f-a7db-68428d24cf32" providerId="ADAL" clId="{08230460-D592-49DD-B67A-35731EFBAAF4}" dt="2020-06-29T13:46:53.572" v="962" actId="1076"/>
          <ac:spMkLst>
            <pc:docMk/>
            <pc:sldMk cId="1156441030" sldId="821"/>
            <ac:spMk id="12" creationId="{B953DBC1-AD47-441E-BABD-C9E81527A58B}"/>
          </ac:spMkLst>
        </pc:spChg>
        <pc:spChg chg="mod">
          <ac:chgData name="Ragnhild Halvorsrud" userId="917ea340-fd63-490f-a7db-68428d24cf32" providerId="ADAL" clId="{08230460-D592-49DD-B67A-35731EFBAAF4}" dt="2020-06-29T13:46:53.572" v="962" actId="1076"/>
          <ac:spMkLst>
            <pc:docMk/>
            <pc:sldMk cId="1156441030" sldId="821"/>
            <ac:spMk id="13" creationId="{9A9EA639-E3CB-463D-BB6F-DFBB30807C4A}"/>
          </ac:spMkLst>
        </pc:spChg>
        <pc:spChg chg="mod">
          <ac:chgData name="Ragnhild Halvorsrud" userId="917ea340-fd63-490f-a7db-68428d24cf32" providerId="ADAL" clId="{08230460-D592-49DD-B67A-35731EFBAAF4}" dt="2020-06-29T13:46:53.572" v="962" actId="1076"/>
          <ac:spMkLst>
            <pc:docMk/>
            <pc:sldMk cId="1156441030" sldId="821"/>
            <ac:spMk id="14" creationId="{4C22B3F0-F565-4A24-BB3A-7C09F463F15E}"/>
          </ac:spMkLst>
        </pc:spChg>
        <pc:spChg chg="mod">
          <ac:chgData name="Ragnhild Halvorsrud" userId="917ea340-fd63-490f-a7db-68428d24cf32" providerId="ADAL" clId="{08230460-D592-49DD-B67A-35731EFBAAF4}" dt="2020-06-29T13:46:53.572" v="962" actId="1076"/>
          <ac:spMkLst>
            <pc:docMk/>
            <pc:sldMk cId="1156441030" sldId="821"/>
            <ac:spMk id="18" creationId="{7A148063-001A-4D41-9577-A285449F0BDD}"/>
          </ac:spMkLst>
        </pc:spChg>
        <pc:spChg chg="mod">
          <ac:chgData name="Ragnhild Halvorsrud" userId="917ea340-fd63-490f-a7db-68428d24cf32" providerId="ADAL" clId="{08230460-D592-49DD-B67A-35731EFBAAF4}" dt="2020-06-29T13:46:53.572" v="962" actId="1076"/>
          <ac:spMkLst>
            <pc:docMk/>
            <pc:sldMk cId="1156441030" sldId="821"/>
            <ac:spMk id="19" creationId="{A33A2407-ADE6-4C51-9323-7688FC252082}"/>
          </ac:spMkLst>
        </pc:spChg>
        <pc:spChg chg="mod">
          <ac:chgData name="Ragnhild Halvorsrud" userId="917ea340-fd63-490f-a7db-68428d24cf32" providerId="ADAL" clId="{08230460-D592-49DD-B67A-35731EFBAAF4}" dt="2020-06-29T13:46:53.572" v="962" actId="1076"/>
          <ac:spMkLst>
            <pc:docMk/>
            <pc:sldMk cId="1156441030" sldId="821"/>
            <ac:spMk id="20" creationId="{07F576A3-AE63-4C67-9241-D03423D5BD80}"/>
          </ac:spMkLst>
        </pc:spChg>
        <pc:spChg chg="mod">
          <ac:chgData name="Ragnhild Halvorsrud" userId="917ea340-fd63-490f-a7db-68428d24cf32" providerId="ADAL" clId="{08230460-D592-49DD-B67A-35731EFBAAF4}" dt="2020-06-29T13:46:53.572" v="962" actId="1076"/>
          <ac:spMkLst>
            <pc:docMk/>
            <pc:sldMk cId="1156441030" sldId="821"/>
            <ac:spMk id="27" creationId="{3A8588A6-8324-4EB8-9347-98588F5E33C3}"/>
          </ac:spMkLst>
        </pc:spChg>
        <pc:spChg chg="mod">
          <ac:chgData name="Ragnhild Halvorsrud" userId="917ea340-fd63-490f-a7db-68428d24cf32" providerId="ADAL" clId="{08230460-D592-49DD-B67A-35731EFBAAF4}" dt="2020-06-29T13:46:53.572" v="962" actId="1076"/>
          <ac:spMkLst>
            <pc:docMk/>
            <pc:sldMk cId="1156441030" sldId="821"/>
            <ac:spMk id="28" creationId="{B5C0023E-16A7-45AA-A1FD-453FBCA6BCF7}"/>
          </ac:spMkLst>
        </pc:spChg>
        <pc:spChg chg="mod">
          <ac:chgData name="Ragnhild Halvorsrud" userId="917ea340-fd63-490f-a7db-68428d24cf32" providerId="ADAL" clId="{08230460-D592-49DD-B67A-35731EFBAAF4}" dt="2020-06-29T13:46:53.572" v="962" actId="1076"/>
          <ac:spMkLst>
            <pc:docMk/>
            <pc:sldMk cId="1156441030" sldId="821"/>
            <ac:spMk id="32" creationId="{F276C807-890C-4B2A-AAC4-5CB390332ABA}"/>
          </ac:spMkLst>
        </pc:spChg>
        <pc:spChg chg="mod">
          <ac:chgData name="Ragnhild Halvorsrud" userId="917ea340-fd63-490f-a7db-68428d24cf32" providerId="ADAL" clId="{08230460-D592-49DD-B67A-35731EFBAAF4}" dt="2020-06-29T13:46:53.572" v="962" actId="1076"/>
          <ac:spMkLst>
            <pc:docMk/>
            <pc:sldMk cId="1156441030" sldId="821"/>
            <ac:spMk id="35" creationId="{0E88ACDD-32C7-4D49-AC9B-9C44F9F89CFC}"/>
          </ac:spMkLst>
        </pc:spChg>
        <pc:spChg chg="mod">
          <ac:chgData name="Ragnhild Halvorsrud" userId="917ea340-fd63-490f-a7db-68428d24cf32" providerId="ADAL" clId="{08230460-D592-49DD-B67A-35731EFBAAF4}" dt="2020-06-29T13:46:53.572" v="962" actId="1076"/>
          <ac:spMkLst>
            <pc:docMk/>
            <pc:sldMk cId="1156441030" sldId="821"/>
            <ac:spMk id="36" creationId="{FAF9ED93-560E-4F99-ADA3-33CAC41A9DDE}"/>
          </ac:spMkLst>
        </pc:spChg>
        <pc:spChg chg="mod">
          <ac:chgData name="Ragnhild Halvorsrud" userId="917ea340-fd63-490f-a7db-68428d24cf32" providerId="ADAL" clId="{08230460-D592-49DD-B67A-35731EFBAAF4}" dt="2020-06-29T13:46:53.572" v="962" actId="1076"/>
          <ac:spMkLst>
            <pc:docMk/>
            <pc:sldMk cId="1156441030" sldId="821"/>
            <ac:spMk id="40" creationId="{D03D4DD4-38DF-4551-A232-49DDA12BE89F}"/>
          </ac:spMkLst>
        </pc:spChg>
        <pc:picChg chg="mod">
          <ac:chgData name="Ragnhild Halvorsrud" userId="917ea340-fd63-490f-a7db-68428d24cf32" providerId="ADAL" clId="{08230460-D592-49DD-B67A-35731EFBAAF4}" dt="2020-06-29T13:46:53.572" v="962" actId="1076"/>
          <ac:picMkLst>
            <pc:docMk/>
            <pc:sldMk cId="1156441030" sldId="821"/>
            <ac:picMk id="10" creationId="{5C880DB0-7804-4338-8869-F163AA4556B9}"/>
          </ac:picMkLst>
        </pc:picChg>
        <pc:picChg chg="mod">
          <ac:chgData name="Ragnhild Halvorsrud" userId="917ea340-fd63-490f-a7db-68428d24cf32" providerId="ADAL" clId="{08230460-D592-49DD-B67A-35731EFBAAF4}" dt="2020-06-29T13:46:53.572" v="962" actId="1076"/>
          <ac:picMkLst>
            <pc:docMk/>
            <pc:sldMk cId="1156441030" sldId="821"/>
            <ac:picMk id="16" creationId="{DA2A3012-6227-46F2-AB46-BFDD25506F13}"/>
          </ac:picMkLst>
        </pc:picChg>
        <pc:picChg chg="mod">
          <ac:chgData name="Ragnhild Halvorsrud" userId="917ea340-fd63-490f-a7db-68428d24cf32" providerId="ADAL" clId="{08230460-D592-49DD-B67A-35731EFBAAF4}" dt="2020-06-29T13:46:53.572" v="962" actId="1076"/>
          <ac:picMkLst>
            <pc:docMk/>
            <pc:sldMk cId="1156441030" sldId="821"/>
            <ac:picMk id="17" creationId="{12FEFDC1-C0DD-40C3-ADCB-B792FFC92F2B}"/>
          </ac:picMkLst>
        </pc:picChg>
        <pc:picChg chg="mod">
          <ac:chgData name="Ragnhild Halvorsrud" userId="917ea340-fd63-490f-a7db-68428d24cf32" providerId="ADAL" clId="{08230460-D592-49DD-B67A-35731EFBAAF4}" dt="2020-06-29T13:46:53.572" v="962" actId="1076"/>
          <ac:picMkLst>
            <pc:docMk/>
            <pc:sldMk cId="1156441030" sldId="821"/>
            <ac:picMk id="22" creationId="{FF3F4C14-3B26-4ED7-8DA0-8D2B9384F8D5}"/>
          </ac:picMkLst>
        </pc:picChg>
        <pc:picChg chg="mod">
          <ac:chgData name="Ragnhild Halvorsrud" userId="917ea340-fd63-490f-a7db-68428d24cf32" providerId="ADAL" clId="{08230460-D592-49DD-B67A-35731EFBAAF4}" dt="2020-06-29T13:46:53.572" v="962" actId="1076"/>
          <ac:picMkLst>
            <pc:docMk/>
            <pc:sldMk cId="1156441030" sldId="821"/>
            <ac:picMk id="23" creationId="{1E22DDB7-0FC1-4161-8898-C18893906F8F}"/>
          </ac:picMkLst>
        </pc:picChg>
        <pc:picChg chg="mod">
          <ac:chgData name="Ragnhild Halvorsrud" userId="917ea340-fd63-490f-a7db-68428d24cf32" providerId="ADAL" clId="{08230460-D592-49DD-B67A-35731EFBAAF4}" dt="2020-06-29T13:46:53.572" v="962" actId="1076"/>
          <ac:picMkLst>
            <pc:docMk/>
            <pc:sldMk cId="1156441030" sldId="821"/>
            <ac:picMk id="24" creationId="{3CEB23F2-B0B6-4408-BBA9-A72914AB07AF}"/>
          </ac:picMkLst>
        </pc:picChg>
        <pc:picChg chg="mod">
          <ac:chgData name="Ragnhild Halvorsrud" userId="917ea340-fd63-490f-a7db-68428d24cf32" providerId="ADAL" clId="{08230460-D592-49DD-B67A-35731EFBAAF4}" dt="2020-06-29T13:46:53.572" v="962" actId="1076"/>
          <ac:picMkLst>
            <pc:docMk/>
            <pc:sldMk cId="1156441030" sldId="821"/>
            <ac:picMk id="29" creationId="{AB561778-9DA3-4D6D-B0D9-13F0F41EF189}"/>
          </ac:picMkLst>
        </pc:picChg>
        <pc:picChg chg="mod">
          <ac:chgData name="Ragnhild Halvorsrud" userId="917ea340-fd63-490f-a7db-68428d24cf32" providerId="ADAL" clId="{08230460-D592-49DD-B67A-35731EFBAAF4}" dt="2020-06-29T13:46:53.572" v="962" actId="1076"/>
          <ac:picMkLst>
            <pc:docMk/>
            <pc:sldMk cId="1156441030" sldId="821"/>
            <ac:picMk id="30" creationId="{352620E2-7BBF-48E5-B697-38F45FD6FD6D}"/>
          </ac:picMkLst>
        </pc:picChg>
        <pc:picChg chg="mod">
          <ac:chgData name="Ragnhild Halvorsrud" userId="917ea340-fd63-490f-a7db-68428d24cf32" providerId="ADAL" clId="{08230460-D592-49DD-B67A-35731EFBAAF4}" dt="2020-06-29T13:46:53.572" v="962" actId="1076"/>
          <ac:picMkLst>
            <pc:docMk/>
            <pc:sldMk cId="1156441030" sldId="821"/>
            <ac:picMk id="33" creationId="{86866184-AA72-40D2-82F5-1FD350F7A87C}"/>
          </ac:picMkLst>
        </pc:picChg>
        <pc:picChg chg="mod">
          <ac:chgData name="Ragnhild Halvorsrud" userId="917ea340-fd63-490f-a7db-68428d24cf32" providerId="ADAL" clId="{08230460-D592-49DD-B67A-35731EFBAAF4}" dt="2020-06-29T13:46:53.572" v="962" actId="1076"/>
          <ac:picMkLst>
            <pc:docMk/>
            <pc:sldMk cId="1156441030" sldId="821"/>
            <ac:picMk id="37" creationId="{7063C152-BDE5-4F77-811F-243D6CF97AC6}"/>
          </ac:picMkLst>
        </pc:picChg>
        <pc:picChg chg="mod">
          <ac:chgData name="Ragnhild Halvorsrud" userId="917ea340-fd63-490f-a7db-68428d24cf32" providerId="ADAL" clId="{08230460-D592-49DD-B67A-35731EFBAAF4}" dt="2020-06-29T13:46:53.572" v="962" actId="1076"/>
          <ac:picMkLst>
            <pc:docMk/>
            <pc:sldMk cId="1156441030" sldId="821"/>
            <ac:picMk id="38" creationId="{88D0F00E-0051-4FD3-8582-39B29BA587E0}"/>
          </ac:picMkLst>
        </pc:picChg>
        <pc:picChg chg="mod">
          <ac:chgData name="Ragnhild Halvorsrud" userId="917ea340-fd63-490f-a7db-68428d24cf32" providerId="ADAL" clId="{08230460-D592-49DD-B67A-35731EFBAAF4}" dt="2020-06-29T13:46:53.572" v="962" actId="1076"/>
          <ac:picMkLst>
            <pc:docMk/>
            <pc:sldMk cId="1156441030" sldId="821"/>
            <ac:picMk id="41" creationId="{4DE14C4B-56B2-4B4C-9652-C68BB47D50DA}"/>
          </ac:picMkLst>
        </pc:picChg>
        <pc:picChg chg="mod">
          <ac:chgData name="Ragnhild Halvorsrud" userId="917ea340-fd63-490f-a7db-68428d24cf32" providerId="ADAL" clId="{08230460-D592-49DD-B67A-35731EFBAAF4}" dt="2020-06-29T13:46:53.572" v="962" actId="1076"/>
          <ac:picMkLst>
            <pc:docMk/>
            <pc:sldMk cId="1156441030" sldId="821"/>
            <ac:picMk id="42" creationId="{812C049D-5441-436D-8442-0601F7F8E3D5}"/>
          </ac:picMkLst>
        </pc:picChg>
        <pc:cxnChg chg="mod">
          <ac:chgData name="Ragnhild Halvorsrud" userId="917ea340-fd63-490f-a7db-68428d24cf32" providerId="ADAL" clId="{08230460-D592-49DD-B67A-35731EFBAAF4}" dt="2020-06-29T13:46:53.572" v="962" actId="1076"/>
          <ac:cxnSpMkLst>
            <pc:docMk/>
            <pc:sldMk cId="1156441030" sldId="821"/>
            <ac:cxnSpMk id="15" creationId="{9C64C076-3DAC-48FD-B65D-DFEBB3E73270}"/>
          </ac:cxnSpMkLst>
        </pc:cxnChg>
        <pc:cxnChg chg="mod">
          <ac:chgData name="Ragnhild Halvorsrud" userId="917ea340-fd63-490f-a7db-68428d24cf32" providerId="ADAL" clId="{08230460-D592-49DD-B67A-35731EFBAAF4}" dt="2020-06-29T13:46:53.572" v="962" actId="1076"/>
          <ac:cxnSpMkLst>
            <pc:docMk/>
            <pc:sldMk cId="1156441030" sldId="821"/>
            <ac:cxnSpMk id="21" creationId="{4ECFA12A-C327-4B4B-BAE9-84B859186658}"/>
          </ac:cxnSpMkLst>
        </pc:cxnChg>
        <pc:cxnChg chg="mod">
          <ac:chgData name="Ragnhild Halvorsrud" userId="917ea340-fd63-490f-a7db-68428d24cf32" providerId="ADAL" clId="{08230460-D592-49DD-B67A-35731EFBAAF4}" dt="2020-06-29T13:46:53.572" v="962" actId="1076"/>
          <ac:cxnSpMkLst>
            <pc:docMk/>
            <pc:sldMk cId="1156441030" sldId="821"/>
            <ac:cxnSpMk id="25" creationId="{41E73ED8-9C7B-4716-A8FC-758FCA8FF41D}"/>
          </ac:cxnSpMkLst>
        </pc:cxnChg>
        <pc:cxnChg chg="mod">
          <ac:chgData name="Ragnhild Halvorsrud" userId="917ea340-fd63-490f-a7db-68428d24cf32" providerId="ADAL" clId="{08230460-D592-49DD-B67A-35731EFBAAF4}" dt="2020-06-29T13:46:53.572" v="962" actId="1076"/>
          <ac:cxnSpMkLst>
            <pc:docMk/>
            <pc:sldMk cId="1156441030" sldId="821"/>
            <ac:cxnSpMk id="26" creationId="{727234E2-5D1C-4F98-9180-6B8A91672850}"/>
          </ac:cxnSpMkLst>
        </pc:cxnChg>
        <pc:cxnChg chg="mod">
          <ac:chgData name="Ragnhild Halvorsrud" userId="917ea340-fd63-490f-a7db-68428d24cf32" providerId="ADAL" clId="{08230460-D592-49DD-B67A-35731EFBAAF4}" dt="2020-06-29T13:46:53.572" v="962" actId="1076"/>
          <ac:cxnSpMkLst>
            <pc:docMk/>
            <pc:sldMk cId="1156441030" sldId="821"/>
            <ac:cxnSpMk id="31" creationId="{64563C39-D94E-41F8-A1B1-BEF259A52DFF}"/>
          </ac:cxnSpMkLst>
        </pc:cxnChg>
        <pc:cxnChg chg="mod">
          <ac:chgData name="Ragnhild Halvorsrud" userId="917ea340-fd63-490f-a7db-68428d24cf32" providerId="ADAL" clId="{08230460-D592-49DD-B67A-35731EFBAAF4}" dt="2020-06-29T13:46:53.572" v="962" actId="1076"/>
          <ac:cxnSpMkLst>
            <pc:docMk/>
            <pc:sldMk cId="1156441030" sldId="821"/>
            <ac:cxnSpMk id="34" creationId="{D0EFDB42-EFD6-4BE4-852C-876D22AFD2F0}"/>
          </ac:cxnSpMkLst>
        </pc:cxnChg>
        <pc:cxnChg chg="mod">
          <ac:chgData name="Ragnhild Halvorsrud" userId="917ea340-fd63-490f-a7db-68428d24cf32" providerId="ADAL" clId="{08230460-D592-49DD-B67A-35731EFBAAF4}" dt="2020-06-29T13:46:53.572" v="962" actId="1076"/>
          <ac:cxnSpMkLst>
            <pc:docMk/>
            <pc:sldMk cId="1156441030" sldId="821"/>
            <ac:cxnSpMk id="39" creationId="{CD76FD82-E61C-48B8-ACDE-9F63E1933DC5}"/>
          </ac:cxnSpMkLst>
        </pc:cxnChg>
        <pc:cxnChg chg="mod">
          <ac:chgData name="Ragnhild Halvorsrud" userId="917ea340-fd63-490f-a7db-68428d24cf32" providerId="ADAL" clId="{08230460-D592-49DD-B67A-35731EFBAAF4}" dt="2020-06-29T13:46:53.572" v="962" actId="1076"/>
          <ac:cxnSpMkLst>
            <pc:docMk/>
            <pc:sldMk cId="1156441030" sldId="821"/>
            <ac:cxnSpMk id="43" creationId="{10D6B9AF-6E6F-45B1-B7C5-A247D3940AB3}"/>
          </ac:cxnSpMkLst>
        </pc:cxnChg>
        <pc:cxnChg chg="mod">
          <ac:chgData name="Ragnhild Halvorsrud" userId="917ea340-fd63-490f-a7db-68428d24cf32" providerId="ADAL" clId="{08230460-D592-49DD-B67A-35731EFBAAF4}" dt="2020-06-29T13:46:53.572" v="962" actId="1076"/>
          <ac:cxnSpMkLst>
            <pc:docMk/>
            <pc:sldMk cId="1156441030" sldId="821"/>
            <ac:cxnSpMk id="44" creationId="{250A84B9-63A4-48F7-B4FA-1957FEAA53CD}"/>
          </ac:cxnSpMkLst>
        </pc:cxnChg>
        <pc:cxnChg chg="mod">
          <ac:chgData name="Ragnhild Halvorsrud" userId="917ea340-fd63-490f-a7db-68428d24cf32" providerId="ADAL" clId="{08230460-D592-49DD-B67A-35731EFBAAF4}" dt="2020-06-29T13:46:53.572" v="962" actId="1076"/>
          <ac:cxnSpMkLst>
            <pc:docMk/>
            <pc:sldMk cId="1156441030" sldId="821"/>
            <ac:cxnSpMk id="45" creationId="{791931CA-2849-4CE1-A577-0C66C846FD6B}"/>
          </ac:cxnSpMkLst>
        </pc:cxnChg>
      </pc:sldChg>
      <pc:sldMasterChg chg="modSldLayout">
        <pc:chgData name="Ragnhild Halvorsrud" userId="917ea340-fd63-490f-a7db-68428d24cf32" providerId="ADAL" clId="{08230460-D592-49DD-B67A-35731EFBAAF4}" dt="2020-06-21T18:39:08.152" v="488" actId="20577"/>
        <pc:sldMasterMkLst>
          <pc:docMk/>
          <pc:sldMasterMk cId="3623041008" sldId="2147483659"/>
        </pc:sldMasterMkLst>
        <pc:sldLayoutChg chg="modSp mod">
          <pc:chgData name="Ragnhild Halvorsrud" userId="917ea340-fd63-490f-a7db-68428d24cf32" providerId="ADAL" clId="{08230460-D592-49DD-B67A-35731EFBAAF4}" dt="2020-06-21T18:39:08.152" v="488" actId="20577"/>
          <pc:sldLayoutMkLst>
            <pc:docMk/>
            <pc:sldMasterMk cId="3623041008" sldId="2147483659"/>
            <pc:sldLayoutMk cId="1300028045" sldId="2147483672"/>
          </pc:sldLayoutMkLst>
          <pc:spChg chg="mod">
            <ac:chgData name="Ragnhild Halvorsrud" userId="917ea340-fd63-490f-a7db-68428d24cf32" providerId="ADAL" clId="{08230460-D592-49DD-B67A-35731EFBAAF4}" dt="2020-06-21T18:39:08.152" v="488" actId="20577"/>
            <ac:spMkLst>
              <pc:docMk/>
              <pc:sldMasterMk cId="3623041008" sldId="2147483659"/>
              <pc:sldLayoutMk cId="1300028045" sldId="2147483672"/>
              <ac:spMk id="4" creationId="{00000000-0000-0000-0000-000000000000}"/>
            </ac:spMkLst>
          </pc:spChg>
        </pc:sldLayoutChg>
      </pc:sldMasterChg>
    </pc:docChg>
  </pc:docChgLst>
  <pc:docChgLst>
    <pc:chgData name="Ragnhild Halvorsrud" userId="917ea340-fd63-490f-a7db-68428d24cf32" providerId="ADAL" clId="{39C2C1DD-E2EC-4A65-96D7-456CC809AB88}"/>
    <pc:docChg chg="custSel addSld delSld modSld">
      <pc:chgData name="Ragnhild Halvorsrud" userId="917ea340-fd63-490f-a7db-68428d24cf32" providerId="ADAL" clId="{39C2C1DD-E2EC-4A65-96D7-456CC809AB88}" dt="2019-09-06T15:43:48.305" v="550" actId="6549"/>
      <pc:docMkLst>
        <pc:docMk/>
      </pc:docMkLst>
      <pc:sldChg chg="addSp delSp modSp">
        <pc:chgData name="Ragnhild Halvorsrud" userId="917ea340-fd63-490f-a7db-68428d24cf32" providerId="ADAL" clId="{39C2C1DD-E2EC-4A65-96D7-456CC809AB88}" dt="2019-09-06T15:43:48.305" v="550" actId="6549"/>
        <pc:sldMkLst>
          <pc:docMk/>
          <pc:sldMk cId="2355491973" sldId="273"/>
        </pc:sldMkLst>
        <pc:spChg chg="mod">
          <ac:chgData name="Ragnhild Halvorsrud" userId="917ea340-fd63-490f-a7db-68428d24cf32" providerId="ADAL" clId="{39C2C1DD-E2EC-4A65-96D7-456CC809AB88}" dt="2019-09-06T15:43:48.305" v="550" actId="6549"/>
          <ac:spMkLst>
            <pc:docMk/>
            <pc:sldMk cId="2355491973" sldId="273"/>
            <ac:spMk id="6" creationId="{00000000-0000-0000-0000-000000000000}"/>
          </ac:spMkLst>
        </pc:spChg>
        <pc:spChg chg="del">
          <ac:chgData name="Ragnhild Halvorsrud" userId="917ea340-fd63-490f-a7db-68428d24cf32" providerId="ADAL" clId="{39C2C1DD-E2EC-4A65-96D7-456CC809AB88}" dt="2019-09-06T15:40:17.703" v="427" actId="931"/>
          <ac:spMkLst>
            <pc:docMk/>
            <pc:sldMk cId="2355491973" sldId="273"/>
            <ac:spMk id="7" creationId="{00000000-0000-0000-0000-000000000000}"/>
          </ac:spMkLst>
        </pc:spChg>
        <pc:spChg chg="mod">
          <ac:chgData name="Ragnhild Halvorsrud" userId="917ea340-fd63-490f-a7db-68428d24cf32" providerId="ADAL" clId="{39C2C1DD-E2EC-4A65-96D7-456CC809AB88}" dt="2019-09-06T15:43:35.049" v="528" actId="6549"/>
          <ac:spMkLst>
            <pc:docMk/>
            <pc:sldMk cId="2355491973" sldId="273"/>
            <ac:spMk id="8" creationId="{00000000-0000-0000-0000-000000000000}"/>
          </ac:spMkLst>
        </pc:spChg>
        <pc:picChg chg="add mod">
          <ac:chgData name="Ragnhild Halvorsrud" userId="917ea340-fd63-490f-a7db-68428d24cf32" providerId="ADAL" clId="{39C2C1DD-E2EC-4A65-96D7-456CC809AB88}" dt="2019-09-06T15:40:18.902" v="429" actId="962"/>
          <ac:picMkLst>
            <pc:docMk/>
            <pc:sldMk cId="2355491973" sldId="273"/>
            <ac:picMk id="3" creationId="{10B22DE2-503E-41D3-B6BF-C1B69DE27FEF}"/>
          </ac:picMkLst>
        </pc:picChg>
      </pc:sldChg>
      <pc:sldChg chg="modSp">
        <pc:chgData name="Ragnhild Halvorsrud" userId="917ea340-fd63-490f-a7db-68428d24cf32" providerId="ADAL" clId="{39C2C1DD-E2EC-4A65-96D7-456CC809AB88}" dt="2019-08-07T10:46:35.234" v="111" actId="1036"/>
        <pc:sldMkLst>
          <pc:docMk/>
          <pc:sldMk cId="2847401617" sldId="388"/>
        </pc:sldMkLst>
        <pc:spChg chg="mod">
          <ac:chgData name="Ragnhild Halvorsrud" userId="917ea340-fd63-490f-a7db-68428d24cf32" providerId="ADAL" clId="{39C2C1DD-E2EC-4A65-96D7-456CC809AB88}" dt="2019-08-07T10:46:27.153" v="100" actId="20577"/>
          <ac:spMkLst>
            <pc:docMk/>
            <pc:sldMk cId="2847401617" sldId="388"/>
            <ac:spMk id="18" creationId="{00000000-0000-0000-0000-000000000000}"/>
          </ac:spMkLst>
        </pc:spChg>
        <pc:picChg chg="mod">
          <ac:chgData name="Ragnhild Halvorsrud" userId="917ea340-fd63-490f-a7db-68428d24cf32" providerId="ADAL" clId="{39C2C1DD-E2EC-4A65-96D7-456CC809AB88}" dt="2019-08-07T10:46:35.234" v="111" actId="1036"/>
          <ac:picMkLst>
            <pc:docMk/>
            <pc:sldMk cId="2847401617" sldId="388"/>
            <ac:picMk id="19" creationId="{00000000-0000-0000-0000-000000000000}"/>
          </ac:picMkLst>
        </pc:picChg>
        <pc:picChg chg="mod">
          <ac:chgData name="Ragnhild Halvorsrud" userId="917ea340-fd63-490f-a7db-68428d24cf32" providerId="ADAL" clId="{39C2C1DD-E2EC-4A65-96D7-456CC809AB88}" dt="2019-08-07T10:46:35.234" v="111" actId="1036"/>
          <ac:picMkLst>
            <pc:docMk/>
            <pc:sldMk cId="2847401617" sldId="388"/>
            <ac:picMk id="21" creationId="{00000000-0000-0000-0000-000000000000}"/>
          </ac:picMkLst>
        </pc:picChg>
      </pc:sldChg>
      <pc:sldChg chg="modSp">
        <pc:chgData name="Ragnhild Halvorsrud" userId="917ea340-fd63-490f-a7db-68428d24cf32" providerId="ADAL" clId="{39C2C1DD-E2EC-4A65-96D7-456CC809AB88}" dt="2019-08-20T09:59:54.686" v="404" actId="20577"/>
        <pc:sldMkLst>
          <pc:docMk/>
          <pc:sldMk cId="1008509287" sldId="397"/>
        </pc:sldMkLst>
        <pc:spChg chg="mod">
          <ac:chgData name="Ragnhild Halvorsrud" userId="917ea340-fd63-490f-a7db-68428d24cf32" providerId="ADAL" clId="{39C2C1DD-E2EC-4A65-96D7-456CC809AB88}" dt="2019-08-20T09:57:46.893" v="387" actId="20577"/>
          <ac:spMkLst>
            <pc:docMk/>
            <pc:sldMk cId="1008509287" sldId="397"/>
            <ac:spMk id="2" creationId="{00000000-0000-0000-0000-000000000000}"/>
          </ac:spMkLst>
        </pc:spChg>
        <pc:spChg chg="mod">
          <ac:chgData name="Ragnhild Halvorsrud" userId="917ea340-fd63-490f-a7db-68428d24cf32" providerId="ADAL" clId="{39C2C1DD-E2EC-4A65-96D7-456CC809AB88}" dt="2019-08-20T09:58:28.705" v="400" actId="27636"/>
          <ac:spMkLst>
            <pc:docMk/>
            <pc:sldMk cId="1008509287" sldId="397"/>
            <ac:spMk id="3" creationId="{00000000-0000-0000-0000-000000000000}"/>
          </ac:spMkLst>
        </pc:spChg>
        <pc:spChg chg="mod">
          <ac:chgData name="Ragnhild Halvorsrud" userId="917ea340-fd63-490f-a7db-68428d24cf32" providerId="ADAL" clId="{39C2C1DD-E2EC-4A65-96D7-456CC809AB88}" dt="2019-08-20T09:59:54.686" v="404" actId="20577"/>
          <ac:spMkLst>
            <pc:docMk/>
            <pc:sldMk cId="1008509287" sldId="397"/>
            <ac:spMk id="6" creationId="{00000000-0000-0000-0000-000000000000}"/>
          </ac:spMkLst>
        </pc:spChg>
      </pc:sldChg>
      <pc:sldChg chg="modSp">
        <pc:chgData name="Ragnhild Halvorsrud" userId="917ea340-fd63-490f-a7db-68428d24cf32" providerId="ADAL" clId="{39C2C1DD-E2EC-4A65-96D7-456CC809AB88}" dt="2019-08-07T10:44:00.092" v="63" actId="6549"/>
        <pc:sldMkLst>
          <pc:docMk/>
          <pc:sldMk cId="4192465948" sldId="470"/>
        </pc:sldMkLst>
        <pc:spChg chg="mod">
          <ac:chgData name="Ragnhild Halvorsrud" userId="917ea340-fd63-490f-a7db-68428d24cf32" providerId="ADAL" clId="{39C2C1DD-E2EC-4A65-96D7-456CC809AB88}" dt="2019-08-07T10:44:00.092" v="63" actId="6549"/>
          <ac:spMkLst>
            <pc:docMk/>
            <pc:sldMk cId="4192465948" sldId="470"/>
            <ac:spMk id="37" creationId="{00000000-0000-0000-0000-000000000000}"/>
          </ac:spMkLst>
        </pc:spChg>
      </pc:sldChg>
      <pc:sldChg chg="modSp">
        <pc:chgData name="Ragnhild Halvorsrud" userId="917ea340-fd63-490f-a7db-68428d24cf32" providerId="ADAL" clId="{39C2C1DD-E2EC-4A65-96D7-456CC809AB88}" dt="2019-09-06T15:42:58.361" v="513" actId="207"/>
        <pc:sldMkLst>
          <pc:docMk/>
          <pc:sldMk cId="1824694373" sldId="482"/>
        </pc:sldMkLst>
        <pc:spChg chg="mod">
          <ac:chgData name="Ragnhild Halvorsrud" userId="917ea340-fd63-490f-a7db-68428d24cf32" providerId="ADAL" clId="{39C2C1DD-E2EC-4A65-96D7-456CC809AB88}" dt="2019-09-06T15:42:58.361" v="513" actId="207"/>
          <ac:spMkLst>
            <pc:docMk/>
            <pc:sldMk cId="1824694373" sldId="482"/>
            <ac:spMk id="11" creationId="{00000000-0000-0000-0000-000000000000}"/>
          </ac:spMkLst>
        </pc:spChg>
      </pc:sldChg>
      <pc:sldChg chg="modSp">
        <pc:chgData name="Ragnhild Halvorsrud" userId="917ea340-fd63-490f-a7db-68428d24cf32" providerId="ADAL" clId="{39C2C1DD-E2EC-4A65-96D7-456CC809AB88}" dt="2019-09-06T15:43:05.426" v="514" actId="207"/>
        <pc:sldMkLst>
          <pc:docMk/>
          <pc:sldMk cId="3789298899" sldId="483"/>
        </pc:sldMkLst>
        <pc:spChg chg="mod">
          <ac:chgData name="Ragnhild Halvorsrud" userId="917ea340-fd63-490f-a7db-68428d24cf32" providerId="ADAL" clId="{39C2C1DD-E2EC-4A65-96D7-456CC809AB88}" dt="2019-09-06T15:43:05.426" v="514" actId="207"/>
          <ac:spMkLst>
            <pc:docMk/>
            <pc:sldMk cId="3789298899" sldId="483"/>
            <ac:spMk id="33" creationId="{00000000-0000-0000-0000-000000000000}"/>
          </ac:spMkLst>
        </pc:spChg>
      </pc:sldChg>
      <pc:sldChg chg="modSp">
        <pc:chgData name="Ragnhild Halvorsrud" userId="917ea340-fd63-490f-a7db-68428d24cf32" providerId="ADAL" clId="{39C2C1DD-E2EC-4A65-96D7-456CC809AB88}" dt="2019-08-07T10:40:51.597" v="61" actId="14100"/>
        <pc:sldMkLst>
          <pc:docMk/>
          <pc:sldMk cId="2754751066" sldId="484"/>
        </pc:sldMkLst>
        <pc:spChg chg="mod">
          <ac:chgData name="Ragnhild Halvorsrud" userId="917ea340-fd63-490f-a7db-68428d24cf32" providerId="ADAL" clId="{39C2C1DD-E2EC-4A65-96D7-456CC809AB88}" dt="2019-08-07T10:39:34.462" v="59" actId="6549"/>
          <ac:spMkLst>
            <pc:docMk/>
            <pc:sldMk cId="2754751066" sldId="484"/>
            <ac:spMk id="23" creationId="{00000000-0000-0000-0000-000000000000}"/>
          </ac:spMkLst>
        </pc:spChg>
        <pc:spChg chg="mod">
          <ac:chgData name="Ragnhild Halvorsrud" userId="917ea340-fd63-490f-a7db-68428d24cf32" providerId="ADAL" clId="{39C2C1DD-E2EC-4A65-96D7-456CC809AB88}" dt="2019-08-07T10:40:51.597" v="61" actId="14100"/>
          <ac:spMkLst>
            <pc:docMk/>
            <pc:sldMk cId="2754751066" sldId="484"/>
            <ac:spMk id="30" creationId="{00000000-0000-0000-0000-000000000000}"/>
          </ac:spMkLst>
        </pc:spChg>
      </pc:sldChg>
      <pc:sldChg chg="modSp">
        <pc:chgData name="Ragnhild Halvorsrud" userId="917ea340-fd63-490f-a7db-68428d24cf32" providerId="ADAL" clId="{39C2C1DD-E2EC-4A65-96D7-456CC809AB88}" dt="2019-08-07T10:35:28.766" v="32" actId="20577"/>
        <pc:sldMkLst>
          <pc:docMk/>
          <pc:sldMk cId="2373999596" sldId="489"/>
        </pc:sldMkLst>
        <pc:spChg chg="mod">
          <ac:chgData name="Ragnhild Halvorsrud" userId="917ea340-fd63-490f-a7db-68428d24cf32" providerId="ADAL" clId="{39C2C1DD-E2EC-4A65-96D7-456CC809AB88}" dt="2019-08-07T10:35:28.766" v="32" actId="20577"/>
          <ac:spMkLst>
            <pc:docMk/>
            <pc:sldMk cId="2373999596" sldId="489"/>
            <ac:spMk id="3" creationId="{00000000-0000-0000-0000-000000000000}"/>
          </ac:spMkLst>
        </pc:spChg>
      </pc:sldChg>
      <pc:sldChg chg="del">
        <pc:chgData name="Ragnhild Halvorsrud" userId="917ea340-fd63-490f-a7db-68428d24cf32" providerId="ADAL" clId="{39C2C1DD-E2EC-4A65-96D7-456CC809AB88}" dt="2019-08-20T09:53:59.691" v="341" actId="2696"/>
        <pc:sldMkLst>
          <pc:docMk/>
          <pc:sldMk cId="3658488094" sldId="493"/>
        </pc:sldMkLst>
      </pc:sldChg>
      <pc:sldChg chg="modSp">
        <pc:chgData name="Ragnhild Halvorsrud" userId="917ea340-fd63-490f-a7db-68428d24cf32" providerId="ADAL" clId="{39C2C1DD-E2EC-4A65-96D7-456CC809AB88}" dt="2019-08-20T09:49:06.767" v="177" actId="6549"/>
        <pc:sldMkLst>
          <pc:docMk/>
          <pc:sldMk cId="2709747129" sldId="504"/>
        </pc:sldMkLst>
        <pc:spChg chg="mod">
          <ac:chgData name="Ragnhild Halvorsrud" userId="917ea340-fd63-490f-a7db-68428d24cf32" providerId="ADAL" clId="{39C2C1DD-E2EC-4A65-96D7-456CC809AB88}" dt="2019-08-20T09:49:06.767" v="177" actId="6549"/>
          <ac:spMkLst>
            <pc:docMk/>
            <pc:sldMk cId="2709747129" sldId="504"/>
            <ac:spMk id="5" creationId="{00000000-0000-0000-0000-000000000000}"/>
          </ac:spMkLst>
        </pc:spChg>
      </pc:sldChg>
      <pc:sldChg chg="modSp">
        <pc:chgData name="Ragnhild Halvorsrud" userId="917ea340-fd63-490f-a7db-68428d24cf32" providerId="ADAL" clId="{39C2C1DD-E2EC-4A65-96D7-456CC809AB88}" dt="2019-08-20T09:56:24.604" v="369" actId="20577"/>
        <pc:sldMkLst>
          <pc:docMk/>
          <pc:sldMk cId="1979665039" sldId="505"/>
        </pc:sldMkLst>
        <pc:spChg chg="mod">
          <ac:chgData name="Ragnhild Halvorsrud" userId="917ea340-fd63-490f-a7db-68428d24cf32" providerId="ADAL" clId="{39C2C1DD-E2EC-4A65-96D7-456CC809AB88}" dt="2019-08-20T09:56:24.604" v="369" actId="20577"/>
          <ac:spMkLst>
            <pc:docMk/>
            <pc:sldMk cId="1979665039" sldId="505"/>
            <ac:spMk id="2" creationId="{00000000-0000-0000-0000-000000000000}"/>
          </ac:spMkLst>
        </pc:spChg>
        <pc:spChg chg="mod">
          <ac:chgData name="Ragnhild Halvorsrud" userId="917ea340-fd63-490f-a7db-68428d24cf32" providerId="ADAL" clId="{39C2C1DD-E2EC-4A65-96D7-456CC809AB88}" dt="2019-08-20T09:56:12.632" v="360" actId="14100"/>
          <ac:spMkLst>
            <pc:docMk/>
            <pc:sldMk cId="1979665039" sldId="505"/>
            <ac:spMk id="3" creationId="{00000000-0000-0000-0000-000000000000}"/>
          </ac:spMkLst>
        </pc:spChg>
        <pc:spChg chg="mod">
          <ac:chgData name="Ragnhild Halvorsrud" userId="917ea340-fd63-490f-a7db-68428d24cf32" providerId="ADAL" clId="{39C2C1DD-E2EC-4A65-96D7-456CC809AB88}" dt="2019-08-20T09:55:24.097" v="342" actId="1076"/>
          <ac:spMkLst>
            <pc:docMk/>
            <pc:sldMk cId="1979665039" sldId="505"/>
            <ac:spMk id="5" creationId="{00000000-0000-0000-0000-000000000000}"/>
          </ac:spMkLst>
        </pc:spChg>
        <pc:picChg chg="mod">
          <ac:chgData name="Ragnhild Halvorsrud" userId="917ea340-fd63-490f-a7db-68428d24cf32" providerId="ADAL" clId="{39C2C1DD-E2EC-4A65-96D7-456CC809AB88}" dt="2019-08-20T09:55:24.097" v="342" actId="1076"/>
          <ac:picMkLst>
            <pc:docMk/>
            <pc:sldMk cId="1979665039" sldId="505"/>
            <ac:picMk id="16" creationId="{00000000-0000-0000-0000-000000000000}"/>
          </ac:picMkLst>
        </pc:picChg>
      </pc:sldChg>
      <pc:sldChg chg="modSp add del modNotes">
        <pc:chgData name="Ragnhild Halvorsrud" userId="917ea340-fd63-490f-a7db-68428d24cf32" providerId="ADAL" clId="{39C2C1DD-E2EC-4A65-96D7-456CC809AB88}" dt="2019-08-20T09:46:05.466" v="130" actId="2696"/>
        <pc:sldMkLst>
          <pc:docMk/>
          <pc:sldMk cId="3861351731" sldId="508"/>
        </pc:sldMkLst>
        <pc:spChg chg="mod">
          <ac:chgData name="Ragnhild Halvorsrud" userId="917ea340-fd63-490f-a7db-68428d24cf32" providerId="ADAL" clId="{39C2C1DD-E2EC-4A65-96D7-456CC809AB88}" dt="2019-08-07T10:37:30.045" v="40" actId="790"/>
          <ac:spMkLst>
            <pc:docMk/>
            <pc:sldMk cId="3861351731" sldId="508"/>
            <ac:spMk id="2" creationId="{00000000-0000-0000-0000-000000000000}"/>
          </ac:spMkLst>
        </pc:spChg>
        <pc:spChg chg="mod">
          <ac:chgData name="Ragnhild Halvorsrud" userId="917ea340-fd63-490f-a7db-68428d24cf32" providerId="ADAL" clId="{39C2C1DD-E2EC-4A65-96D7-456CC809AB88}" dt="2019-08-07T10:37:30.051" v="41" actId="790"/>
          <ac:spMkLst>
            <pc:docMk/>
            <pc:sldMk cId="3861351731" sldId="508"/>
            <ac:spMk id="3" creationId="{00000000-0000-0000-0000-000000000000}"/>
          </ac:spMkLst>
        </pc:spChg>
        <pc:spChg chg="mod">
          <ac:chgData name="Ragnhild Halvorsrud" userId="917ea340-fd63-490f-a7db-68428d24cf32" providerId="ADAL" clId="{39C2C1DD-E2EC-4A65-96D7-456CC809AB88}" dt="2019-08-07T10:37:30.052" v="42" actId="790"/>
          <ac:spMkLst>
            <pc:docMk/>
            <pc:sldMk cId="3861351731" sldId="508"/>
            <ac:spMk id="4" creationId="{00000000-0000-0000-0000-000000000000}"/>
          </ac:spMkLst>
        </pc:spChg>
        <pc:spChg chg="mod">
          <ac:chgData name="Ragnhild Halvorsrud" userId="917ea340-fd63-490f-a7db-68428d24cf32" providerId="ADAL" clId="{39C2C1DD-E2EC-4A65-96D7-456CC809AB88}" dt="2019-08-07T10:37:35.747" v="46" actId="207"/>
          <ac:spMkLst>
            <pc:docMk/>
            <pc:sldMk cId="3861351731" sldId="508"/>
            <ac:spMk id="5" creationId="{00000000-0000-0000-0000-000000000000}"/>
          </ac:spMkLst>
        </pc:spChg>
      </pc:sldChg>
    </pc:docChg>
  </pc:docChgLst>
  <pc:docChgLst>
    <pc:chgData name="Ragnhild Halvorsrud" userId="917ea340-fd63-490f-a7db-68428d24cf32" providerId="ADAL" clId="{66252860-E452-4316-A4BC-D30C88FFDD11}"/>
    <pc:docChg chg="modSld">
      <pc:chgData name="Ragnhild Halvorsrud" userId="917ea340-fd63-490f-a7db-68428d24cf32" providerId="ADAL" clId="{66252860-E452-4316-A4BC-D30C88FFDD11}" dt="2020-09-09T17:16:09.606" v="0" actId="20577"/>
      <pc:docMkLst>
        <pc:docMk/>
      </pc:docMkLst>
      <pc:sldChg chg="modSp mod">
        <pc:chgData name="Ragnhild Halvorsrud" userId="917ea340-fd63-490f-a7db-68428d24cf32" providerId="ADAL" clId="{66252860-E452-4316-A4BC-D30C88FFDD11}" dt="2020-09-09T17:16:09.606" v="0" actId="20577"/>
        <pc:sldMkLst>
          <pc:docMk/>
          <pc:sldMk cId="2322008763" sldId="513"/>
        </pc:sldMkLst>
        <pc:spChg chg="mod">
          <ac:chgData name="Ragnhild Halvorsrud" userId="917ea340-fd63-490f-a7db-68428d24cf32" providerId="ADAL" clId="{66252860-E452-4316-A4BC-D30C88FFDD11}" dt="2020-09-09T17:16:09.606" v="0" actId="20577"/>
          <ac:spMkLst>
            <pc:docMk/>
            <pc:sldMk cId="2322008763" sldId="513"/>
            <ac:spMk id="3" creationId="{00000000-0000-0000-0000-000000000000}"/>
          </ac:spMkLst>
        </pc:spChg>
      </pc:sldChg>
    </pc:docChg>
  </pc:docChgLst>
  <pc:docChgLst>
    <pc:chgData name="Ragnhild Halvorsrud" userId="917ea340-fd63-490f-a7db-68428d24cf32" providerId="ADAL" clId="{3F26B701-AADC-4668-AAA4-FB7BA2B947B1}"/>
    <pc:docChg chg="undo redo custSel addSld delSld modSld sldOrd addMainMaster delMainMaster modMainMaster">
      <pc:chgData name="Ragnhild Halvorsrud" userId="917ea340-fd63-490f-a7db-68428d24cf32" providerId="ADAL" clId="{3F26B701-AADC-4668-AAA4-FB7BA2B947B1}" dt="2020-06-19T17:28:09.679" v="17378" actId="14100"/>
      <pc:docMkLst>
        <pc:docMk/>
      </pc:docMkLst>
      <pc:sldChg chg="modSp add del mod modNotes">
        <pc:chgData name="Ragnhild Halvorsrud" userId="917ea340-fd63-490f-a7db-68428d24cf32" providerId="ADAL" clId="{3F26B701-AADC-4668-AAA4-FB7BA2B947B1}" dt="2020-06-19T12:37:38.645" v="10670" actId="47"/>
        <pc:sldMkLst>
          <pc:docMk/>
          <pc:sldMk cId="2607317921" sldId="258"/>
        </pc:sldMkLst>
        <pc:spChg chg="mod">
          <ac:chgData name="Ragnhild Halvorsrud" userId="917ea340-fd63-490f-a7db-68428d24cf32" providerId="ADAL" clId="{3F26B701-AADC-4668-AAA4-FB7BA2B947B1}" dt="2020-06-19T12:34:43.053" v="10598" actId="790"/>
          <ac:spMkLst>
            <pc:docMk/>
            <pc:sldMk cId="2607317921" sldId="258"/>
            <ac:spMk id="4" creationId="{CA7A9DA1-E49C-4B32-8F26-0BCC672B150A}"/>
          </ac:spMkLst>
        </pc:spChg>
        <pc:spChg chg="mod">
          <ac:chgData name="Ragnhild Halvorsrud" userId="917ea340-fd63-490f-a7db-68428d24cf32" providerId="ADAL" clId="{3F26B701-AADC-4668-AAA4-FB7BA2B947B1}" dt="2020-06-19T12:35:17.207" v="10604" actId="20577"/>
          <ac:spMkLst>
            <pc:docMk/>
            <pc:sldMk cId="2607317921" sldId="258"/>
            <ac:spMk id="7" creationId="{B7A1C38C-5E02-43A7-9232-2D47BE3A6701}"/>
          </ac:spMkLst>
        </pc:spChg>
        <pc:spChg chg="mod">
          <ac:chgData name="Ragnhild Halvorsrud" userId="917ea340-fd63-490f-a7db-68428d24cf32" providerId="ADAL" clId="{3F26B701-AADC-4668-AAA4-FB7BA2B947B1}" dt="2020-06-19T12:34:43.062" v="10600" actId="790"/>
          <ac:spMkLst>
            <pc:docMk/>
            <pc:sldMk cId="2607317921" sldId="258"/>
            <ac:spMk id="8" creationId="{73060801-52BA-4338-B4FE-855E52AA1BC2}"/>
          </ac:spMkLst>
        </pc:spChg>
      </pc:sldChg>
      <pc:sldChg chg="modSp add mod modNotes">
        <pc:chgData name="Ragnhild Halvorsrud" userId="917ea340-fd63-490f-a7db-68428d24cf32" providerId="ADAL" clId="{3F26B701-AADC-4668-AAA4-FB7BA2B947B1}" dt="2020-06-19T17:20:47.673" v="16987" actId="790"/>
        <pc:sldMkLst>
          <pc:docMk/>
          <pc:sldMk cId="1565304637" sldId="259"/>
        </pc:sldMkLst>
        <pc:spChg chg="mod">
          <ac:chgData name="Ragnhild Halvorsrud" userId="917ea340-fd63-490f-a7db-68428d24cf32" providerId="ADAL" clId="{3F26B701-AADC-4668-AAA4-FB7BA2B947B1}" dt="2020-06-19T17:20:47.669" v="16985" actId="790"/>
          <ac:spMkLst>
            <pc:docMk/>
            <pc:sldMk cId="1565304637" sldId="259"/>
            <ac:spMk id="4" creationId="{CA7A9DA1-E49C-4B32-8F26-0BCC672B150A}"/>
          </ac:spMkLst>
        </pc:spChg>
      </pc:sldChg>
      <pc:sldChg chg="modNotes">
        <pc:chgData name="Ragnhild Halvorsrud" userId="917ea340-fd63-490f-a7db-68428d24cf32" providerId="ADAL" clId="{3F26B701-AADC-4668-AAA4-FB7BA2B947B1}" dt="2020-06-19T17:20:47.684" v="16993" actId="790"/>
        <pc:sldMkLst>
          <pc:docMk/>
          <pc:sldMk cId="3383236736" sldId="268"/>
        </pc:sldMkLst>
      </pc:sldChg>
      <pc:sldChg chg="addSp delSp modSp mod modNotes">
        <pc:chgData name="Ragnhild Halvorsrud" userId="917ea340-fd63-490f-a7db-68428d24cf32" providerId="ADAL" clId="{3F26B701-AADC-4668-AAA4-FB7BA2B947B1}" dt="2020-06-19T17:20:45.752" v="16006" actId="790"/>
        <pc:sldMkLst>
          <pc:docMk/>
          <pc:sldMk cId="2355491973" sldId="273"/>
        </pc:sldMkLst>
        <pc:spChg chg="mod">
          <ac:chgData name="Ragnhild Halvorsrud" userId="917ea340-fd63-490f-a7db-68428d24cf32" providerId="ADAL" clId="{3F26B701-AADC-4668-AAA4-FB7BA2B947B1}" dt="2020-06-19T17:20:45.738" v="16003" actId="790"/>
          <ac:spMkLst>
            <pc:docMk/>
            <pc:sldMk cId="2355491973" sldId="273"/>
            <ac:spMk id="6" creationId="{00000000-0000-0000-0000-000000000000}"/>
          </ac:spMkLst>
        </pc:spChg>
        <pc:spChg chg="mod">
          <ac:chgData name="Ragnhild Halvorsrud" userId="917ea340-fd63-490f-a7db-68428d24cf32" providerId="ADAL" clId="{3F26B701-AADC-4668-AAA4-FB7BA2B947B1}" dt="2020-06-19T17:20:45.740" v="16004" actId="790"/>
          <ac:spMkLst>
            <pc:docMk/>
            <pc:sldMk cId="2355491973" sldId="273"/>
            <ac:spMk id="8" creationId="{00000000-0000-0000-0000-000000000000}"/>
          </ac:spMkLst>
        </pc:spChg>
        <pc:picChg chg="del">
          <ac:chgData name="Ragnhild Halvorsrud" userId="917ea340-fd63-490f-a7db-68428d24cf32" providerId="ADAL" clId="{3F26B701-AADC-4668-AAA4-FB7BA2B947B1}" dt="2020-06-17T18:42:18.175" v="189" actId="478"/>
          <ac:picMkLst>
            <pc:docMk/>
            <pc:sldMk cId="2355491973" sldId="273"/>
            <ac:picMk id="3" creationId="{10B22DE2-503E-41D3-B6BF-C1B69DE27FEF}"/>
          </ac:picMkLst>
        </pc:picChg>
        <pc:picChg chg="add mod">
          <ac:chgData name="Ragnhild Halvorsrud" userId="917ea340-fd63-490f-a7db-68428d24cf32" providerId="ADAL" clId="{3F26B701-AADC-4668-AAA4-FB7BA2B947B1}" dt="2020-06-17T18:34:07.001" v="123" actId="1076"/>
          <ac:picMkLst>
            <pc:docMk/>
            <pc:sldMk cId="2355491973" sldId="273"/>
            <ac:picMk id="5" creationId="{9EEB9D9C-6746-4AB8-852B-B431143F551B}"/>
          </ac:picMkLst>
        </pc:picChg>
      </pc:sldChg>
      <pc:sldChg chg="modSp add del mod modNotes">
        <pc:chgData name="Ragnhild Halvorsrud" userId="917ea340-fd63-490f-a7db-68428d24cf32" providerId="ADAL" clId="{3F26B701-AADC-4668-AAA4-FB7BA2B947B1}" dt="2020-06-19T12:29:39.573" v="10588" actId="47"/>
        <pc:sldMkLst>
          <pc:docMk/>
          <pc:sldMk cId="108052623" sldId="278"/>
        </pc:sldMkLst>
        <pc:spChg chg="mod">
          <ac:chgData name="Ragnhild Halvorsrud" userId="917ea340-fd63-490f-a7db-68428d24cf32" providerId="ADAL" clId="{3F26B701-AADC-4668-AAA4-FB7BA2B947B1}" dt="2020-06-19T12:29:30.791" v="10501" actId="790"/>
          <ac:spMkLst>
            <pc:docMk/>
            <pc:sldMk cId="108052623" sldId="278"/>
            <ac:spMk id="6" creationId="{00000000-0000-0000-0000-000000000000}"/>
          </ac:spMkLst>
        </pc:spChg>
        <pc:spChg chg="mod">
          <ac:chgData name="Ragnhild Halvorsrud" userId="917ea340-fd63-490f-a7db-68428d24cf32" providerId="ADAL" clId="{3F26B701-AADC-4668-AAA4-FB7BA2B947B1}" dt="2020-06-19T12:29:30.882" v="10535" actId="790"/>
          <ac:spMkLst>
            <pc:docMk/>
            <pc:sldMk cId="108052623" sldId="278"/>
            <ac:spMk id="15" creationId="{7D2F3C46-C63A-4A58-AB32-F798F8E7FED7}"/>
          </ac:spMkLst>
        </pc:spChg>
        <pc:spChg chg="mod">
          <ac:chgData name="Ragnhild Halvorsrud" userId="917ea340-fd63-490f-a7db-68428d24cf32" providerId="ADAL" clId="{3F26B701-AADC-4668-AAA4-FB7BA2B947B1}" dt="2020-06-19T12:29:30.798" v="10502" actId="790"/>
          <ac:spMkLst>
            <pc:docMk/>
            <pc:sldMk cId="108052623" sldId="278"/>
            <ac:spMk id="45" creationId="{00000000-0000-0000-0000-000000000000}"/>
          </ac:spMkLst>
        </pc:spChg>
        <pc:spChg chg="mod">
          <ac:chgData name="Ragnhild Halvorsrud" userId="917ea340-fd63-490f-a7db-68428d24cf32" providerId="ADAL" clId="{3F26B701-AADC-4668-AAA4-FB7BA2B947B1}" dt="2020-06-19T12:29:30.799" v="10503" actId="790"/>
          <ac:spMkLst>
            <pc:docMk/>
            <pc:sldMk cId="108052623" sldId="278"/>
            <ac:spMk id="46" creationId="{00000000-0000-0000-0000-000000000000}"/>
          </ac:spMkLst>
        </pc:spChg>
        <pc:spChg chg="mod">
          <ac:chgData name="Ragnhild Halvorsrud" userId="917ea340-fd63-490f-a7db-68428d24cf32" providerId="ADAL" clId="{3F26B701-AADC-4668-AAA4-FB7BA2B947B1}" dt="2020-06-19T12:29:30.860" v="10527" actId="790"/>
          <ac:spMkLst>
            <pc:docMk/>
            <pc:sldMk cId="108052623" sldId="278"/>
            <ac:spMk id="52" creationId="{E5CA9D5B-30E1-4660-8B62-646DC70CF57F}"/>
          </ac:spMkLst>
        </pc:spChg>
        <pc:spChg chg="mod">
          <ac:chgData name="Ragnhild Halvorsrud" userId="917ea340-fd63-490f-a7db-68428d24cf32" providerId="ADAL" clId="{3F26B701-AADC-4668-AAA4-FB7BA2B947B1}" dt="2020-06-19T12:29:30.863" v="10528" actId="790"/>
          <ac:spMkLst>
            <pc:docMk/>
            <pc:sldMk cId="108052623" sldId="278"/>
            <ac:spMk id="54" creationId="{9ED97A1F-7A65-4CF6-88E8-DC0496A1AAE7}"/>
          </ac:spMkLst>
        </pc:spChg>
        <pc:spChg chg="mod">
          <ac:chgData name="Ragnhild Halvorsrud" userId="917ea340-fd63-490f-a7db-68428d24cf32" providerId="ADAL" clId="{3F26B701-AADC-4668-AAA4-FB7BA2B947B1}" dt="2020-06-19T12:29:30.865" v="10529" actId="790"/>
          <ac:spMkLst>
            <pc:docMk/>
            <pc:sldMk cId="108052623" sldId="278"/>
            <ac:spMk id="56" creationId="{39899463-DE55-4D8C-8401-339AAC92F109}"/>
          </ac:spMkLst>
        </pc:spChg>
        <pc:spChg chg="mod">
          <ac:chgData name="Ragnhild Halvorsrud" userId="917ea340-fd63-490f-a7db-68428d24cf32" providerId="ADAL" clId="{3F26B701-AADC-4668-AAA4-FB7BA2B947B1}" dt="2020-06-19T12:29:30.867" v="10530" actId="790"/>
          <ac:spMkLst>
            <pc:docMk/>
            <pc:sldMk cId="108052623" sldId="278"/>
            <ac:spMk id="57" creationId="{471CB2D6-8650-4A43-861F-C79F67AACE6E}"/>
          </ac:spMkLst>
        </pc:spChg>
        <pc:spChg chg="mod">
          <ac:chgData name="Ragnhild Halvorsrud" userId="917ea340-fd63-490f-a7db-68428d24cf32" providerId="ADAL" clId="{3F26B701-AADC-4668-AAA4-FB7BA2B947B1}" dt="2020-06-19T12:29:30.801" v="10504" actId="790"/>
          <ac:spMkLst>
            <pc:docMk/>
            <pc:sldMk cId="108052623" sldId="278"/>
            <ac:spMk id="60" creationId="{00000000-0000-0000-0000-000000000000}"/>
          </ac:spMkLst>
        </pc:spChg>
        <pc:spChg chg="mod">
          <ac:chgData name="Ragnhild Halvorsrud" userId="917ea340-fd63-490f-a7db-68428d24cf32" providerId="ADAL" clId="{3F26B701-AADC-4668-AAA4-FB7BA2B947B1}" dt="2020-06-19T12:29:30.802" v="10505" actId="790"/>
          <ac:spMkLst>
            <pc:docMk/>
            <pc:sldMk cId="108052623" sldId="278"/>
            <ac:spMk id="61" creationId="{00000000-0000-0000-0000-000000000000}"/>
          </ac:spMkLst>
        </pc:spChg>
        <pc:spChg chg="mod">
          <ac:chgData name="Ragnhild Halvorsrud" userId="917ea340-fd63-490f-a7db-68428d24cf32" providerId="ADAL" clId="{3F26B701-AADC-4668-AAA4-FB7BA2B947B1}" dt="2020-06-19T12:29:30.803" v="10506"/>
          <ac:spMkLst>
            <pc:docMk/>
            <pc:sldMk cId="108052623" sldId="278"/>
            <ac:spMk id="62" creationId="{00000000-0000-0000-0000-000000000000}"/>
          </ac:spMkLst>
        </pc:spChg>
        <pc:spChg chg="mod">
          <ac:chgData name="Ragnhild Halvorsrud" userId="917ea340-fd63-490f-a7db-68428d24cf32" providerId="ADAL" clId="{3F26B701-AADC-4668-AAA4-FB7BA2B947B1}" dt="2020-06-19T12:29:30.804" v="10507"/>
          <ac:spMkLst>
            <pc:docMk/>
            <pc:sldMk cId="108052623" sldId="278"/>
            <ac:spMk id="63" creationId="{00000000-0000-0000-0000-000000000000}"/>
          </ac:spMkLst>
        </pc:spChg>
        <pc:spChg chg="mod">
          <ac:chgData name="Ragnhild Halvorsrud" userId="917ea340-fd63-490f-a7db-68428d24cf32" providerId="ADAL" clId="{3F26B701-AADC-4668-AAA4-FB7BA2B947B1}" dt="2020-06-19T12:29:30.805" v="10508"/>
          <ac:spMkLst>
            <pc:docMk/>
            <pc:sldMk cId="108052623" sldId="278"/>
            <ac:spMk id="64" creationId="{00000000-0000-0000-0000-000000000000}"/>
          </ac:spMkLst>
        </pc:spChg>
        <pc:spChg chg="mod">
          <ac:chgData name="Ragnhild Halvorsrud" userId="917ea340-fd63-490f-a7db-68428d24cf32" providerId="ADAL" clId="{3F26B701-AADC-4668-AAA4-FB7BA2B947B1}" dt="2020-06-19T12:29:30.807" v="10509" actId="790"/>
          <ac:spMkLst>
            <pc:docMk/>
            <pc:sldMk cId="108052623" sldId="278"/>
            <ac:spMk id="68" creationId="{00000000-0000-0000-0000-000000000000}"/>
          </ac:spMkLst>
        </pc:spChg>
        <pc:spChg chg="mod">
          <ac:chgData name="Ragnhild Halvorsrud" userId="917ea340-fd63-490f-a7db-68428d24cf32" providerId="ADAL" clId="{3F26B701-AADC-4668-AAA4-FB7BA2B947B1}" dt="2020-06-19T12:29:30.809" v="10510" actId="790"/>
          <ac:spMkLst>
            <pc:docMk/>
            <pc:sldMk cId="108052623" sldId="278"/>
            <ac:spMk id="70" creationId="{00000000-0000-0000-0000-000000000000}"/>
          </ac:spMkLst>
        </pc:spChg>
        <pc:spChg chg="mod">
          <ac:chgData name="Ragnhild Halvorsrud" userId="917ea340-fd63-490f-a7db-68428d24cf32" providerId="ADAL" clId="{3F26B701-AADC-4668-AAA4-FB7BA2B947B1}" dt="2020-06-19T12:29:30.813" v="10511" actId="790"/>
          <ac:spMkLst>
            <pc:docMk/>
            <pc:sldMk cId="108052623" sldId="278"/>
            <ac:spMk id="76" creationId="{00000000-0000-0000-0000-000000000000}"/>
          </ac:spMkLst>
        </pc:spChg>
        <pc:spChg chg="mod">
          <ac:chgData name="Ragnhild Halvorsrud" userId="917ea340-fd63-490f-a7db-68428d24cf32" providerId="ADAL" clId="{3F26B701-AADC-4668-AAA4-FB7BA2B947B1}" dt="2020-06-19T12:29:30.816" v="10512" actId="790"/>
          <ac:spMkLst>
            <pc:docMk/>
            <pc:sldMk cId="108052623" sldId="278"/>
            <ac:spMk id="77" creationId="{00000000-0000-0000-0000-000000000000}"/>
          </ac:spMkLst>
        </pc:spChg>
        <pc:spChg chg="mod">
          <ac:chgData name="Ragnhild Halvorsrud" userId="917ea340-fd63-490f-a7db-68428d24cf32" providerId="ADAL" clId="{3F26B701-AADC-4668-AAA4-FB7BA2B947B1}" dt="2020-06-19T12:29:30.817" v="10513"/>
          <ac:spMkLst>
            <pc:docMk/>
            <pc:sldMk cId="108052623" sldId="278"/>
            <ac:spMk id="80" creationId="{00000000-0000-0000-0000-000000000000}"/>
          </ac:spMkLst>
        </pc:spChg>
        <pc:spChg chg="mod">
          <ac:chgData name="Ragnhild Halvorsrud" userId="917ea340-fd63-490f-a7db-68428d24cf32" providerId="ADAL" clId="{3F26B701-AADC-4668-AAA4-FB7BA2B947B1}" dt="2020-06-19T12:29:30.819" v="10514" actId="790"/>
          <ac:spMkLst>
            <pc:docMk/>
            <pc:sldMk cId="108052623" sldId="278"/>
            <ac:spMk id="81" creationId="{00000000-0000-0000-0000-000000000000}"/>
          </ac:spMkLst>
        </pc:spChg>
        <pc:spChg chg="mod">
          <ac:chgData name="Ragnhild Halvorsrud" userId="917ea340-fd63-490f-a7db-68428d24cf32" providerId="ADAL" clId="{3F26B701-AADC-4668-AAA4-FB7BA2B947B1}" dt="2020-06-19T12:29:30.822" v="10515" actId="790"/>
          <ac:spMkLst>
            <pc:docMk/>
            <pc:sldMk cId="108052623" sldId="278"/>
            <ac:spMk id="83" creationId="{00000000-0000-0000-0000-000000000000}"/>
          </ac:spMkLst>
        </pc:spChg>
        <pc:spChg chg="mod">
          <ac:chgData name="Ragnhild Halvorsrud" userId="917ea340-fd63-490f-a7db-68428d24cf32" providerId="ADAL" clId="{3F26B701-AADC-4668-AAA4-FB7BA2B947B1}" dt="2020-06-19T12:29:30.869" v="10531" actId="790"/>
          <ac:spMkLst>
            <pc:docMk/>
            <pc:sldMk cId="108052623" sldId="278"/>
            <ac:spMk id="84" creationId="{1C45DD4B-730D-4B08-9B80-8F23C03623C8}"/>
          </ac:spMkLst>
        </pc:spChg>
        <pc:spChg chg="mod">
          <ac:chgData name="Ragnhild Halvorsrud" userId="917ea340-fd63-490f-a7db-68428d24cf32" providerId="ADAL" clId="{3F26B701-AADC-4668-AAA4-FB7BA2B947B1}" dt="2020-06-19T12:29:30.901" v="10541" actId="790"/>
          <ac:spMkLst>
            <pc:docMk/>
            <pc:sldMk cId="108052623" sldId="278"/>
            <ac:spMk id="85" creationId="{CEF3474B-44BA-4793-B633-225D2E76B087}"/>
          </ac:spMkLst>
        </pc:spChg>
        <pc:spChg chg="mod">
          <ac:chgData name="Ragnhild Halvorsrud" userId="917ea340-fd63-490f-a7db-68428d24cf32" providerId="ADAL" clId="{3F26B701-AADC-4668-AAA4-FB7BA2B947B1}" dt="2020-06-19T12:29:30.825" v="10516" actId="790"/>
          <ac:spMkLst>
            <pc:docMk/>
            <pc:sldMk cId="108052623" sldId="278"/>
            <ac:spMk id="86" creationId="{00000000-0000-0000-0000-000000000000}"/>
          </ac:spMkLst>
        </pc:spChg>
        <pc:spChg chg="mod">
          <ac:chgData name="Ragnhild Halvorsrud" userId="917ea340-fd63-490f-a7db-68428d24cf32" providerId="ADAL" clId="{3F26B701-AADC-4668-AAA4-FB7BA2B947B1}" dt="2020-06-19T12:29:30.826" v="10517" actId="790"/>
          <ac:spMkLst>
            <pc:docMk/>
            <pc:sldMk cId="108052623" sldId="278"/>
            <ac:spMk id="87" creationId="{00000000-0000-0000-0000-000000000000}"/>
          </ac:spMkLst>
        </pc:spChg>
        <pc:spChg chg="mod">
          <ac:chgData name="Ragnhild Halvorsrud" userId="917ea340-fd63-490f-a7db-68428d24cf32" providerId="ADAL" clId="{3F26B701-AADC-4668-AAA4-FB7BA2B947B1}" dt="2020-06-19T12:29:30.828" v="10518" actId="790"/>
          <ac:spMkLst>
            <pc:docMk/>
            <pc:sldMk cId="108052623" sldId="278"/>
            <ac:spMk id="88" creationId="{00000000-0000-0000-0000-000000000000}"/>
          </ac:spMkLst>
        </pc:spChg>
        <pc:spChg chg="mod">
          <ac:chgData name="Ragnhild Halvorsrud" userId="917ea340-fd63-490f-a7db-68428d24cf32" providerId="ADAL" clId="{3F26B701-AADC-4668-AAA4-FB7BA2B947B1}" dt="2020-06-19T12:29:30.832" v="10519" actId="790"/>
          <ac:spMkLst>
            <pc:docMk/>
            <pc:sldMk cId="108052623" sldId="278"/>
            <ac:spMk id="89" creationId="{00000000-0000-0000-0000-000000000000}"/>
          </ac:spMkLst>
        </pc:spChg>
        <pc:spChg chg="mod">
          <ac:chgData name="Ragnhild Halvorsrud" userId="917ea340-fd63-490f-a7db-68428d24cf32" providerId="ADAL" clId="{3F26B701-AADC-4668-AAA4-FB7BA2B947B1}" dt="2020-06-19T12:29:30.839" v="10520" actId="790"/>
          <ac:spMkLst>
            <pc:docMk/>
            <pc:sldMk cId="108052623" sldId="278"/>
            <ac:spMk id="90" creationId="{00000000-0000-0000-0000-000000000000}"/>
          </ac:spMkLst>
        </pc:spChg>
        <pc:spChg chg="mod">
          <ac:chgData name="Ragnhild Halvorsrud" userId="917ea340-fd63-490f-a7db-68428d24cf32" providerId="ADAL" clId="{3F26B701-AADC-4668-AAA4-FB7BA2B947B1}" dt="2020-06-19T12:29:30.842" v="10521" actId="790"/>
          <ac:spMkLst>
            <pc:docMk/>
            <pc:sldMk cId="108052623" sldId="278"/>
            <ac:spMk id="94" creationId="{00000000-0000-0000-0000-000000000000}"/>
          </ac:spMkLst>
        </pc:spChg>
        <pc:spChg chg="mod">
          <ac:chgData name="Ragnhild Halvorsrud" userId="917ea340-fd63-490f-a7db-68428d24cf32" providerId="ADAL" clId="{3F26B701-AADC-4668-AAA4-FB7BA2B947B1}" dt="2020-06-19T12:29:30.844" v="10522" actId="790"/>
          <ac:spMkLst>
            <pc:docMk/>
            <pc:sldMk cId="108052623" sldId="278"/>
            <ac:spMk id="95" creationId="{00000000-0000-0000-0000-000000000000}"/>
          </ac:spMkLst>
        </pc:spChg>
        <pc:spChg chg="mod">
          <ac:chgData name="Ragnhild Halvorsrud" userId="917ea340-fd63-490f-a7db-68428d24cf32" providerId="ADAL" clId="{3F26B701-AADC-4668-AAA4-FB7BA2B947B1}" dt="2020-06-19T12:29:30.874" v="10532" actId="790"/>
          <ac:spMkLst>
            <pc:docMk/>
            <pc:sldMk cId="108052623" sldId="278"/>
            <ac:spMk id="96" creationId="{651607DC-CD58-4B73-9ECD-131BCFCD64CF}"/>
          </ac:spMkLst>
        </pc:spChg>
        <pc:spChg chg="mod">
          <ac:chgData name="Ragnhild Halvorsrud" userId="917ea340-fd63-490f-a7db-68428d24cf32" providerId="ADAL" clId="{3F26B701-AADC-4668-AAA4-FB7BA2B947B1}" dt="2020-06-19T12:29:30.846" v="10523" actId="790"/>
          <ac:spMkLst>
            <pc:docMk/>
            <pc:sldMk cId="108052623" sldId="278"/>
            <ac:spMk id="101" creationId="{00000000-0000-0000-0000-000000000000}"/>
          </ac:spMkLst>
        </pc:spChg>
        <pc:spChg chg="mod">
          <ac:chgData name="Ragnhild Halvorsrud" userId="917ea340-fd63-490f-a7db-68428d24cf32" providerId="ADAL" clId="{3F26B701-AADC-4668-AAA4-FB7BA2B947B1}" dt="2020-06-19T12:29:30.848" v="10524" actId="790"/>
          <ac:spMkLst>
            <pc:docMk/>
            <pc:sldMk cId="108052623" sldId="278"/>
            <ac:spMk id="102" creationId="{00000000-0000-0000-0000-000000000000}"/>
          </ac:spMkLst>
        </pc:spChg>
        <pc:spChg chg="mod">
          <ac:chgData name="Ragnhild Halvorsrud" userId="917ea340-fd63-490f-a7db-68428d24cf32" providerId="ADAL" clId="{3F26B701-AADC-4668-AAA4-FB7BA2B947B1}" dt="2020-06-19T12:29:30.876" v="10533" actId="790"/>
          <ac:spMkLst>
            <pc:docMk/>
            <pc:sldMk cId="108052623" sldId="278"/>
            <ac:spMk id="110" creationId="{7B08D626-CE51-48DD-A5C6-3242B83A6C9D}"/>
          </ac:spMkLst>
        </pc:spChg>
        <pc:spChg chg="mod">
          <ac:chgData name="Ragnhild Halvorsrud" userId="917ea340-fd63-490f-a7db-68428d24cf32" providerId="ADAL" clId="{3F26B701-AADC-4668-AAA4-FB7BA2B947B1}" dt="2020-06-19T12:29:30.852" v="10525" actId="790"/>
          <ac:spMkLst>
            <pc:docMk/>
            <pc:sldMk cId="108052623" sldId="278"/>
            <ac:spMk id="111" creationId="{00000000-0000-0000-0000-000000000000}"/>
          </ac:spMkLst>
        </pc:spChg>
        <pc:spChg chg="mod">
          <ac:chgData name="Ragnhild Halvorsrud" userId="917ea340-fd63-490f-a7db-68428d24cf32" providerId="ADAL" clId="{3F26B701-AADC-4668-AAA4-FB7BA2B947B1}" dt="2020-06-19T12:29:30.858" v="10526" actId="790"/>
          <ac:spMkLst>
            <pc:docMk/>
            <pc:sldMk cId="108052623" sldId="278"/>
            <ac:spMk id="113" creationId="{00000000-0000-0000-0000-000000000000}"/>
          </ac:spMkLst>
        </pc:spChg>
        <pc:spChg chg="mod">
          <ac:chgData name="Ragnhild Halvorsrud" userId="917ea340-fd63-490f-a7db-68428d24cf32" providerId="ADAL" clId="{3F26B701-AADC-4668-AAA4-FB7BA2B947B1}" dt="2020-06-19T12:29:30.879" v="10534" actId="790"/>
          <ac:spMkLst>
            <pc:docMk/>
            <pc:sldMk cId="108052623" sldId="278"/>
            <ac:spMk id="116" creationId="{FBCED63D-9DCB-4129-8806-5C1A65320535}"/>
          </ac:spMkLst>
        </pc:spChg>
        <pc:spChg chg="mod">
          <ac:chgData name="Ragnhild Halvorsrud" userId="917ea340-fd63-490f-a7db-68428d24cf32" providerId="ADAL" clId="{3F26B701-AADC-4668-AAA4-FB7BA2B947B1}" dt="2020-06-19T12:29:30.884" v="10536" actId="790"/>
          <ac:spMkLst>
            <pc:docMk/>
            <pc:sldMk cId="108052623" sldId="278"/>
            <ac:spMk id="121" creationId="{5D4ECA95-18DE-4B7E-9E15-69633C8CF070}"/>
          </ac:spMkLst>
        </pc:spChg>
        <pc:spChg chg="mod">
          <ac:chgData name="Ragnhild Halvorsrud" userId="917ea340-fd63-490f-a7db-68428d24cf32" providerId="ADAL" clId="{3F26B701-AADC-4668-AAA4-FB7BA2B947B1}" dt="2020-06-19T12:29:30.886" v="10537" actId="790"/>
          <ac:spMkLst>
            <pc:docMk/>
            <pc:sldMk cId="108052623" sldId="278"/>
            <ac:spMk id="122" creationId="{2A6CFE4B-DA93-485F-9084-43E987850596}"/>
          </ac:spMkLst>
        </pc:spChg>
        <pc:spChg chg="mod">
          <ac:chgData name="Ragnhild Halvorsrud" userId="917ea340-fd63-490f-a7db-68428d24cf32" providerId="ADAL" clId="{3F26B701-AADC-4668-AAA4-FB7BA2B947B1}" dt="2020-06-19T12:29:30.888" v="10538" actId="790"/>
          <ac:spMkLst>
            <pc:docMk/>
            <pc:sldMk cId="108052623" sldId="278"/>
            <ac:spMk id="123" creationId="{A00DC851-569E-4515-9D47-FA61E8B87DB9}"/>
          </ac:spMkLst>
        </pc:spChg>
        <pc:spChg chg="mod">
          <ac:chgData name="Ragnhild Halvorsrud" userId="917ea340-fd63-490f-a7db-68428d24cf32" providerId="ADAL" clId="{3F26B701-AADC-4668-AAA4-FB7BA2B947B1}" dt="2020-06-19T12:29:30.892" v="10539" actId="790"/>
          <ac:spMkLst>
            <pc:docMk/>
            <pc:sldMk cId="108052623" sldId="278"/>
            <ac:spMk id="124" creationId="{8EC23345-3CCE-4395-93BE-EDBB387F82C5}"/>
          </ac:spMkLst>
        </pc:spChg>
        <pc:spChg chg="mod">
          <ac:chgData name="Ragnhild Halvorsrud" userId="917ea340-fd63-490f-a7db-68428d24cf32" providerId="ADAL" clId="{3F26B701-AADC-4668-AAA4-FB7BA2B947B1}" dt="2020-06-19T12:29:30.898" v="10540" actId="790"/>
          <ac:spMkLst>
            <pc:docMk/>
            <pc:sldMk cId="108052623" sldId="278"/>
            <ac:spMk id="125" creationId="{2FB0659A-BA8B-41F9-BA7D-B86562E898F5}"/>
          </ac:spMkLst>
        </pc:spChg>
      </pc:sldChg>
      <pc:sldChg chg="addSp delSp modSp add mod modAnim modNotes">
        <pc:chgData name="Ragnhild Halvorsrud" userId="917ea340-fd63-490f-a7db-68428d24cf32" providerId="ADAL" clId="{3F26B701-AADC-4668-AAA4-FB7BA2B947B1}" dt="2020-06-19T17:21:30.103" v="17026" actId="20577"/>
        <pc:sldMkLst>
          <pc:docMk/>
          <pc:sldMk cId="283604413" sldId="283"/>
        </pc:sldMkLst>
        <pc:spChg chg="mod">
          <ac:chgData name="Ragnhild Halvorsrud" userId="917ea340-fd63-490f-a7db-68428d24cf32" providerId="ADAL" clId="{3F26B701-AADC-4668-AAA4-FB7BA2B947B1}" dt="2020-06-19T17:20:47.331" v="16806" actId="790"/>
          <ac:spMkLst>
            <pc:docMk/>
            <pc:sldMk cId="283604413" sldId="283"/>
            <ac:spMk id="2" creationId="{61967500-53E4-4812-9685-202A83DC034B}"/>
          </ac:spMkLst>
        </pc:spChg>
        <pc:spChg chg="mod">
          <ac:chgData name="Ragnhild Halvorsrud" userId="917ea340-fd63-490f-a7db-68428d24cf32" providerId="ADAL" clId="{3F26B701-AADC-4668-AAA4-FB7BA2B947B1}" dt="2020-06-19T17:20:47.333" v="16807" actId="790"/>
          <ac:spMkLst>
            <pc:docMk/>
            <pc:sldMk cId="283604413" sldId="283"/>
            <ac:spMk id="3" creationId="{7AF1C4BC-5597-4B01-BA44-9E29630652CC}"/>
          </ac:spMkLst>
        </pc:spChg>
        <pc:spChg chg="mod">
          <ac:chgData name="Ragnhild Halvorsrud" userId="917ea340-fd63-490f-a7db-68428d24cf32" providerId="ADAL" clId="{3F26B701-AADC-4668-AAA4-FB7BA2B947B1}" dt="2020-06-19T17:20:47.335" v="16808" actId="790"/>
          <ac:spMkLst>
            <pc:docMk/>
            <pc:sldMk cId="283604413" sldId="283"/>
            <ac:spMk id="4" creationId="{7B22D87D-D24F-45DF-9AD0-5C381AAFE6BE}"/>
          </ac:spMkLst>
        </pc:spChg>
        <pc:spChg chg="mod">
          <ac:chgData name="Ragnhild Halvorsrud" userId="917ea340-fd63-490f-a7db-68428d24cf32" providerId="ADAL" clId="{3F26B701-AADC-4668-AAA4-FB7BA2B947B1}" dt="2020-06-19T17:20:47.336" v="16809" actId="790"/>
          <ac:spMkLst>
            <pc:docMk/>
            <pc:sldMk cId="283604413" sldId="283"/>
            <ac:spMk id="5" creationId="{7EE0C948-CCAF-4799-8E94-1834E824A542}"/>
          </ac:spMkLst>
        </pc:spChg>
        <pc:spChg chg="mod">
          <ac:chgData name="Ragnhild Halvorsrud" userId="917ea340-fd63-490f-a7db-68428d24cf32" providerId="ADAL" clId="{3F26B701-AADC-4668-AAA4-FB7BA2B947B1}" dt="2020-06-19T17:20:47.338" v="16810" actId="790"/>
          <ac:spMkLst>
            <pc:docMk/>
            <pc:sldMk cId="283604413" sldId="283"/>
            <ac:spMk id="6" creationId="{9EB64C2B-CF7F-4154-A04B-3EF87EE550E7}"/>
          </ac:spMkLst>
        </pc:spChg>
        <pc:spChg chg="mod">
          <ac:chgData name="Ragnhild Halvorsrud" userId="917ea340-fd63-490f-a7db-68428d24cf32" providerId="ADAL" clId="{3F26B701-AADC-4668-AAA4-FB7BA2B947B1}" dt="2020-06-19T17:20:47.340" v="16811"/>
          <ac:spMkLst>
            <pc:docMk/>
            <pc:sldMk cId="283604413" sldId="283"/>
            <ac:spMk id="7" creationId="{5034C9DA-A1DF-4987-B8D5-E8C8D603CA91}"/>
          </ac:spMkLst>
        </pc:spChg>
        <pc:spChg chg="mod">
          <ac:chgData name="Ragnhild Halvorsrud" userId="917ea340-fd63-490f-a7db-68428d24cf32" providerId="ADAL" clId="{3F26B701-AADC-4668-AAA4-FB7BA2B947B1}" dt="2020-06-19T17:20:47.341" v="16812"/>
          <ac:spMkLst>
            <pc:docMk/>
            <pc:sldMk cId="283604413" sldId="283"/>
            <ac:spMk id="8" creationId="{4F1C7029-38E2-4F50-AD8F-9EE92FF31C05}"/>
          </ac:spMkLst>
        </pc:spChg>
        <pc:spChg chg="mod">
          <ac:chgData name="Ragnhild Halvorsrud" userId="917ea340-fd63-490f-a7db-68428d24cf32" providerId="ADAL" clId="{3F26B701-AADC-4668-AAA4-FB7BA2B947B1}" dt="2020-06-19T17:20:47.343" v="16813"/>
          <ac:spMkLst>
            <pc:docMk/>
            <pc:sldMk cId="283604413" sldId="283"/>
            <ac:spMk id="9" creationId="{CB13C2CC-0702-4EE7-8A72-7A728EB2B9AC}"/>
          </ac:spMkLst>
        </pc:spChg>
        <pc:spChg chg="mod">
          <ac:chgData name="Ragnhild Halvorsrud" userId="917ea340-fd63-490f-a7db-68428d24cf32" providerId="ADAL" clId="{3F26B701-AADC-4668-AAA4-FB7BA2B947B1}" dt="2020-06-19T17:20:47.345" v="16814" actId="790"/>
          <ac:spMkLst>
            <pc:docMk/>
            <pc:sldMk cId="283604413" sldId="283"/>
            <ac:spMk id="13" creationId="{C7CF387C-1BD7-47D3-8116-9F34798B3507}"/>
          </ac:spMkLst>
        </pc:spChg>
        <pc:spChg chg="mod">
          <ac:chgData name="Ragnhild Halvorsrud" userId="917ea340-fd63-490f-a7db-68428d24cf32" providerId="ADAL" clId="{3F26B701-AADC-4668-AAA4-FB7BA2B947B1}" dt="2020-06-19T17:20:47.347" v="16815" actId="790"/>
          <ac:spMkLst>
            <pc:docMk/>
            <pc:sldMk cId="283604413" sldId="283"/>
            <ac:spMk id="14" creationId="{B98FC469-819D-428A-AEFD-87EBE7D23641}"/>
          </ac:spMkLst>
        </pc:spChg>
        <pc:spChg chg="mod">
          <ac:chgData name="Ragnhild Halvorsrud" userId="917ea340-fd63-490f-a7db-68428d24cf32" providerId="ADAL" clId="{3F26B701-AADC-4668-AAA4-FB7BA2B947B1}" dt="2020-06-19T17:20:47.348" v="16816" actId="790"/>
          <ac:spMkLst>
            <pc:docMk/>
            <pc:sldMk cId="283604413" sldId="283"/>
            <ac:spMk id="15" creationId="{CADAF4E4-C887-41BC-917A-9BFFACE314FF}"/>
          </ac:spMkLst>
        </pc:spChg>
        <pc:spChg chg="mod">
          <ac:chgData name="Ragnhild Halvorsrud" userId="917ea340-fd63-490f-a7db-68428d24cf32" providerId="ADAL" clId="{3F26B701-AADC-4668-AAA4-FB7BA2B947B1}" dt="2020-06-19T17:20:47.350" v="16817" actId="790"/>
          <ac:spMkLst>
            <pc:docMk/>
            <pc:sldMk cId="283604413" sldId="283"/>
            <ac:spMk id="16" creationId="{796F2013-AC03-427F-AD07-29DE7ACD39C1}"/>
          </ac:spMkLst>
        </pc:spChg>
        <pc:spChg chg="mod">
          <ac:chgData name="Ragnhild Halvorsrud" userId="917ea340-fd63-490f-a7db-68428d24cf32" providerId="ADAL" clId="{3F26B701-AADC-4668-AAA4-FB7BA2B947B1}" dt="2020-06-19T17:20:47.352" v="16818"/>
          <ac:spMkLst>
            <pc:docMk/>
            <pc:sldMk cId="283604413" sldId="283"/>
            <ac:spMk id="17" creationId="{12EEBA74-E2E0-42F0-A375-C90435260252}"/>
          </ac:spMkLst>
        </pc:spChg>
        <pc:spChg chg="mod">
          <ac:chgData name="Ragnhild Halvorsrud" userId="917ea340-fd63-490f-a7db-68428d24cf32" providerId="ADAL" clId="{3F26B701-AADC-4668-AAA4-FB7BA2B947B1}" dt="2020-06-19T17:20:47.354" v="16819" actId="790"/>
          <ac:spMkLst>
            <pc:docMk/>
            <pc:sldMk cId="283604413" sldId="283"/>
            <ac:spMk id="19" creationId="{19D55371-9C01-4747-A851-2D3AEE32FA72}"/>
          </ac:spMkLst>
        </pc:spChg>
        <pc:spChg chg="mod">
          <ac:chgData name="Ragnhild Halvorsrud" userId="917ea340-fd63-490f-a7db-68428d24cf32" providerId="ADAL" clId="{3F26B701-AADC-4668-AAA4-FB7BA2B947B1}" dt="2020-06-19T17:20:47.355" v="16820" actId="790"/>
          <ac:spMkLst>
            <pc:docMk/>
            <pc:sldMk cId="283604413" sldId="283"/>
            <ac:spMk id="21" creationId="{AEA1E669-7727-44C1-BF6E-F3E677E4F89F}"/>
          </ac:spMkLst>
        </pc:spChg>
        <pc:spChg chg="mod">
          <ac:chgData name="Ragnhild Halvorsrud" userId="917ea340-fd63-490f-a7db-68428d24cf32" providerId="ADAL" clId="{3F26B701-AADC-4668-AAA4-FB7BA2B947B1}" dt="2020-06-19T17:20:47.357" v="16821" actId="790"/>
          <ac:spMkLst>
            <pc:docMk/>
            <pc:sldMk cId="283604413" sldId="283"/>
            <ac:spMk id="22" creationId="{BEBA17B8-8BE9-4A88-BA0B-C65DAE107BFE}"/>
          </ac:spMkLst>
        </pc:spChg>
        <pc:spChg chg="mod">
          <ac:chgData name="Ragnhild Halvorsrud" userId="917ea340-fd63-490f-a7db-68428d24cf32" providerId="ADAL" clId="{3F26B701-AADC-4668-AAA4-FB7BA2B947B1}" dt="2020-06-19T17:20:47.359" v="16822" actId="790"/>
          <ac:spMkLst>
            <pc:docMk/>
            <pc:sldMk cId="283604413" sldId="283"/>
            <ac:spMk id="27" creationId="{7DDF3EF7-D9BE-42A8-B692-25263C4B8CDC}"/>
          </ac:spMkLst>
        </pc:spChg>
        <pc:spChg chg="mod">
          <ac:chgData name="Ragnhild Halvorsrud" userId="917ea340-fd63-490f-a7db-68428d24cf32" providerId="ADAL" clId="{3F26B701-AADC-4668-AAA4-FB7BA2B947B1}" dt="2020-06-19T17:20:47.361" v="16823" actId="790"/>
          <ac:spMkLst>
            <pc:docMk/>
            <pc:sldMk cId="283604413" sldId="283"/>
            <ac:spMk id="28" creationId="{312DEB8C-4D3F-49AC-B345-11398C557E32}"/>
          </ac:spMkLst>
        </pc:spChg>
        <pc:spChg chg="mod">
          <ac:chgData name="Ragnhild Halvorsrud" userId="917ea340-fd63-490f-a7db-68428d24cf32" providerId="ADAL" clId="{3F26B701-AADC-4668-AAA4-FB7BA2B947B1}" dt="2020-06-19T17:20:47.363" v="16824" actId="790"/>
          <ac:spMkLst>
            <pc:docMk/>
            <pc:sldMk cId="283604413" sldId="283"/>
            <ac:spMk id="32" creationId="{48B9D4A0-41ED-4AE3-BDB2-01A01C83B674}"/>
          </ac:spMkLst>
        </pc:spChg>
        <pc:spChg chg="mod">
          <ac:chgData name="Ragnhild Halvorsrud" userId="917ea340-fd63-490f-a7db-68428d24cf32" providerId="ADAL" clId="{3F26B701-AADC-4668-AAA4-FB7BA2B947B1}" dt="2020-06-19T17:20:47.364" v="16825" actId="790"/>
          <ac:spMkLst>
            <pc:docMk/>
            <pc:sldMk cId="283604413" sldId="283"/>
            <ac:spMk id="33" creationId="{1A228F3A-79BF-484F-B94E-1D9B359DFE3F}"/>
          </ac:spMkLst>
        </pc:spChg>
        <pc:spChg chg="mod">
          <ac:chgData name="Ragnhild Halvorsrud" userId="917ea340-fd63-490f-a7db-68428d24cf32" providerId="ADAL" clId="{3F26B701-AADC-4668-AAA4-FB7BA2B947B1}" dt="2020-06-19T17:20:47.366" v="16826" actId="790"/>
          <ac:spMkLst>
            <pc:docMk/>
            <pc:sldMk cId="283604413" sldId="283"/>
            <ac:spMk id="34" creationId="{198551FD-BE36-4909-8349-23CA26CBE7D9}"/>
          </ac:spMkLst>
        </pc:spChg>
        <pc:spChg chg="mod">
          <ac:chgData name="Ragnhild Halvorsrud" userId="917ea340-fd63-490f-a7db-68428d24cf32" providerId="ADAL" clId="{3F26B701-AADC-4668-AAA4-FB7BA2B947B1}" dt="2020-06-19T17:20:47.368" v="16827" actId="790"/>
          <ac:spMkLst>
            <pc:docMk/>
            <pc:sldMk cId="283604413" sldId="283"/>
            <ac:spMk id="38" creationId="{2E98F860-CC3F-41E4-A3E9-26453DB46A6B}"/>
          </ac:spMkLst>
        </pc:spChg>
        <pc:spChg chg="mod">
          <ac:chgData name="Ragnhild Halvorsrud" userId="917ea340-fd63-490f-a7db-68428d24cf32" providerId="ADAL" clId="{3F26B701-AADC-4668-AAA4-FB7BA2B947B1}" dt="2020-06-19T17:20:47.369" v="16828"/>
          <ac:spMkLst>
            <pc:docMk/>
            <pc:sldMk cId="283604413" sldId="283"/>
            <ac:spMk id="41" creationId="{7F8EB384-B3AB-4360-ABA5-ED3537E221A4}"/>
          </ac:spMkLst>
        </pc:spChg>
        <pc:spChg chg="mod">
          <ac:chgData name="Ragnhild Halvorsrud" userId="917ea340-fd63-490f-a7db-68428d24cf32" providerId="ADAL" clId="{3F26B701-AADC-4668-AAA4-FB7BA2B947B1}" dt="2020-06-19T17:20:47.371" v="16829" actId="790"/>
          <ac:spMkLst>
            <pc:docMk/>
            <pc:sldMk cId="283604413" sldId="283"/>
            <ac:spMk id="44" creationId="{D0FCD7F6-EA05-4B12-BB0C-2548DCCEAC49}"/>
          </ac:spMkLst>
        </pc:spChg>
        <pc:spChg chg="mod">
          <ac:chgData name="Ragnhild Halvorsrud" userId="917ea340-fd63-490f-a7db-68428d24cf32" providerId="ADAL" clId="{3F26B701-AADC-4668-AAA4-FB7BA2B947B1}" dt="2020-06-19T17:20:47.373" v="16830" actId="790"/>
          <ac:spMkLst>
            <pc:docMk/>
            <pc:sldMk cId="283604413" sldId="283"/>
            <ac:spMk id="46" creationId="{495458E8-1459-4A82-85D6-704D95CF401B}"/>
          </ac:spMkLst>
        </pc:spChg>
        <pc:spChg chg="mod">
          <ac:chgData name="Ragnhild Halvorsrud" userId="917ea340-fd63-490f-a7db-68428d24cf32" providerId="ADAL" clId="{3F26B701-AADC-4668-AAA4-FB7BA2B947B1}" dt="2020-06-19T17:20:47.375" v="16831" actId="790"/>
          <ac:spMkLst>
            <pc:docMk/>
            <pc:sldMk cId="283604413" sldId="283"/>
            <ac:spMk id="48" creationId="{7664FE6D-C01E-4048-8A55-DB69F498877A}"/>
          </ac:spMkLst>
        </pc:spChg>
        <pc:spChg chg="mod">
          <ac:chgData name="Ragnhild Halvorsrud" userId="917ea340-fd63-490f-a7db-68428d24cf32" providerId="ADAL" clId="{3F26B701-AADC-4668-AAA4-FB7BA2B947B1}" dt="2020-06-19T17:20:47.377" v="16832" actId="790"/>
          <ac:spMkLst>
            <pc:docMk/>
            <pc:sldMk cId="283604413" sldId="283"/>
            <ac:spMk id="50" creationId="{9161F0AF-0ECA-460F-894D-21441EDA1134}"/>
          </ac:spMkLst>
        </pc:spChg>
        <pc:spChg chg="add del mod">
          <ac:chgData name="Ragnhild Halvorsrud" userId="917ea340-fd63-490f-a7db-68428d24cf32" providerId="ADAL" clId="{3F26B701-AADC-4668-AAA4-FB7BA2B947B1}" dt="2020-06-19T17:20:25.502" v="14763"/>
          <ac:spMkLst>
            <pc:docMk/>
            <pc:sldMk cId="283604413" sldId="283"/>
            <ac:spMk id="51" creationId="{83B8CB3B-7A9F-4523-8019-774B6E280817}"/>
          </ac:spMkLst>
        </pc:spChg>
        <pc:spChg chg="del mod">
          <ac:chgData name="Ragnhild Halvorsrud" userId="917ea340-fd63-490f-a7db-68428d24cf32" providerId="ADAL" clId="{3F26B701-AADC-4668-AAA4-FB7BA2B947B1}" dt="2020-06-19T17:13:46.696" v="14499" actId="478"/>
          <ac:spMkLst>
            <pc:docMk/>
            <pc:sldMk cId="283604413" sldId="283"/>
            <ac:spMk id="52" creationId="{9C23B6C1-FAE8-4749-AEA2-A3EE8C39753C}"/>
          </ac:spMkLst>
        </pc:spChg>
        <pc:spChg chg="del mod">
          <ac:chgData name="Ragnhild Halvorsrud" userId="917ea340-fd63-490f-a7db-68428d24cf32" providerId="ADAL" clId="{3F26B701-AADC-4668-AAA4-FB7BA2B947B1}" dt="2020-06-19T17:13:56.814" v="14501" actId="478"/>
          <ac:spMkLst>
            <pc:docMk/>
            <pc:sldMk cId="283604413" sldId="283"/>
            <ac:spMk id="53" creationId="{738767D4-3866-4366-9B1D-FDF7B921FEF8}"/>
          </ac:spMkLst>
        </pc:spChg>
        <pc:spChg chg="add mod">
          <ac:chgData name="Ragnhild Halvorsrud" userId="917ea340-fd63-490f-a7db-68428d24cf32" providerId="ADAL" clId="{3F26B701-AADC-4668-AAA4-FB7BA2B947B1}" dt="2020-06-19T17:21:30.103" v="17026" actId="20577"/>
          <ac:spMkLst>
            <pc:docMk/>
            <pc:sldMk cId="283604413" sldId="283"/>
            <ac:spMk id="54" creationId="{5832A438-A3CD-47BD-B5E5-FB1D7C4D4E09}"/>
          </ac:spMkLst>
        </pc:spChg>
        <pc:spChg chg="add mod">
          <ac:chgData name="Ragnhild Halvorsrud" userId="917ea340-fd63-490f-a7db-68428d24cf32" providerId="ADAL" clId="{3F26B701-AADC-4668-AAA4-FB7BA2B947B1}" dt="2020-06-19T17:20:47.384" v="16834"/>
          <ac:spMkLst>
            <pc:docMk/>
            <pc:sldMk cId="283604413" sldId="283"/>
            <ac:spMk id="55" creationId="{AF87ACAF-514B-47C6-A49D-9AFE8AFC334C}"/>
          </ac:spMkLst>
        </pc:spChg>
        <pc:picChg chg="mod">
          <ac:chgData name="Ragnhild Halvorsrud" userId="917ea340-fd63-490f-a7db-68428d24cf32" providerId="ADAL" clId="{3F26B701-AADC-4668-AAA4-FB7BA2B947B1}" dt="2020-06-19T17:13:53.455" v="14500" actId="1076"/>
          <ac:picMkLst>
            <pc:docMk/>
            <pc:sldMk cId="283604413" sldId="283"/>
            <ac:picMk id="10" creationId="{ADB16608-D30B-4848-9EA4-4809AB26556F}"/>
          </ac:picMkLst>
        </pc:picChg>
        <pc:picChg chg="mod">
          <ac:chgData name="Ragnhild Halvorsrud" userId="917ea340-fd63-490f-a7db-68428d24cf32" providerId="ADAL" clId="{3F26B701-AADC-4668-AAA4-FB7BA2B947B1}" dt="2020-06-19T17:13:53.455" v="14500" actId="1076"/>
          <ac:picMkLst>
            <pc:docMk/>
            <pc:sldMk cId="283604413" sldId="283"/>
            <ac:picMk id="11" creationId="{C53A4AE3-95D5-4D78-B8AA-7AF98069AB15}"/>
          </ac:picMkLst>
        </pc:picChg>
        <pc:picChg chg="mod">
          <ac:chgData name="Ragnhild Halvorsrud" userId="917ea340-fd63-490f-a7db-68428d24cf32" providerId="ADAL" clId="{3F26B701-AADC-4668-AAA4-FB7BA2B947B1}" dt="2020-06-19T17:15:23.232" v="14597" actId="1036"/>
          <ac:picMkLst>
            <pc:docMk/>
            <pc:sldMk cId="283604413" sldId="283"/>
            <ac:picMk id="18" creationId="{39CC9B93-B274-4C77-A877-56D0C4C840D5}"/>
          </ac:picMkLst>
        </pc:picChg>
        <pc:picChg chg="mod">
          <ac:chgData name="Ragnhild Halvorsrud" userId="917ea340-fd63-490f-a7db-68428d24cf32" providerId="ADAL" clId="{3F26B701-AADC-4668-AAA4-FB7BA2B947B1}" dt="2020-06-19T17:13:53.455" v="14500" actId="1076"/>
          <ac:picMkLst>
            <pc:docMk/>
            <pc:sldMk cId="283604413" sldId="283"/>
            <ac:picMk id="23" creationId="{434B78A7-29BC-410A-A5F2-207D90249885}"/>
          </ac:picMkLst>
        </pc:picChg>
        <pc:picChg chg="mod">
          <ac:chgData name="Ragnhild Halvorsrud" userId="917ea340-fd63-490f-a7db-68428d24cf32" providerId="ADAL" clId="{3F26B701-AADC-4668-AAA4-FB7BA2B947B1}" dt="2020-06-19T17:15:23.232" v="14597" actId="1036"/>
          <ac:picMkLst>
            <pc:docMk/>
            <pc:sldMk cId="283604413" sldId="283"/>
            <ac:picMk id="24" creationId="{C7BEB81B-8324-437D-9CB0-FC551D4A74BE}"/>
          </ac:picMkLst>
        </pc:picChg>
        <pc:picChg chg="mod">
          <ac:chgData name="Ragnhild Halvorsrud" userId="917ea340-fd63-490f-a7db-68428d24cf32" providerId="ADAL" clId="{3F26B701-AADC-4668-AAA4-FB7BA2B947B1}" dt="2020-06-19T17:13:53.455" v="14500" actId="1076"/>
          <ac:picMkLst>
            <pc:docMk/>
            <pc:sldMk cId="283604413" sldId="283"/>
            <ac:picMk id="25" creationId="{5825BC47-B0A5-4737-B129-245968E7C09E}"/>
          </ac:picMkLst>
        </pc:picChg>
        <pc:picChg chg="mod">
          <ac:chgData name="Ragnhild Halvorsrud" userId="917ea340-fd63-490f-a7db-68428d24cf32" providerId="ADAL" clId="{3F26B701-AADC-4668-AAA4-FB7BA2B947B1}" dt="2020-06-19T17:15:23.232" v="14597" actId="1036"/>
          <ac:picMkLst>
            <pc:docMk/>
            <pc:sldMk cId="283604413" sldId="283"/>
            <ac:picMk id="26" creationId="{5A59DF42-ADCF-4919-85C8-E49E90AEE5B7}"/>
          </ac:picMkLst>
        </pc:picChg>
        <pc:picChg chg="mod">
          <ac:chgData name="Ragnhild Halvorsrud" userId="917ea340-fd63-490f-a7db-68428d24cf32" providerId="ADAL" clId="{3F26B701-AADC-4668-AAA4-FB7BA2B947B1}" dt="2020-06-19T17:13:53.455" v="14500" actId="1076"/>
          <ac:picMkLst>
            <pc:docMk/>
            <pc:sldMk cId="283604413" sldId="283"/>
            <ac:picMk id="29" creationId="{F1E5228C-2574-4830-8277-2090CB5A0257}"/>
          </ac:picMkLst>
        </pc:picChg>
        <pc:picChg chg="mod">
          <ac:chgData name="Ragnhild Halvorsrud" userId="917ea340-fd63-490f-a7db-68428d24cf32" providerId="ADAL" clId="{3F26B701-AADC-4668-AAA4-FB7BA2B947B1}" dt="2020-06-19T17:15:23.232" v="14597" actId="1036"/>
          <ac:picMkLst>
            <pc:docMk/>
            <pc:sldMk cId="283604413" sldId="283"/>
            <ac:picMk id="31" creationId="{8B872207-607C-4D96-9CDB-B2F8E8076555}"/>
          </ac:picMkLst>
        </pc:picChg>
        <pc:picChg chg="mod">
          <ac:chgData name="Ragnhild Halvorsrud" userId="917ea340-fd63-490f-a7db-68428d24cf32" providerId="ADAL" clId="{3F26B701-AADC-4668-AAA4-FB7BA2B947B1}" dt="2020-06-19T17:15:30.240" v="14602" actId="1035"/>
          <ac:picMkLst>
            <pc:docMk/>
            <pc:sldMk cId="283604413" sldId="283"/>
            <ac:picMk id="35" creationId="{EA7BD61A-184E-460E-A351-DE107D9C7C7D}"/>
          </ac:picMkLst>
        </pc:picChg>
        <pc:picChg chg="mod">
          <ac:chgData name="Ragnhild Halvorsrud" userId="917ea340-fd63-490f-a7db-68428d24cf32" providerId="ADAL" clId="{3F26B701-AADC-4668-AAA4-FB7BA2B947B1}" dt="2020-06-19T17:15:30.240" v="14602" actId="1035"/>
          <ac:picMkLst>
            <pc:docMk/>
            <pc:sldMk cId="283604413" sldId="283"/>
            <ac:picMk id="36" creationId="{129B2BBD-D20B-4C38-A026-D5CEFA075C9F}"/>
          </ac:picMkLst>
        </pc:picChg>
        <pc:picChg chg="mod">
          <ac:chgData name="Ragnhild Halvorsrud" userId="917ea340-fd63-490f-a7db-68428d24cf32" providerId="ADAL" clId="{3F26B701-AADC-4668-AAA4-FB7BA2B947B1}" dt="2020-06-19T17:15:30.240" v="14602" actId="1035"/>
          <ac:picMkLst>
            <pc:docMk/>
            <pc:sldMk cId="283604413" sldId="283"/>
            <ac:picMk id="37" creationId="{60C2BE34-7E9E-499B-AA73-2AF62C2E2E61}"/>
          </ac:picMkLst>
        </pc:picChg>
        <pc:picChg chg="mod">
          <ac:chgData name="Ragnhild Halvorsrud" userId="917ea340-fd63-490f-a7db-68428d24cf32" providerId="ADAL" clId="{3F26B701-AADC-4668-AAA4-FB7BA2B947B1}" dt="2020-06-19T17:15:30.240" v="14602" actId="1035"/>
          <ac:picMkLst>
            <pc:docMk/>
            <pc:sldMk cId="283604413" sldId="283"/>
            <ac:picMk id="39" creationId="{2E74C06A-DA9D-4F76-A780-999CC1D83D3E}"/>
          </ac:picMkLst>
        </pc:picChg>
        <pc:picChg chg="mod">
          <ac:chgData name="Ragnhild Halvorsrud" userId="917ea340-fd63-490f-a7db-68428d24cf32" providerId="ADAL" clId="{3F26B701-AADC-4668-AAA4-FB7BA2B947B1}" dt="2020-06-19T17:13:53.455" v="14500" actId="1076"/>
          <ac:picMkLst>
            <pc:docMk/>
            <pc:sldMk cId="283604413" sldId="283"/>
            <ac:picMk id="40" creationId="{3D814A90-6D81-4679-88D7-5863538DD0CB}"/>
          </ac:picMkLst>
        </pc:picChg>
        <pc:picChg chg="mod">
          <ac:chgData name="Ragnhild Halvorsrud" userId="917ea340-fd63-490f-a7db-68428d24cf32" providerId="ADAL" clId="{3F26B701-AADC-4668-AAA4-FB7BA2B947B1}" dt="2020-06-19T17:15:30.240" v="14602" actId="1035"/>
          <ac:picMkLst>
            <pc:docMk/>
            <pc:sldMk cId="283604413" sldId="283"/>
            <ac:picMk id="42" creationId="{EE904CBC-60D3-4804-8A5C-C8CA8476CFA9}"/>
          </ac:picMkLst>
        </pc:picChg>
        <pc:picChg chg="del">
          <ac:chgData name="Ragnhild Halvorsrud" userId="917ea340-fd63-490f-a7db-68428d24cf32" providerId="ADAL" clId="{3F26B701-AADC-4668-AAA4-FB7BA2B947B1}" dt="2020-06-19T17:13:56.814" v="14501" actId="478"/>
          <ac:picMkLst>
            <pc:docMk/>
            <pc:sldMk cId="283604413" sldId="283"/>
            <ac:picMk id="51" creationId="{6F895A8F-EA77-43EA-914B-0AC6A41C200C}"/>
          </ac:picMkLst>
        </pc:picChg>
        <pc:picChg chg="add mod">
          <ac:chgData name="Ragnhild Halvorsrud" userId="917ea340-fd63-490f-a7db-68428d24cf32" providerId="ADAL" clId="{3F26B701-AADC-4668-AAA4-FB7BA2B947B1}" dt="2020-06-19T17:15:10.005" v="14584" actId="1076"/>
          <ac:picMkLst>
            <pc:docMk/>
            <pc:sldMk cId="283604413" sldId="283"/>
            <ac:picMk id="56" creationId="{0DD1E9B0-70FB-41D7-B517-AC36BBCA7514}"/>
          </ac:picMkLst>
        </pc:picChg>
        <pc:cxnChg chg="mod">
          <ac:chgData name="Ragnhild Halvorsrud" userId="917ea340-fd63-490f-a7db-68428d24cf32" providerId="ADAL" clId="{3F26B701-AADC-4668-AAA4-FB7BA2B947B1}" dt="2020-06-19T17:15:23.232" v="14597" actId="1036"/>
          <ac:cxnSpMkLst>
            <pc:docMk/>
            <pc:sldMk cId="283604413" sldId="283"/>
            <ac:cxnSpMk id="12" creationId="{CB8832BB-4F32-4FDD-B318-1D13522E9507}"/>
          </ac:cxnSpMkLst>
        </pc:cxnChg>
        <pc:cxnChg chg="mod">
          <ac:chgData name="Ragnhild Halvorsrud" userId="917ea340-fd63-490f-a7db-68428d24cf32" providerId="ADAL" clId="{3F26B701-AADC-4668-AAA4-FB7BA2B947B1}" dt="2020-06-19T17:15:23.232" v="14597" actId="1036"/>
          <ac:cxnSpMkLst>
            <pc:docMk/>
            <pc:sldMk cId="283604413" sldId="283"/>
            <ac:cxnSpMk id="20" creationId="{5150C9F3-8215-4D6B-A2DF-E4BEF669F42A}"/>
          </ac:cxnSpMkLst>
        </pc:cxnChg>
        <pc:cxnChg chg="mod">
          <ac:chgData name="Ragnhild Halvorsrud" userId="917ea340-fd63-490f-a7db-68428d24cf32" providerId="ADAL" clId="{3F26B701-AADC-4668-AAA4-FB7BA2B947B1}" dt="2020-06-19T17:15:23.232" v="14597" actId="1036"/>
          <ac:cxnSpMkLst>
            <pc:docMk/>
            <pc:sldMk cId="283604413" sldId="283"/>
            <ac:cxnSpMk id="30" creationId="{15A6BCCD-F941-43F9-8525-EEA0F4107E7B}"/>
          </ac:cxnSpMkLst>
        </pc:cxnChg>
        <pc:cxnChg chg="mod">
          <ac:chgData name="Ragnhild Halvorsrud" userId="917ea340-fd63-490f-a7db-68428d24cf32" providerId="ADAL" clId="{3F26B701-AADC-4668-AAA4-FB7BA2B947B1}" dt="2020-06-19T17:13:53.455" v="14500" actId="1076"/>
          <ac:cxnSpMkLst>
            <pc:docMk/>
            <pc:sldMk cId="283604413" sldId="283"/>
            <ac:cxnSpMk id="43" creationId="{8937C5FC-D702-43C5-ADC8-10A178EDF2F2}"/>
          </ac:cxnSpMkLst>
        </pc:cxnChg>
        <pc:cxnChg chg="mod">
          <ac:chgData name="Ragnhild Halvorsrud" userId="917ea340-fd63-490f-a7db-68428d24cf32" providerId="ADAL" clId="{3F26B701-AADC-4668-AAA4-FB7BA2B947B1}" dt="2020-06-19T17:13:53.455" v="14500" actId="1076"/>
          <ac:cxnSpMkLst>
            <pc:docMk/>
            <pc:sldMk cId="283604413" sldId="283"/>
            <ac:cxnSpMk id="45" creationId="{46908D9B-46AF-43D6-9970-7D693F003183}"/>
          </ac:cxnSpMkLst>
        </pc:cxnChg>
        <pc:cxnChg chg="mod">
          <ac:chgData name="Ragnhild Halvorsrud" userId="917ea340-fd63-490f-a7db-68428d24cf32" providerId="ADAL" clId="{3F26B701-AADC-4668-AAA4-FB7BA2B947B1}" dt="2020-06-19T17:13:53.455" v="14500" actId="1076"/>
          <ac:cxnSpMkLst>
            <pc:docMk/>
            <pc:sldMk cId="283604413" sldId="283"/>
            <ac:cxnSpMk id="47" creationId="{560D8DE8-59E6-4F81-B4D3-604BDE42B735}"/>
          </ac:cxnSpMkLst>
        </pc:cxnChg>
        <pc:cxnChg chg="mod">
          <ac:chgData name="Ragnhild Halvorsrud" userId="917ea340-fd63-490f-a7db-68428d24cf32" providerId="ADAL" clId="{3F26B701-AADC-4668-AAA4-FB7BA2B947B1}" dt="2020-06-19T17:13:53.455" v="14500" actId="1076"/>
          <ac:cxnSpMkLst>
            <pc:docMk/>
            <pc:sldMk cId="283604413" sldId="283"/>
            <ac:cxnSpMk id="49" creationId="{D447564A-500C-48A0-B6B6-9988761964BB}"/>
          </ac:cxnSpMkLst>
        </pc:cxnChg>
      </pc:sldChg>
      <pc:sldChg chg="modSp add del mod modNotes">
        <pc:chgData name="Ragnhild Halvorsrud" userId="917ea340-fd63-490f-a7db-68428d24cf32" providerId="ADAL" clId="{3F26B701-AADC-4668-AAA4-FB7BA2B947B1}" dt="2020-06-19T09:05:41.200" v="2909" actId="47"/>
        <pc:sldMkLst>
          <pc:docMk/>
          <pc:sldMk cId="3855391680" sldId="295"/>
        </pc:sldMkLst>
        <pc:spChg chg="mod">
          <ac:chgData name="Ragnhild Halvorsrud" userId="917ea340-fd63-490f-a7db-68428d24cf32" providerId="ADAL" clId="{3F26B701-AADC-4668-AAA4-FB7BA2B947B1}" dt="2020-06-19T09:05:28.671" v="2301" actId="790"/>
          <ac:spMkLst>
            <pc:docMk/>
            <pc:sldMk cId="3855391680" sldId="295"/>
            <ac:spMk id="2" creationId="{DFE8D356-A21B-423A-8199-EF05F8D333FA}"/>
          </ac:spMkLst>
        </pc:spChg>
        <pc:spChg chg="mod">
          <ac:chgData name="Ragnhild Halvorsrud" userId="917ea340-fd63-490f-a7db-68428d24cf32" providerId="ADAL" clId="{3F26B701-AADC-4668-AAA4-FB7BA2B947B1}" dt="2020-06-19T09:05:28.675" v="2303" actId="790"/>
          <ac:spMkLst>
            <pc:docMk/>
            <pc:sldMk cId="3855391680" sldId="295"/>
            <ac:spMk id="7" creationId="{33ED721E-F64E-4CAE-B427-EAE918E00B88}"/>
          </ac:spMkLst>
        </pc:spChg>
        <pc:spChg chg="mod">
          <ac:chgData name="Ragnhild Halvorsrud" userId="917ea340-fd63-490f-a7db-68428d24cf32" providerId="ADAL" clId="{3F26B701-AADC-4668-AAA4-FB7BA2B947B1}" dt="2020-06-19T09:05:28.606" v="2261" actId="790"/>
          <ac:spMkLst>
            <pc:docMk/>
            <pc:sldMk cId="3855391680" sldId="295"/>
            <ac:spMk id="189" creationId="{0A1BE4BC-5F6D-4117-8ECD-E710623E443F}"/>
          </ac:spMkLst>
        </pc:spChg>
        <pc:spChg chg="mod">
          <ac:chgData name="Ragnhild Halvorsrud" userId="917ea340-fd63-490f-a7db-68428d24cf32" providerId="ADAL" clId="{3F26B701-AADC-4668-AAA4-FB7BA2B947B1}" dt="2020-06-19T09:05:28.608" v="2262" actId="790"/>
          <ac:spMkLst>
            <pc:docMk/>
            <pc:sldMk cId="3855391680" sldId="295"/>
            <ac:spMk id="193" creationId="{5706A2DB-045C-4577-9491-96BFC47F8FA6}"/>
          </ac:spMkLst>
        </pc:spChg>
        <pc:spChg chg="mod">
          <ac:chgData name="Ragnhild Halvorsrud" userId="917ea340-fd63-490f-a7db-68428d24cf32" providerId="ADAL" clId="{3F26B701-AADC-4668-AAA4-FB7BA2B947B1}" dt="2020-06-19T09:05:28.610" v="2263" actId="790"/>
          <ac:spMkLst>
            <pc:docMk/>
            <pc:sldMk cId="3855391680" sldId="295"/>
            <ac:spMk id="205" creationId="{22EFE43B-537A-422C-8A53-9E40AEC5BAA0}"/>
          </ac:spMkLst>
        </pc:spChg>
        <pc:spChg chg="mod">
          <ac:chgData name="Ragnhild Halvorsrud" userId="917ea340-fd63-490f-a7db-68428d24cf32" providerId="ADAL" clId="{3F26B701-AADC-4668-AAA4-FB7BA2B947B1}" dt="2020-06-19T09:05:28.612" v="2264" actId="790"/>
          <ac:spMkLst>
            <pc:docMk/>
            <pc:sldMk cId="3855391680" sldId="295"/>
            <ac:spMk id="206" creationId="{AB5A849D-74E5-4F58-BE7E-E0C8506E7DB4}"/>
          </ac:spMkLst>
        </pc:spChg>
        <pc:spChg chg="mod">
          <ac:chgData name="Ragnhild Halvorsrud" userId="917ea340-fd63-490f-a7db-68428d24cf32" providerId="ADAL" clId="{3F26B701-AADC-4668-AAA4-FB7BA2B947B1}" dt="2020-06-19T09:05:28.615" v="2266" actId="790"/>
          <ac:spMkLst>
            <pc:docMk/>
            <pc:sldMk cId="3855391680" sldId="295"/>
            <ac:spMk id="219" creationId="{027732F2-AFCE-4D0C-BA06-1EE7A6BE418F}"/>
          </ac:spMkLst>
        </pc:spChg>
        <pc:spChg chg="mod">
          <ac:chgData name="Ragnhild Halvorsrud" userId="917ea340-fd63-490f-a7db-68428d24cf32" providerId="ADAL" clId="{3F26B701-AADC-4668-AAA4-FB7BA2B947B1}" dt="2020-06-19T09:05:28.617" v="2267" actId="790"/>
          <ac:spMkLst>
            <pc:docMk/>
            <pc:sldMk cId="3855391680" sldId="295"/>
            <ac:spMk id="221" creationId="{9D36033E-791B-4E83-9389-CC67E61433DA}"/>
          </ac:spMkLst>
        </pc:spChg>
        <pc:spChg chg="mod">
          <ac:chgData name="Ragnhild Halvorsrud" userId="917ea340-fd63-490f-a7db-68428d24cf32" providerId="ADAL" clId="{3F26B701-AADC-4668-AAA4-FB7BA2B947B1}" dt="2020-06-19T09:05:28.618" v="2268" actId="790"/>
          <ac:spMkLst>
            <pc:docMk/>
            <pc:sldMk cId="3855391680" sldId="295"/>
            <ac:spMk id="224" creationId="{3806E849-134A-472B-8736-669071143B3D}"/>
          </ac:spMkLst>
        </pc:spChg>
        <pc:spChg chg="mod">
          <ac:chgData name="Ragnhild Halvorsrud" userId="917ea340-fd63-490f-a7db-68428d24cf32" providerId="ADAL" clId="{3F26B701-AADC-4668-AAA4-FB7BA2B947B1}" dt="2020-06-19T09:05:28.620" v="2269" actId="790"/>
          <ac:spMkLst>
            <pc:docMk/>
            <pc:sldMk cId="3855391680" sldId="295"/>
            <ac:spMk id="225" creationId="{A4ED2703-463A-45E3-913D-DE26245FF356}"/>
          </ac:spMkLst>
        </pc:spChg>
        <pc:spChg chg="mod">
          <ac:chgData name="Ragnhild Halvorsrud" userId="917ea340-fd63-490f-a7db-68428d24cf32" providerId="ADAL" clId="{3F26B701-AADC-4668-AAA4-FB7BA2B947B1}" dt="2020-06-19T09:05:28.621" v="2270" actId="790"/>
          <ac:spMkLst>
            <pc:docMk/>
            <pc:sldMk cId="3855391680" sldId="295"/>
            <ac:spMk id="226" creationId="{4846FB56-23C7-41B1-AE02-5F1695AE4C8B}"/>
          </ac:spMkLst>
        </pc:spChg>
        <pc:spChg chg="mod">
          <ac:chgData name="Ragnhild Halvorsrud" userId="917ea340-fd63-490f-a7db-68428d24cf32" providerId="ADAL" clId="{3F26B701-AADC-4668-AAA4-FB7BA2B947B1}" dt="2020-06-19T09:05:28.623" v="2271" actId="790"/>
          <ac:spMkLst>
            <pc:docMk/>
            <pc:sldMk cId="3855391680" sldId="295"/>
            <ac:spMk id="228" creationId="{FA926F25-6E16-43E7-A7B3-A8F2F31F8286}"/>
          </ac:spMkLst>
        </pc:spChg>
        <pc:spChg chg="mod">
          <ac:chgData name="Ragnhild Halvorsrud" userId="917ea340-fd63-490f-a7db-68428d24cf32" providerId="ADAL" clId="{3F26B701-AADC-4668-AAA4-FB7BA2B947B1}" dt="2020-06-19T09:05:28.625" v="2272" actId="790"/>
          <ac:spMkLst>
            <pc:docMk/>
            <pc:sldMk cId="3855391680" sldId="295"/>
            <ac:spMk id="288" creationId="{9186A0B1-2BAE-4716-9943-9150509EC28D}"/>
          </ac:spMkLst>
        </pc:spChg>
        <pc:spChg chg="mod">
          <ac:chgData name="Ragnhild Halvorsrud" userId="917ea340-fd63-490f-a7db-68428d24cf32" providerId="ADAL" clId="{3F26B701-AADC-4668-AAA4-FB7BA2B947B1}" dt="2020-06-19T09:05:28.626" v="2273" actId="790"/>
          <ac:spMkLst>
            <pc:docMk/>
            <pc:sldMk cId="3855391680" sldId="295"/>
            <ac:spMk id="290" creationId="{22D99512-01C7-40E4-A062-79D1076B5B61}"/>
          </ac:spMkLst>
        </pc:spChg>
        <pc:spChg chg="mod">
          <ac:chgData name="Ragnhild Halvorsrud" userId="917ea340-fd63-490f-a7db-68428d24cf32" providerId="ADAL" clId="{3F26B701-AADC-4668-AAA4-FB7BA2B947B1}" dt="2020-06-19T09:05:28.628" v="2274" actId="790"/>
          <ac:spMkLst>
            <pc:docMk/>
            <pc:sldMk cId="3855391680" sldId="295"/>
            <ac:spMk id="293" creationId="{9049B7AC-91F8-4809-9A0E-B3724BFB6FFF}"/>
          </ac:spMkLst>
        </pc:spChg>
        <pc:spChg chg="mod">
          <ac:chgData name="Ragnhild Halvorsrud" userId="917ea340-fd63-490f-a7db-68428d24cf32" providerId="ADAL" clId="{3F26B701-AADC-4668-AAA4-FB7BA2B947B1}" dt="2020-06-19T09:05:28.629" v="2275" actId="790"/>
          <ac:spMkLst>
            <pc:docMk/>
            <pc:sldMk cId="3855391680" sldId="295"/>
            <ac:spMk id="294" creationId="{25877A43-0B56-48F9-8A17-821B22755FAF}"/>
          </ac:spMkLst>
        </pc:spChg>
        <pc:spChg chg="mod">
          <ac:chgData name="Ragnhild Halvorsrud" userId="917ea340-fd63-490f-a7db-68428d24cf32" providerId="ADAL" clId="{3F26B701-AADC-4668-AAA4-FB7BA2B947B1}" dt="2020-06-19T09:05:28.631" v="2276" actId="790"/>
          <ac:spMkLst>
            <pc:docMk/>
            <pc:sldMk cId="3855391680" sldId="295"/>
            <ac:spMk id="295" creationId="{9A2A9599-96B0-48A4-B399-3EB5A8572483}"/>
          </ac:spMkLst>
        </pc:spChg>
        <pc:spChg chg="mod">
          <ac:chgData name="Ragnhild Halvorsrud" userId="917ea340-fd63-490f-a7db-68428d24cf32" providerId="ADAL" clId="{3F26B701-AADC-4668-AAA4-FB7BA2B947B1}" dt="2020-06-19T09:05:28.632" v="2277" actId="790"/>
          <ac:spMkLst>
            <pc:docMk/>
            <pc:sldMk cId="3855391680" sldId="295"/>
            <ac:spMk id="296" creationId="{D73692DC-1E8D-443D-B6E2-6750A20F11A1}"/>
          </ac:spMkLst>
        </pc:spChg>
        <pc:spChg chg="mod">
          <ac:chgData name="Ragnhild Halvorsrud" userId="917ea340-fd63-490f-a7db-68428d24cf32" providerId="ADAL" clId="{3F26B701-AADC-4668-AAA4-FB7BA2B947B1}" dt="2020-06-19T09:05:28.634" v="2278" actId="790"/>
          <ac:spMkLst>
            <pc:docMk/>
            <pc:sldMk cId="3855391680" sldId="295"/>
            <ac:spMk id="297" creationId="{86501363-E2C3-4016-8AA9-C626FEBF216C}"/>
          </ac:spMkLst>
        </pc:spChg>
        <pc:spChg chg="mod">
          <ac:chgData name="Ragnhild Halvorsrud" userId="917ea340-fd63-490f-a7db-68428d24cf32" providerId="ADAL" clId="{3F26B701-AADC-4668-AAA4-FB7BA2B947B1}" dt="2020-06-19T09:05:28.636" v="2279" actId="790"/>
          <ac:spMkLst>
            <pc:docMk/>
            <pc:sldMk cId="3855391680" sldId="295"/>
            <ac:spMk id="298" creationId="{A20BBAC3-F915-4D33-BC5E-34D5CA17976F}"/>
          </ac:spMkLst>
        </pc:spChg>
        <pc:spChg chg="mod">
          <ac:chgData name="Ragnhild Halvorsrud" userId="917ea340-fd63-490f-a7db-68428d24cf32" providerId="ADAL" clId="{3F26B701-AADC-4668-AAA4-FB7BA2B947B1}" dt="2020-06-19T09:05:28.661" v="2295" actId="790"/>
          <ac:spMkLst>
            <pc:docMk/>
            <pc:sldMk cId="3855391680" sldId="295"/>
            <ac:spMk id="301" creationId="{E4A099A6-5F79-495B-A941-CCCBB6869385}"/>
          </ac:spMkLst>
        </pc:spChg>
        <pc:spChg chg="mod">
          <ac:chgData name="Ragnhild Halvorsrud" userId="917ea340-fd63-490f-a7db-68428d24cf32" providerId="ADAL" clId="{3F26B701-AADC-4668-AAA4-FB7BA2B947B1}" dt="2020-06-19T09:05:28.637" v="2280" actId="790"/>
          <ac:spMkLst>
            <pc:docMk/>
            <pc:sldMk cId="3855391680" sldId="295"/>
            <ac:spMk id="304" creationId="{A8816E58-6997-4C8B-A9FB-B8907DBF3124}"/>
          </ac:spMkLst>
        </pc:spChg>
        <pc:spChg chg="mod">
          <ac:chgData name="Ragnhild Halvorsrud" userId="917ea340-fd63-490f-a7db-68428d24cf32" providerId="ADAL" clId="{3F26B701-AADC-4668-AAA4-FB7BA2B947B1}" dt="2020-06-19T09:05:28.639" v="2281" actId="790"/>
          <ac:spMkLst>
            <pc:docMk/>
            <pc:sldMk cId="3855391680" sldId="295"/>
            <ac:spMk id="305" creationId="{B4862BA6-B02E-468C-8E99-E435C47A5C40}"/>
          </ac:spMkLst>
        </pc:spChg>
        <pc:spChg chg="mod">
          <ac:chgData name="Ragnhild Halvorsrud" userId="917ea340-fd63-490f-a7db-68428d24cf32" providerId="ADAL" clId="{3F26B701-AADC-4668-AAA4-FB7BA2B947B1}" dt="2020-06-19T09:05:28.663" v="2296" actId="790"/>
          <ac:spMkLst>
            <pc:docMk/>
            <pc:sldMk cId="3855391680" sldId="295"/>
            <ac:spMk id="310" creationId="{53C579A7-5980-4FD5-87D9-46EEF96F00AD}"/>
          </ac:spMkLst>
        </pc:spChg>
        <pc:spChg chg="mod">
          <ac:chgData name="Ragnhild Halvorsrud" userId="917ea340-fd63-490f-a7db-68428d24cf32" providerId="ADAL" clId="{3F26B701-AADC-4668-AAA4-FB7BA2B947B1}" dt="2020-06-19T09:05:28.673" v="2302" actId="790"/>
          <ac:spMkLst>
            <pc:docMk/>
            <pc:sldMk cId="3855391680" sldId="295"/>
            <ac:spMk id="311" creationId="{4B4E8D95-6E7E-4B81-86F0-66E072CC92D5}"/>
          </ac:spMkLst>
        </pc:spChg>
        <pc:spChg chg="mod">
          <ac:chgData name="Ragnhild Halvorsrud" userId="917ea340-fd63-490f-a7db-68428d24cf32" providerId="ADAL" clId="{3F26B701-AADC-4668-AAA4-FB7BA2B947B1}" dt="2020-06-19T09:05:28.642" v="2283" actId="790"/>
          <ac:spMkLst>
            <pc:docMk/>
            <pc:sldMk cId="3855391680" sldId="295"/>
            <ac:spMk id="320" creationId="{5C882BD8-1196-48DA-A77E-39BE6A67F667}"/>
          </ac:spMkLst>
        </pc:spChg>
        <pc:spChg chg="mod">
          <ac:chgData name="Ragnhild Halvorsrud" userId="917ea340-fd63-490f-a7db-68428d24cf32" providerId="ADAL" clId="{3F26B701-AADC-4668-AAA4-FB7BA2B947B1}" dt="2020-06-19T09:05:28.644" v="2284" actId="790"/>
          <ac:spMkLst>
            <pc:docMk/>
            <pc:sldMk cId="3855391680" sldId="295"/>
            <ac:spMk id="322" creationId="{F856BEEF-EC0F-4418-B407-22A628DE8A6D}"/>
          </ac:spMkLst>
        </pc:spChg>
        <pc:spChg chg="mod">
          <ac:chgData name="Ragnhild Halvorsrud" userId="917ea340-fd63-490f-a7db-68428d24cf32" providerId="ADAL" clId="{3F26B701-AADC-4668-AAA4-FB7BA2B947B1}" dt="2020-06-19T09:05:28.645" v="2285" actId="790"/>
          <ac:spMkLst>
            <pc:docMk/>
            <pc:sldMk cId="3855391680" sldId="295"/>
            <ac:spMk id="323" creationId="{45064620-545F-44DE-872E-EEBEADE54AF4}"/>
          </ac:spMkLst>
        </pc:spChg>
        <pc:spChg chg="mod">
          <ac:chgData name="Ragnhild Halvorsrud" userId="917ea340-fd63-490f-a7db-68428d24cf32" providerId="ADAL" clId="{3F26B701-AADC-4668-AAA4-FB7BA2B947B1}" dt="2020-06-19T09:05:28.647" v="2286" actId="790"/>
          <ac:spMkLst>
            <pc:docMk/>
            <pc:sldMk cId="3855391680" sldId="295"/>
            <ac:spMk id="324" creationId="{B0408973-02CF-4E3B-AB30-1A4CB3576F3A}"/>
          </ac:spMkLst>
        </pc:spChg>
        <pc:spChg chg="mod">
          <ac:chgData name="Ragnhild Halvorsrud" userId="917ea340-fd63-490f-a7db-68428d24cf32" providerId="ADAL" clId="{3F26B701-AADC-4668-AAA4-FB7BA2B947B1}" dt="2020-06-19T09:05:28.652" v="2289" actId="790"/>
          <ac:spMkLst>
            <pc:docMk/>
            <pc:sldMk cId="3855391680" sldId="295"/>
            <ac:spMk id="327" creationId="{310FA8D0-04CA-4927-9360-FE5CF1D8312E}"/>
          </ac:spMkLst>
        </pc:spChg>
        <pc:spChg chg="mod">
          <ac:chgData name="Ragnhild Halvorsrud" userId="917ea340-fd63-490f-a7db-68428d24cf32" providerId="ADAL" clId="{3F26B701-AADC-4668-AAA4-FB7BA2B947B1}" dt="2020-06-19T09:05:28.656" v="2292" actId="790"/>
          <ac:spMkLst>
            <pc:docMk/>
            <pc:sldMk cId="3855391680" sldId="295"/>
            <ac:spMk id="329" creationId="{9299E446-1F06-4DA5-A09E-E12AB5117FD9}"/>
          </ac:spMkLst>
        </pc:spChg>
        <pc:spChg chg="mod">
          <ac:chgData name="Ragnhild Halvorsrud" userId="917ea340-fd63-490f-a7db-68428d24cf32" providerId="ADAL" clId="{3F26B701-AADC-4668-AAA4-FB7BA2B947B1}" dt="2020-06-19T09:05:28.653" v="2290" actId="790"/>
          <ac:spMkLst>
            <pc:docMk/>
            <pc:sldMk cId="3855391680" sldId="295"/>
            <ac:spMk id="330" creationId="{DD2D2873-2A8F-4859-8872-368CEF8635E9}"/>
          </ac:spMkLst>
        </pc:spChg>
        <pc:spChg chg="mod">
          <ac:chgData name="Ragnhild Halvorsrud" userId="917ea340-fd63-490f-a7db-68428d24cf32" providerId="ADAL" clId="{3F26B701-AADC-4668-AAA4-FB7BA2B947B1}" dt="2020-06-19T09:05:28.655" v="2291" actId="790"/>
          <ac:spMkLst>
            <pc:docMk/>
            <pc:sldMk cId="3855391680" sldId="295"/>
            <ac:spMk id="331" creationId="{9C365A96-4C32-459D-99FF-AF34F7AF2630}"/>
          </ac:spMkLst>
        </pc:spChg>
        <pc:spChg chg="mod">
          <ac:chgData name="Ragnhild Halvorsrud" userId="917ea340-fd63-490f-a7db-68428d24cf32" providerId="ADAL" clId="{3F26B701-AADC-4668-AAA4-FB7BA2B947B1}" dt="2020-06-19T09:05:28.648" v="2287" actId="790"/>
          <ac:spMkLst>
            <pc:docMk/>
            <pc:sldMk cId="3855391680" sldId="295"/>
            <ac:spMk id="334" creationId="{E37E8A90-7A30-40AC-B8EB-C692FD764241}"/>
          </ac:spMkLst>
        </pc:spChg>
        <pc:spChg chg="mod">
          <ac:chgData name="Ragnhild Halvorsrud" userId="917ea340-fd63-490f-a7db-68428d24cf32" providerId="ADAL" clId="{3F26B701-AADC-4668-AAA4-FB7BA2B947B1}" dt="2020-06-19T09:05:28.418" v="2144" actId="790"/>
          <ac:spMkLst>
            <pc:docMk/>
            <pc:sldMk cId="3855391680" sldId="295"/>
            <ac:spMk id="353" creationId="{6F8905C0-7F47-4D51-8A64-5F3EC3FBF6B4}"/>
          </ac:spMkLst>
        </pc:spChg>
        <pc:spChg chg="mod">
          <ac:chgData name="Ragnhild Halvorsrud" userId="917ea340-fd63-490f-a7db-68428d24cf32" providerId="ADAL" clId="{3F26B701-AADC-4668-AAA4-FB7BA2B947B1}" dt="2020-06-19T09:05:28.419" v="2145" actId="790"/>
          <ac:spMkLst>
            <pc:docMk/>
            <pc:sldMk cId="3855391680" sldId="295"/>
            <ac:spMk id="354" creationId="{FC8AA574-A54D-4CDA-BA21-322B3B849C09}"/>
          </ac:spMkLst>
        </pc:spChg>
        <pc:spChg chg="mod">
          <ac:chgData name="Ragnhild Halvorsrud" userId="917ea340-fd63-490f-a7db-68428d24cf32" providerId="ADAL" clId="{3F26B701-AADC-4668-AAA4-FB7BA2B947B1}" dt="2020-06-19T09:05:28.421" v="2146" actId="790"/>
          <ac:spMkLst>
            <pc:docMk/>
            <pc:sldMk cId="3855391680" sldId="295"/>
            <ac:spMk id="355" creationId="{17DD756B-A51F-45FD-8523-0F3725089DA7}"/>
          </ac:spMkLst>
        </pc:spChg>
        <pc:spChg chg="mod">
          <ac:chgData name="Ragnhild Halvorsrud" userId="917ea340-fd63-490f-a7db-68428d24cf32" providerId="ADAL" clId="{3F26B701-AADC-4668-AAA4-FB7BA2B947B1}" dt="2020-06-19T09:05:28.422" v="2147" actId="790"/>
          <ac:spMkLst>
            <pc:docMk/>
            <pc:sldMk cId="3855391680" sldId="295"/>
            <ac:spMk id="356" creationId="{C78B434C-EA48-4136-9AD4-6A5AA418A2C0}"/>
          </ac:spMkLst>
        </pc:spChg>
        <pc:spChg chg="mod">
          <ac:chgData name="Ragnhild Halvorsrud" userId="917ea340-fd63-490f-a7db-68428d24cf32" providerId="ADAL" clId="{3F26B701-AADC-4668-AAA4-FB7BA2B947B1}" dt="2020-06-19T09:05:28.424" v="2148" actId="790"/>
          <ac:spMkLst>
            <pc:docMk/>
            <pc:sldMk cId="3855391680" sldId="295"/>
            <ac:spMk id="357" creationId="{AB7072A3-91A6-4911-9346-C90A0CED455C}"/>
          </ac:spMkLst>
        </pc:spChg>
        <pc:spChg chg="mod">
          <ac:chgData name="Ragnhild Halvorsrud" userId="917ea340-fd63-490f-a7db-68428d24cf32" providerId="ADAL" clId="{3F26B701-AADC-4668-AAA4-FB7BA2B947B1}" dt="2020-06-19T09:05:28.425" v="2149" actId="790"/>
          <ac:spMkLst>
            <pc:docMk/>
            <pc:sldMk cId="3855391680" sldId="295"/>
            <ac:spMk id="358" creationId="{41862DE3-E94A-4050-AC77-D396C3BF7CC1}"/>
          </ac:spMkLst>
        </pc:spChg>
        <pc:spChg chg="mod">
          <ac:chgData name="Ragnhild Halvorsrud" userId="917ea340-fd63-490f-a7db-68428d24cf32" providerId="ADAL" clId="{3F26B701-AADC-4668-AAA4-FB7BA2B947B1}" dt="2020-06-19T09:05:28.427" v="2150" actId="790"/>
          <ac:spMkLst>
            <pc:docMk/>
            <pc:sldMk cId="3855391680" sldId="295"/>
            <ac:spMk id="359" creationId="{8316677C-3240-404D-B48A-0142F91C420C}"/>
          </ac:spMkLst>
        </pc:spChg>
        <pc:spChg chg="mod">
          <ac:chgData name="Ragnhild Halvorsrud" userId="917ea340-fd63-490f-a7db-68428d24cf32" providerId="ADAL" clId="{3F26B701-AADC-4668-AAA4-FB7BA2B947B1}" dt="2020-06-19T09:05:28.428" v="2151" actId="790"/>
          <ac:spMkLst>
            <pc:docMk/>
            <pc:sldMk cId="3855391680" sldId="295"/>
            <ac:spMk id="360" creationId="{3B6B7B43-DD3B-4DD9-BD4E-850103149AA9}"/>
          </ac:spMkLst>
        </pc:spChg>
        <pc:spChg chg="mod">
          <ac:chgData name="Ragnhild Halvorsrud" userId="917ea340-fd63-490f-a7db-68428d24cf32" providerId="ADAL" clId="{3F26B701-AADC-4668-AAA4-FB7BA2B947B1}" dt="2020-06-19T09:05:28.439" v="2158" actId="790"/>
          <ac:spMkLst>
            <pc:docMk/>
            <pc:sldMk cId="3855391680" sldId="295"/>
            <ac:spMk id="417" creationId="{668AB1D3-5331-4D65-AC91-9857C0AC6425}"/>
          </ac:spMkLst>
        </pc:spChg>
        <pc:spChg chg="mod">
          <ac:chgData name="Ragnhild Halvorsrud" userId="917ea340-fd63-490f-a7db-68428d24cf32" providerId="ADAL" clId="{3F26B701-AADC-4668-AAA4-FB7BA2B947B1}" dt="2020-06-19T09:05:28.441" v="2159" actId="790"/>
          <ac:spMkLst>
            <pc:docMk/>
            <pc:sldMk cId="3855391680" sldId="295"/>
            <ac:spMk id="418" creationId="{15F701D0-1C3D-41C7-9B3C-372F836DF470}"/>
          </ac:spMkLst>
        </pc:spChg>
        <pc:spChg chg="mod">
          <ac:chgData name="Ragnhild Halvorsrud" userId="917ea340-fd63-490f-a7db-68428d24cf32" providerId="ADAL" clId="{3F26B701-AADC-4668-AAA4-FB7BA2B947B1}" dt="2020-06-19T09:05:28.442" v="2160" actId="790"/>
          <ac:spMkLst>
            <pc:docMk/>
            <pc:sldMk cId="3855391680" sldId="295"/>
            <ac:spMk id="419" creationId="{EA1695FD-5E77-4CEF-B2F2-B7CCB9BF674C}"/>
          </ac:spMkLst>
        </pc:spChg>
        <pc:spChg chg="mod">
          <ac:chgData name="Ragnhild Halvorsrud" userId="917ea340-fd63-490f-a7db-68428d24cf32" providerId="ADAL" clId="{3F26B701-AADC-4668-AAA4-FB7BA2B947B1}" dt="2020-06-19T09:05:28.444" v="2161" actId="790"/>
          <ac:spMkLst>
            <pc:docMk/>
            <pc:sldMk cId="3855391680" sldId="295"/>
            <ac:spMk id="420" creationId="{4C3EDDF1-BFD6-4F81-928E-3E4FCC819B4D}"/>
          </ac:spMkLst>
        </pc:spChg>
        <pc:spChg chg="mod">
          <ac:chgData name="Ragnhild Halvorsrud" userId="917ea340-fd63-490f-a7db-68428d24cf32" providerId="ADAL" clId="{3F26B701-AADC-4668-AAA4-FB7BA2B947B1}" dt="2020-06-19T09:05:28.445" v="2162" actId="790"/>
          <ac:spMkLst>
            <pc:docMk/>
            <pc:sldMk cId="3855391680" sldId="295"/>
            <ac:spMk id="421" creationId="{DD4D5313-DD5B-4230-AB3B-4B9A998E4E23}"/>
          </ac:spMkLst>
        </pc:spChg>
        <pc:spChg chg="mod">
          <ac:chgData name="Ragnhild Halvorsrud" userId="917ea340-fd63-490f-a7db-68428d24cf32" providerId="ADAL" clId="{3F26B701-AADC-4668-AAA4-FB7BA2B947B1}" dt="2020-06-19T09:05:28.614" v="2265" actId="790"/>
          <ac:spMkLst>
            <pc:docMk/>
            <pc:sldMk cId="3855391680" sldId="295"/>
            <ac:spMk id="439" creationId="{54F9C32F-C448-4751-A424-EAF60362A3C0}"/>
          </ac:spMkLst>
        </pc:spChg>
        <pc:spChg chg="mod">
          <ac:chgData name="Ragnhild Halvorsrud" userId="917ea340-fd63-490f-a7db-68428d24cf32" providerId="ADAL" clId="{3F26B701-AADC-4668-AAA4-FB7BA2B947B1}" dt="2020-06-19T09:05:28.659" v="2294" actId="790"/>
          <ac:spMkLst>
            <pc:docMk/>
            <pc:sldMk cId="3855391680" sldId="295"/>
            <ac:spMk id="440" creationId="{30CD0F66-FB04-43CB-BD35-9CC55367545D}"/>
          </ac:spMkLst>
        </pc:spChg>
        <pc:spChg chg="mod">
          <ac:chgData name="Ragnhild Halvorsrud" userId="917ea340-fd63-490f-a7db-68428d24cf32" providerId="ADAL" clId="{3F26B701-AADC-4668-AAA4-FB7BA2B947B1}" dt="2020-06-19T09:05:28.641" v="2282" actId="790"/>
          <ac:spMkLst>
            <pc:docMk/>
            <pc:sldMk cId="3855391680" sldId="295"/>
            <ac:spMk id="441" creationId="{4A67FC04-6592-4971-B5D2-3AD692785A39}"/>
          </ac:spMkLst>
        </pc:spChg>
        <pc:spChg chg="mod">
          <ac:chgData name="Ragnhild Halvorsrud" userId="917ea340-fd63-490f-a7db-68428d24cf32" providerId="ADAL" clId="{3F26B701-AADC-4668-AAA4-FB7BA2B947B1}" dt="2020-06-19T09:05:28.447" v="2163" actId="790"/>
          <ac:spMkLst>
            <pc:docMk/>
            <pc:sldMk cId="3855391680" sldId="295"/>
            <ac:spMk id="443" creationId="{D2D4A9A8-081F-4325-A527-EFA96F131E2D}"/>
          </ac:spMkLst>
        </pc:spChg>
        <pc:spChg chg="mod">
          <ac:chgData name="Ragnhild Halvorsrud" userId="917ea340-fd63-490f-a7db-68428d24cf32" providerId="ADAL" clId="{3F26B701-AADC-4668-AAA4-FB7BA2B947B1}" dt="2020-06-19T09:05:28.449" v="2164" actId="790"/>
          <ac:spMkLst>
            <pc:docMk/>
            <pc:sldMk cId="3855391680" sldId="295"/>
            <ac:spMk id="446" creationId="{7CFEF867-8A9E-444A-8E4C-1A5D812045FC}"/>
          </ac:spMkLst>
        </pc:spChg>
        <pc:spChg chg="mod">
          <ac:chgData name="Ragnhild Halvorsrud" userId="917ea340-fd63-490f-a7db-68428d24cf32" providerId="ADAL" clId="{3F26B701-AADC-4668-AAA4-FB7BA2B947B1}" dt="2020-06-19T09:05:28.450" v="2165" actId="790"/>
          <ac:spMkLst>
            <pc:docMk/>
            <pc:sldMk cId="3855391680" sldId="295"/>
            <ac:spMk id="447" creationId="{C5FF1B51-948B-4E3A-A147-BBE033180877}"/>
          </ac:spMkLst>
        </pc:spChg>
        <pc:spChg chg="mod">
          <ac:chgData name="Ragnhild Halvorsrud" userId="917ea340-fd63-490f-a7db-68428d24cf32" providerId="ADAL" clId="{3F26B701-AADC-4668-AAA4-FB7BA2B947B1}" dt="2020-06-19T09:05:28.452" v="2166" actId="790"/>
          <ac:spMkLst>
            <pc:docMk/>
            <pc:sldMk cId="3855391680" sldId="295"/>
            <ac:spMk id="448" creationId="{578BE484-3704-41F7-9271-EF7E87D7C5C5}"/>
          </ac:spMkLst>
        </pc:spChg>
        <pc:spChg chg="mod">
          <ac:chgData name="Ragnhild Halvorsrud" userId="917ea340-fd63-490f-a7db-68428d24cf32" providerId="ADAL" clId="{3F26B701-AADC-4668-AAA4-FB7BA2B947B1}" dt="2020-06-19T09:05:28.454" v="2167" actId="790"/>
          <ac:spMkLst>
            <pc:docMk/>
            <pc:sldMk cId="3855391680" sldId="295"/>
            <ac:spMk id="449" creationId="{7FC6E9D2-D5FE-4B49-8643-36B42A2FFACE}"/>
          </ac:spMkLst>
        </pc:spChg>
        <pc:spChg chg="mod">
          <ac:chgData name="Ragnhild Halvorsrud" userId="917ea340-fd63-490f-a7db-68428d24cf32" providerId="ADAL" clId="{3F26B701-AADC-4668-AAA4-FB7BA2B947B1}" dt="2020-06-19T09:05:28.455" v="2168" actId="790"/>
          <ac:spMkLst>
            <pc:docMk/>
            <pc:sldMk cId="3855391680" sldId="295"/>
            <ac:spMk id="450" creationId="{0C08112C-A1A2-4B0C-B817-3970DAA2E189}"/>
          </ac:spMkLst>
        </pc:spChg>
        <pc:spChg chg="mod">
          <ac:chgData name="Ragnhild Halvorsrud" userId="917ea340-fd63-490f-a7db-68428d24cf32" providerId="ADAL" clId="{3F26B701-AADC-4668-AAA4-FB7BA2B947B1}" dt="2020-06-19T09:05:28.457" v="2169" actId="790"/>
          <ac:spMkLst>
            <pc:docMk/>
            <pc:sldMk cId="3855391680" sldId="295"/>
            <ac:spMk id="454" creationId="{6D075F23-FF12-47C0-B484-1D408031CB46}"/>
          </ac:spMkLst>
        </pc:spChg>
        <pc:spChg chg="mod">
          <ac:chgData name="Ragnhild Halvorsrud" userId="917ea340-fd63-490f-a7db-68428d24cf32" providerId="ADAL" clId="{3F26B701-AADC-4668-AAA4-FB7BA2B947B1}" dt="2020-06-19T09:05:28.458" v="2170" actId="790"/>
          <ac:spMkLst>
            <pc:docMk/>
            <pc:sldMk cId="3855391680" sldId="295"/>
            <ac:spMk id="457" creationId="{91B580E6-3693-4A43-9447-8D5E98607131}"/>
          </ac:spMkLst>
        </pc:spChg>
        <pc:spChg chg="mod">
          <ac:chgData name="Ragnhild Halvorsrud" userId="917ea340-fd63-490f-a7db-68428d24cf32" providerId="ADAL" clId="{3F26B701-AADC-4668-AAA4-FB7BA2B947B1}" dt="2020-06-19T09:05:28.460" v="2171" actId="790"/>
          <ac:spMkLst>
            <pc:docMk/>
            <pc:sldMk cId="3855391680" sldId="295"/>
            <ac:spMk id="458" creationId="{70A16D36-CA90-4436-BBB6-F8FC9B4BCCED}"/>
          </ac:spMkLst>
        </pc:spChg>
        <pc:spChg chg="mod">
          <ac:chgData name="Ragnhild Halvorsrud" userId="917ea340-fd63-490f-a7db-68428d24cf32" providerId="ADAL" clId="{3F26B701-AADC-4668-AAA4-FB7BA2B947B1}" dt="2020-06-19T09:05:28.461" v="2172" actId="790"/>
          <ac:spMkLst>
            <pc:docMk/>
            <pc:sldMk cId="3855391680" sldId="295"/>
            <ac:spMk id="459" creationId="{4EEA7E75-1DB6-4DB1-A783-2811C526FBB5}"/>
          </ac:spMkLst>
        </pc:spChg>
        <pc:spChg chg="mod">
          <ac:chgData name="Ragnhild Halvorsrud" userId="917ea340-fd63-490f-a7db-68428d24cf32" providerId="ADAL" clId="{3F26B701-AADC-4668-AAA4-FB7BA2B947B1}" dt="2020-06-19T09:05:28.463" v="2173" actId="790"/>
          <ac:spMkLst>
            <pc:docMk/>
            <pc:sldMk cId="3855391680" sldId="295"/>
            <ac:spMk id="460" creationId="{C59D7145-6CA3-4F3B-8022-6B147B806321}"/>
          </ac:spMkLst>
        </pc:spChg>
        <pc:spChg chg="mod">
          <ac:chgData name="Ragnhild Halvorsrud" userId="917ea340-fd63-490f-a7db-68428d24cf32" providerId="ADAL" clId="{3F26B701-AADC-4668-AAA4-FB7BA2B947B1}" dt="2020-06-19T09:05:28.650" v="2288" actId="790"/>
          <ac:spMkLst>
            <pc:docMk/>
            <pc:sldMk cId="3855391680" sldId="295"/>
            <ac:spMk id="461" creationId="{68C83E66-BF6E-46AA-80C6-18E9B8AA779F}"/>
          </ac:spMkLst>
        </pc:spChg>
        <pc:spChg chg="mod">
          <ac:chgData name="Ragnhild Halvorsrud" userId="917ea340-fd63-490f-a7db-68428d24cf32" providerId="ADAL" clId="{3F26B701-AADC-4668-AAA4-FB7BA2B947B1}" dt="2020-06-19T09:05:28.464" v="2174" actId="790"/>
          <ac:spMkLst>
            <pc:docMk/>
            <pc:sldMk cId="3855391680" sldId="295"/>
            <ac:spMk id="462" creationId="{D43AE07E-ECC3-4597-9072-67611414BAF1}"/>
          </ac:spMkLst>
        </pc:spChg>
        <pc:spChg chg="mod">
          <ac:chgData name="Ragnhild Halvorsrud" userId="917ea340-fd63-490f-a7db-68428d24cf32" providerId="ADAL" clId="{3F26B701-AADC-4668-AAA4-FB7BA2B947B1}" dt="2020-06-19T09:05:28.658" v="2293" actId="790"/>
          <ac:spMkLst>
            <pc:docMk/>
            <pc:sldMk cId="3855391680" sldId="295"/>
            <ac:spMk id="466" creationId="{8D4AD2C8-20F8-471F-9705-D9E2FE24F28C}"/>
          </ac:spMkLst>
        </pc:spChg>
        <pc:spChg chg="mod">
          <ac:chgData name="Ragnhild Halvorsrud" userId="917ea340-fd63-490f-a7db-68428d24cf32" providerId="ADAL" clId="{3F26B701-AADC-4668-AAA4-FB7BA2B947B1}" dt="2020-06-19T09:05:28.466" v="2175" actId="790"/>
          <ac:spMkLst>
            <pc:docMk/>
            <pc:sldMk cId="3855391680" sldId="295"/>
            <ac:spMk id="467" creationId="{BA9DD4D3-597A-4B7C-8E33-D67D8A06371B}"/>
          </ac:spMkLst>
        </pc:spChg>
        <pc:spChg chg="mod">
          <ac:chgData name="Ragnhild Halvorsrud" userId="917ea340-fd63-490f-a7db-68428d24cf32" providerId="ADAL" clId="{3F26B701-AADC-4668-AAA4-FB7BA2B947B1}" dt="2020-06-19T09:05:28.467" v="2176" actId="790"/>
          <ac:spMkLst>
            <pc:docMk/>
            <pc:sldMk cId="3855391680" sldId="295"/>
            <ac:spMk id="471" creationId="{7EB9CCB2-F51F-4DF6-BC37-0AF6FF3AB668}"/>
          </ac:spMkLst>
        </pc:spChg>
        <pc:spChg chg="mod">
          <ac:chgData name="Ragnhild Halvorsrud" userId="917ea340-fd63-490f-a7db-68428d24cf32" providerId="ADAL" clId="{3F26B701-AADC-4668-AAA4-FB7BA2B947B1}" dt="2020-06-19T09:05:28.469" v="2177" actId="790"/>
          <ac:spMkLst>
            <pc:docMk/>
            <pc:sldMk cId="3855391680" sldId="295"/>
            <ac:spMk id="472" creationId="{990CE242-4115-4AD3-85F5-E263A160F366}"/>
          </ac:spMkLst>
        </pc:spChg>
        <pc:spChg chg="mod">
          <ac:chgData name="Ragnhild Halvorsrud" userId="917ea340-fd63-490f-a7db-68428d24cf32" providerId="ADAL" clId="{3F26B701-AADC-4668-AAA4-FB7BA2B947B1}" dt="2020-06-19T09:05:28.351" v="2104" actId="790"/>
          <ac:spMkLst>
            <pc:docMk/>
            <pc:sldMk cId="3855391680" sldId="295"/>
            <ac:spMk id="473" creationId="{40E8628E-9B7A-42D9-8020-C5DCBE30AD69}"/>
          </ac:spMkLst>
        </pc:spChg>
        <pc:spChg chg="mod">
          <ac:chgData name="Ragnhild Halvorsrud" userId="917ea340-fd63-490f-a7db-68428d24cf32" providerId="ADAL" clId="{3F26B701-AADC-4668-AAA4-FB7BA2B947B1}" dt="2020-06-19T09:05:28.355" v="2105" actId="790"/>
          <ac:spMkLst>
            <pc:docMk/>
            <pc:sldMk cId="3855391680" sldId="295"/>
            <ac:spMk id="474" creationId="{1DBC8BBE-1330-424F-85F4-4AB0966AE9A6}"/>
          </ac:spMkLst>
        </pc:spChg>
        <pc:spChg chg="mod">
          <ac:chgData name="Ragnhild Halvorsrud" userId="917ea340-fd63-490f-a7db-68428d24cf32" providerId="ADAL" clId="{3F26B701-AADC-4668-AAA4-FB7BA2B947B1}" dt="2020-06-19T09:05:28.356" v="2106" actId="790"/>
          <ac:spMkLst>
            <pc:docMk/>
            <pc:sldMk cId="3855391680" sldId="295"/>
            <ac:spMk id="475" creationId="{415F286F-7775-409D-B4AF-03A672CE8276}"/>
          </ac:spMkLst>
        </pc:spChg>
        <pc:spChg chg="mod">
          <ac:chgData name="Ragnhild Halvorsrud" userId="917ea340-fd63-490f-a7db-68428d24cf32" providerId="ADAL" clId="{3F26B701-AADC-4668-AAA4-FB7BA2B947B1}" dt="2020-06-19T09:05:28.358" v="2107" actId="790"/>
          <ac:spMkLst>
            <pc:docMk/>
            <pc:sldMk cId="3855391680" sldId="295"/>
            <ac:spMk id="476" creationId="{70DB447C-31D0-4020-A0EF-8EB1047469AA}"/>
          </ac:spMkLst>
        </pc:spChg>
        <pc:spChg chg="mod">
          <ac:chgData name="Ragnhild Halvorsrud" userId="917ea340-fd63-490f-a7db-68428d24cf32" providerId="ADAL" clId="{3F26B701-AADC-4668-AAA4-FB7BA2B947B1}" dt="2020-06-19T09:05:28.360" v="2108" actId="790"/>
          <ac:spMkLst>
            <pc:docMk/>
            <pc:sldMk cId="3855391680" sldId="295"/>
            <ac:spMk id="477" creationId="{1A902A3E-96B2-423C-B7E4-860759835EDB}"/>
          </ac:spMkLst>
        </pc:spChg>
        <pc:spChg chg="mod">
          <ac:chgData name="Ragnhild Halvorsrud" userId="917ea340-fd63-490f-a7db-68428d24cf32" providerId="ADAL" clId="{3F26B701-AADC-4668-AAA4-FB7BA2B947B1}" dt="2020-06-19T09:05:28.361" v="2109" actId="790"/>
          <ac:spMkLst>
            <pc:docMk/>
            <pc:sldMk cId="3855391680" sldId="295"/>
            <ac:spMk id="478" creationId="{54C7CD38-F107-4353-9523-4E0C10F562E5}"/>
          </ac:spMkLst>
        </pc:spChg>
        <pc:spChg chg="mod">
          <ac:chgData name="Ragnhild Halvorsrud" userId="917ea340-fd63-490f-a7db-68428d24cf32" providerId="ADAL" clId="{3F26B701-AADC-4668-AAA4-FB7BA2B947B1}" dt="2020-06-19T09:05:28.363" v="2110" actId="790"/>
          <ac:spMkLst>
            <pc:docMk/>
            <pc:sldMk cId="3855391680" sldId="295"/>
            <ac:spMk id="520" creationId="{D846AC14-DDF8-48CE-A934-DE52736B5FC2}"/>
          </ac:spMkLst>
        </pc:spChg>
        <pc:spChg chg="mod">
          <ac:chgData name="Ragnhild Halvorsrud" userId="917ea340-fd63-490f-a7db-68428d24cf32" providerId="ADAL" clId="{3F26B701-AADC-4668-AAA4-FB7BA2B947B1}" dt="2020-06-19T09:05:28.364" v="2111" actId="790"/>
          <ac:spMkLst>
            <pc:docMk/>
            <pc:sldMk cId="3855391680" sldId="295"/>
            <ac:spMk id="521" creationId="{0FF77C29-152D-43C2-9511-D6FA551A9F53}"/>
          </ac:spMkLst>
        </pc:spChg>
        <pc:spChg chg="mod">
          <ac:chgData name="Ragnhild Halvorsrud" userId="917ea340-fd63-490f-a7db-68428d24cf32" providerId="ADAL" clId="{3F26B701-AADC-4668-AAA4-FB7BA2B947B1}" dt="2020-06-19T09:05:28.470" v="2178" actId="790"/>
          <ac:spMkLst>
            <pc:docMk/>
            <pc:sldMk cId="3855391680" sldId="295"/>
            <ac:spMk id="522" creationId="{CEBA2555-C002-4EE4-ABE7-B357184B28F4}"/>
          </ac:spMkLst>
        </pc:spChg>
        <pc:spChg chg="mod">
          <ac:chgData name="Ragnhild Halvorsrud" userId="917ea340-fd63-490f-a7db-68428d24cf32" providerId="ADAL" clId="{3F26B701-AADC-4668-AAA4-FB7BA2B947B1}" dt="2020-06-19T09:05:28.366" v="2112" actId="790"/>
          <ac:spMkLst>
            <pc:docMk/>
            <pc:sldMk cId="3855391680" sldId="295"/>
            <ac:spMk id="524" creationId="{D98842F7-5FB1-48FA-AF57-CAA300D2AE55}"/>
          </ac:spMkLst>
        </pc:spChg>
        <pc:spChg chg="mod">
          <ac:chgData name="Ragnhild Halvorsrud" userId="917ea340-fd63-490f-a7db-68428d24cf32" providerId="ADAL" clId="{3F26B701-AADC-4668-AAA4-FB7BA2B947B1}" dt="2020-06-19T09:05:28.368" v="2113" actId="790"/>
          <ac:spMkLst>
            <pc:docMk/>
            <pc:sldMk cId="3855391680" sldId="295"/>
            <ac:spMk id="525" creationId="{7D71CF6A-5472-4ADD-B143-B72C963EE06F}"/>
          </ac:spMkLst>
        </pc:spChg>
        <pc:spChg chg="mod">
          <ac:chgData name="Ragnhild Halvorsrud" userId="917ea340-fd63-490f-a7db-68428d24cf32" providerId="ADAL" clId="{3F26B701-AADC-4668-AAA4-FB7BA2B947B1}" dt="2020-06-19T09:05:28.370" v="2114" actId="790"/>
          <ac:spMkLst>
            <pc:docMk/>
            <pc:sldMk cId="3855391680" sldId="295"/>
            <ac:spMk id="526" creationId="{C57B04AA-4801-4DD5-954F-A7E06EECE63B}"/>
          </ac:spMkLst>
        </pc:spChg>
        <pc:spChg chg="mod">
          <ac:chgData name="Ragnhild Halvorsrud" userId="917ea340-fd63-490f-a7db-68428d24cf32" providerId="ADAL" clId="{3F26B701-AADC-4668-AAA4-FB7BA2B947B1}" dt="2020-06-19T09:05:28.372" v="2115" actId="790"/>
          <ac:spMkLst>
            <pc:docMk/>
            <pc:sldMk cId="3855391680" sldId="295"/>
            <ac:spMk id="527" creationId="{24CAE481-DE6F-4343-B383-48E75AD23393}"/>
          </ac:spMkLst>
        </pc:spChg>
        <pc:spChg chg="mod">
          <ac:chgData name="Ragnhild Halvorsrud" userId="917ea340-fd63-490f-a7db-68428d24cf32" providerId="ADAL" clId="{3F26B701-AADC-4668-AAA4-FB7BA2B947B1}" dt="2020-06-19T09:05:28.374" v="2116" actId="790"/>
          <ac:spMkLst>
            <pc:docMk/>
            <pc:sldMk cId="3855391680" sldId="295"/>
            <ac:spMk id="528" creationId="{7285C936-D7B3-431C-A7C6-B02E81F9AC37}"/>
          </ac:spMkLst>
        </pc:spChg>
        <pc:spChg chg="mod">
          <ac:chgData name="Ragnhild Halvorsrud" userId="917ea340-fd63-490f-a7db-68428d24cf32" providerId="ADAL" clId="{3F26B701-AADC-4668-AAA4-FB7BA2B947B1}" dt="2020-06-19T09:05:28.376" v="2117" actId="790"/>
          <ac:spMkLst>
            <pc:docMk/>
            <pc:sldMk cId="3855391680" sldId="295"/>
            <ac:spMk id="529" creationId="{9793A475-F42B-47AF-8B0B-D568F10F4490}"/>
          </ac:spMkLst>
        </pc:spChg>
        <pc:spChg chg="mod">
          <ac:chgData name="Ragnhild Halvorsrud" userId="917ea340-fd63-490f-a7db-68428d24cf32" providerId="ADAL" clId="{3F26B701-AADC-4668-AAA4-FB7BA2B947B1}" dt="2020-06-19T09:05:28.377" v="2118" actId="790"/>
          <ac:spMkLst>
            <pc:docMk/>
            <pc:sldMk cId="3855391680" sldId="295"/>
            <ac:spMk id="530" creationId="{FD2D587B-CC8D-42DA-9B88-0E8047CA74AC}"/>
          </ac:spMkLst>
        </pc:spChg>
        <pc:spChg chg="mod">
          <ac:chgData name="Ragnhild Halvorsrud" userId="917ea340-fd63-490f-a7db-68428d24cf32" providerId="ADAL" clId="{3F26B701-AADC-4668-AAA4-FB7BA2B947B1}" dt="2020-06-19T09:05:28.379" v="2119" actId="790"/>
          <ac:spMkLst>
            <pc:docMk/>
            <pc:sldMk cId="3855391680" sldId="295"/>
            <ac:spMk id="531" creationId="{0B250562-385B-4BCA-B175-40FF66BAEB26}"/>
          </ac:spMkLst>
        </pc:spChg>
        <pc:spChg chg="mod">
          <ac:chgData name="Ragnhild Halvorsrud" userId="917ea340-fd63-490f-a7db-68428d24cf32" providerId="ADAL" clId="{3F26B701-AADC-4668-AAA4-FB7BA2B947B1}" dt="2020-06-19T09:05:28.472" v="2179" actId="790"/>
          <ac:spMkLst>
            <pc:docMk/>
            <pc:sldMk cId="3855391680" sldId="295"/>
            <ac:spMk id="532" creationId="{840BE98D-285F-4684-901B-062D8BDECD33}"/>
          </ac:spMkLst>
        </pc:spChg>
        <pc:spChg chg="mod">
          <ac:chgData name="Ragnhild Halvorsrud" userId="917ea340-fd63-490f-a7db-68428d24cf32" providerId="ADAL" clId="{3F26B701-AADC-4668-AAA4-FB7BA2B947B1}" dt="2020-06-19T09:05:28.473" v="2180" actId="790"/>
          <ac:spMkLst>
            <pc:docMk/>
            <pc:sldMk cId="3855391680" sldId="295"/>
            <ac:spMk id="533" creationId="{7B296EF6-44E4-4DA1-AF37-AA3121882A42}"/>
          </ac:spMkLst>
        </pc:spChg>
        <pc:spChg chg="mod">
          <ac:chgData name="Ragnhild Halvorsrud" userId="917ea340-fd63-490f-a7db-68428d24cf32" providerId="ADAL" clId="{3F26B701-AADC-4668-AAA4-FB7BA2B947B1}" dt="2020-06-19T09:05:28.380" v="2120" actId="790"/>
          <ac:spMkLst>
            <pc:docMk/>
            <pc:sldMk cId="3855391680" sldId="295"/>
            <ac:spMk id="535" creationId="{E935E5B9-1E23-465A-B44C-AF0B7BFEA583}"/>
          </ac:spMkLst>
        </pc:spChg>
        <pc:spChg chg="mod">
          <ac:chgData name="Ragnhild Halvorsrud" userId="917ea340-fd63-490f-a7db-68428d24cf32" providerId="ADAL" clId="{3F26B701-AADC-4668-AAA4-FB7BA2B947B1}" dt="2020-06-19T09:05:28.382" v="2121" actId="790"/>
          <ac:spMkLst>
            <pc:docMk/>
            <pc:sldMk cId="3855391680" sldId="295"/>
            <ac:spMk id="536" creationId="{0047D9FC-AF6F-4948-8B7E-7629F19AB77A}"/>
          </ac:spMkLst>
        </pc:spChg>
        <pc:spChg chg="mod">
          <ac:chgData name="Ragnhild Halvorsrud" userId="917ea340-fd63-490f-a7db-68428d24cf32" providerId="ADAL" clId="{3F26B701-AADC-4668-AAA4-FB7BA2B947B1}" dt="2020-06-19T09:05:28.383" v="2122" actId="790"/>
          <ac:spMkLst>
            <pc:docMk/>
            <pc:sldMk cId="3855391680" sldId="295"/>
            <ac:spMk id="537" creationId="{9E617967-0B14-40BF-9B1C-26162EA56D82}"/>
          </ac:spMkLst>
        </pc:spChg>
        <pc:spChg chg="mod">
          <ac:chgData name="Ragnhild Halvorsrud" userId="917ea340-fd63-490f-a7db-68428d24cf32" providerId="ADAL" clId="{3F26B701-AADC-4668-AAA4-FB7BA2B947B1}" dt="2020-06-19T09:05:28.385" v="2123" actId="790"/>
          <ac:spMkLst>
            <pc:docMk/>
            <pc:sldMk cId="3855391680" sldId="295"/>
            <ac:spMk id="538" creationId="{1B347FC3-E9BE-4547-987D-A6E775A17CEA}"/>
          </ac:spMkLst>
        </pc:spChg>
        <pc:spChg chg="mod">
          <ac:chgData name="Ragnhild Halvorsrud" userId="917ea340-fd63-490f-a7db-68428d24cf32" providerId="ADAL" clId="{3F26B701-AADC-4668-AAA4-FB7BA2B947B1}" dt="2020-06-19T09:05:28.386" v="2124" actId="790"/>
          <ac:spMkLst>
            <pc:docMk/>
            <pc:sldMk cId="3855391680" sldId="295"/>
            <ac:spMk id="539" creationId="{0D3AFCC3-DA9F-430B-9A57-CC7DACFE6CDD}"/>
          </ac:spMkLst>
        </pc:spChg>
        <pc:spChg chg="mod">
          <ac:chgData name="Ragnhild Halvorsrud" userId="917ea340-fd63-490f-a7db-68428d24cf32" providerId="ADAL" clId="{3F26B701-AADC-4668-AAA4-FB7BA2B947B1}" dt="2020-06-19T09:05:28.388" v="2125" actId="790"/>
          <ac:spMkLst>
            <pc:docMk/>
            <pc:sldMk cId="3855391680" sldId="295"/>
            <ac:spMk id="540" creationId="{A6BE9A64-3BE7-4F22-AC56-5A601A07B0C3}"/>
          </ac:spMkLst>
        </pc:spChg>
        <pc:spChg chg="mod">
          <ac:chgData name="Ragnhild Halvorsrud" userId="917ea340-fd63-490f-a7db-68428d24cf32" providerId="ADAL" clId="{3F26B701-AADC-4668-AAA4-FB7BA2B947B1}" dt="2020-06-19T09:05:28.389" v="2126" actId="790"/>
          <ac:spMkLst>
            <pc:docMk/>
            <pc:sldMk cId="3855391680" sldId="295"/>
            <ac:spMk id="541" creationId="{EC9C7BE0-98D4-4CE7-B637-12E325261879}"/>
          </ac:spMkLst>
        </pc:spChg>
        <pc:spChg chg="mod">
          <ac:chgData name="Ragnhild Halvorsrud" userId="917ea340-fd63-490f-a7db-68428d24cf32" providerId="ADAL" clId="{3F26B701-AADC-4668-AAA4-FB7BA2B947B1}" dt="2020-06-19T09:05:28.391" v="2127" actId="790"/>
          <ac:spMkLst>
            <pc:docMk/>
            <pc:sldMk cId="3855391680" sldId="295"/>
            <ac:spMk id="542" creationId="{127AF0A0-82F0-4122-80EB-0CABF6DC29B2}"/>
          </ac:spMkLst>
        </pc:spChg>
        <pc:spChg chg="mod">
          <ac:chgData name="Ragnhild Halvorsrud" userId="917ea340-fd63-490f-a7db-68428d24cf32" providerId="ADAL" clId="{3F26B701-AADC-4668-AAA4-FB7BA2B947B1}" dt="2020-06-19T09:05:28.392" v="2128" actId="790"/>
          <ac:spMkLst>
            <pc:docMk/>
            <pc:sldMk cId="3855391680" sldId="295"/>
            <ac:spMk id="545" creationId="{BDFC4A79-ECB5-481C-BEE8-16D389931D59}"/>
          </ac:spMkLst>
        </pc:spChg>
        <pc:spChg chg="mod">
          <ac:chgData name="Ragnhild Halvorsrud" userId="917ea340-fd63-490f-a7db-68428d24cf32" providerId="ADAL" clId="{3F26B701-AADC-4668-AAA4-FB7BA2B947B1}" dt="2020-06-19T09:05:28.394" v="2129" actId="790"/>
          <ac:spMkLst>
            <pc:docMk/>
            <pc:sldMk cId="3855391680" sldId="295"/>
            <ac:spMk id="546" creationId="{D625EDB9-C246-41FB-9E6D-F418C53F089C}"/>
          </ac:spMkLst>
        </pc:spChg>
        <pc:spChg chg="mod">
          <ac:chgData name="Ragnhild Halvorsrud" userId="917ea340-fd63-490f-a7db-68428d24cf32" providerId="ADAL" clId="{3F26B701-AADC-4668-AAA4-FB7BA2B947B1}" dt="2020-06-19T09:05:28.395" v="2130" actId="790"/>
          <ac:spMkLst>
            <pc:docMk/>
            <pc:sldMk cId="3855391680" sldId="295"/>
            <ac:spMk id="547" creationId="{0F001C3E-35A0-4771-8CFE-A8613C047B3F}"/>
          </ac:spMkLst>
        </pc:spChg>
        <pc:spChg chg="mod">
          <ac:chgData name="Ragnhild Halvorsrud" userId="917ea340-fd63-490f-a7db-68428d24cf32" providerId="ADAL" clId="{3F26B701-AADC-4668-AAA4-FB7BA2B947B1}" dt="2020-06-19T09:05:28.397" v="2131" actId="790"/>
          <ac:spMkLst>
            <pc:docMk/>
            <pc:sldMk cId="3855391680" sldId="295"/>
            <ac:spMk id="548" creationId="{40440A9E-CACE-4DB0-871E-D4550B36C3A6}"/>
          </ac:spMkLst>
        </pc:spChg>
        <pc:spChg chg="mod">
          <ac:chgData name="Ragnhild Halvorsrud" userId="917ea340-fd63-490f-a7db-68428d24cf32" providerId="ADAL" clId="{3F26B701-AADC-4668-AAA4-FB7BA2B947B1}" dt="2020-06-19T09:05:28.398" v="2132" actId="790"/>
          <ac:spMkLst>
            <pc:docMk/>
            <pc:sldMk cId="3855391680" sldId="295"/>
            <ac:spMk id="549" creationId="{E4E5F28C-8623-458A-98A7-B8B5A57D888F}"/>
          </ac:spMkLst>
        </pc:spChg>
        <pc:spChg chg="mod">
          <ac:chgData name="Ragnhild Halvorsrud" userId="917ea340-fd63-490f-a7db-68428d24cf32" providerId="ADAL" clId="{3F26B701-AADC-4668-AAA4-FB7BA2B947B1}" dt="2020-06-19T09:05:28.400" v="2133" actId="790"/>
          <ac:spMkLst>
            <pc:docMk/>
            <pc:sldMk cId="3855391680" sldId="295"/>
            <ac:spMk id="550" creationId="{2FD7F29D-B1D5-40DA-B4BC-C5D2E9041CAF}"/>
          </ac:spMkLst>
        </pc:spChg>
        <pc:spChg chg="mod">
          <ac:chgData name="Ragnhild Halvorsrud" userId="917ea340-fd63-490f-a7db-68428d24cf32" providerId="ADAL" clId="{3F26B701-AADC-4668-AAA4-FB7BA2B947B1}" dt="2020-06-19T09:05:28.401" v="2134" actId="790"/>
          <ac:spMkLst>
            <pc:docMk/>
            <pc:sldMk cId="3855391680" sldId="295"/>
            <ac:spMk id="551" creationId="{F6D88248-DAFE-4D26-992A-D8E99166062A}"/>
          </ac:spMkLst>
        </pc:spChg>
        <pc:spChg chg="mod">
          <ac:chgData name="Ragnhild Halvorsrud" userId="917ea340-fd63-490f-a7db-68428d24cf32" providerId="ADAL" clId="{3F26B701-AADC-4668-AAA4-FB7BA2B947B1}" dt="2020-06-19T09:05:28.403" v="2135" actId="790"/>
          <ac:spMkLst>
            <pc:docMk/>
            <pc:sldMk cId="3855391680" sldId="295"/>
            <ac:spMk id="552" creationId="{03AFBB57-ABBA-4FD6-8A4B-C3A136D28DE6}"/>
          </ac:spMkLst>
        </pc:spChg>
        <pc:spChg chg="mod">
          <ac:chgData name="Ragnhild Halvorsrud" userId="917ea340-fd63-490f-a7db-68428d24cf32" providerId="ADAL" clId="{3F26B701-AADC-4668-AAA4-FB7BA2B947B1}" dt="2020-06-19T09:05:28.405" v="2136" actId="790"/>
          <ac:spMkLst>
            <pc:docMk/>
            <pc:sldMk cId="3855391680" sldId="295"/>
            <ac:spMk id="590" creationId="{BA9C23EC-3823-41E8-BBB8-4429CD88BAD7}"/>
          </ac:spMkLst>
        </pc:spChg>
        <pc:spChg chg="mod">
          <ac:chgData name="Ragnhild Halvorsrud" userId="917ea340-fd63-490f-a7db-68428d24cf32" providerId="ADAL" clId="{3F26B701-AADC-4668-AAA4-FB7BA2B947B1}" dt="2020-06-19T09:05:28.406" v="2137" actId="790"/>
          <ac:spMkLst>
            <pc:docMk/>
            <pc:sldMk cId="3855391680" sldId="295"/>
            <ac:spMk id="591" creationId="{349A0B16-5695-4132-991E-A8313D07A4A7}"/>
          </ac:spMkLst>
        </pc:spChg>
        <pc:spChg chg="mod">
          <ac:chgData name="Ragnhild Halvorsrud" userId="917ea340-fd63-490f-a7db-68428d24cf32" providerId="ADAL" clId="{3F26B701-AADC-4668-AAA4-FB7BA2B947B1}" dt="2020-06-19T09:05:28.408" v="2138" actId="790"/>
          <ac:spMkLst>
            <pc:docMk/>
            <pc:sldMk cId="3855391680" sldId="295"/>
            <ac:spMk id="592" creationId="{066664AC-D41F-44E8-B4DC-468BA264D24B}"/>
          </ac:spMkLst>
        </pc:spChg>
        <pc:spChg chg="mod">
          <ac:chgData name="Ragnhild Halvorsrud" userId="917ea340-fd63-490f-a7db-68428d24cf32" providerId="ADAL" clId="{3F26B701-AADC-4668-AAA4-FB7BA2B947B1}" dt="2020-06-19T09:05:28.410" v="2139" actId="790"/>
          <ac:spMkLst>
            <pc:docMk/>
            <pc:sldMk cId="3855391680" sldId="295"/>
            <ac:spMk id="593" creationId="{819933B7-A587-4E60-B2E5-C5FB62DFD082}"/>
          </ac:spMkLst>
        </pc:spChg>
        <pc:spChg chg="mod">
          <ac:chgData name="Ragnhild Halvorsrud" userId="917ea340-fd63-490f-a7db-68428d24cf32" providerId="ADAL" clId="{3F26B701-AADC-4668-AAA4-FB7BA2B947B1}" dt="2020-06-19T09:05:28.411" v="2140" actId="790"/>
          <ac:spMkLst>
            <pc:docMk/>
            <pc:sldMk cId="3855391680" sldId="295"/>
            <ac:spMk id="594" creationId="{E411638D-1A39-4C4E-B1EB-E48FC2D8EF53}"/>
          </ac:spMkLst>
        </pc:spChg>
        <pc:spChg chg="mod">
          <ac:chgData name="Ragnhild Halvorsrud" userId="917ea340-fd63-490f-a7db-68428d24cf32" providerId="ADAL" clId="{3F26B701-AADC-4668-AAA4-FB7BA2B947B1}" dt="2020-06-19T09:05:28.413" v="2141" actId="790"/>
          <ac:spMkLst>
            <pc:docMk/>
            <pc:sldMk cId="3855391680" sldId="295"/>
            <ac:spMk id="595" creationId="{0B62A3A1-4039-4146-A779-79F05DE9D717}"/>
          </ac:spMkLst>
        </pc:spChg>
        <pc:spChg chg="mod">
          <ac:chgData name="Ragnhild Halvorsrud" userId="917ea340-fd63-490f-a7db-68428d24cf32" providerId="ADAL" clId="{3F26B701-AADC-4668-AAA4-FB7BA2B947B1}" dt="2020-06-19T09:05:28.415" v="2142" actId="790"/>
          <ac:spMkLst>
            <pc:docMk/>
            <pc:sldMk cId="3855391680" sldId="295"/>
            <ac:spMk id="596" creationId="{F9B8342F-E4FC-42B3-A9AB-68DE0B9501E4}"/>
          </ac:spMkLst>
        </pc:spChg>
        <pc:spChg chg="mod">
          <ac:chgData name="Ragnhild Halvorsrud" userId="917ea340-fd63-490f-a7db-68428d24cf32" providerId="ADAL" clId="{3F26B701-AADC-4668-AAA4-FB7BA2B947B1}" dt="2020-06-19T09:05:28.416" v="2143" actId="790"/>
          <ac:spMkLst>
            <pc:docMk/>
            <pc:sldMk cId="3855391680" sldId="295"/>
            <ac:spMk id="597" creationId="{EAF2D570-5FE5-403A-83BC-306E310A9CAF}"/>
          </ac:spMkLst>
        </pc:spChg>
        <pc:spChg chg="mod">
          <ac:chgData name="Ragnhild Halvorsrud" userId="917ea340-fd63-490f-a7db-68428d24cf32" providerId="ADAL" clId="{3F26B701-AADC-4668-AAA4-FB7BA2B947B1}" dt="2020-06-19T09:05:28.475" v="2181" actId="790"/>
          <ac:spMkLst>
            <pc:docMk/>
            <pc:sldMk cId="3855391680" sldId="295"/>
            <ac:spMk id="622" creationId="{D16FBF7A-8D78-4AD5-9E96-B7D24CD96625}"/>
          </ac:spMkLst>
        </pc:spChg>
        <pc:spChg chg="mod">
          <ac:chgData name="Ragnhild Halvorsrud" userId="917ea340-fd63-490f-a7db-68428d24cf32" providerId="ADAL" clId="{3F26B701-AADC-4668-AAA4-FB7BA2B947B1}" dt="2020-06-19T09:05:28.477" v="2182" actId="790"/>
          <ac:spMkLst>
            <pc:docMk/>
            <pc:sldMk cId="3855391680" sldId="295"/>
            <ac:spMk id="625" creationId="{CB471409-7623-43EA-ACE3-908B565126CC}"/>
          </ac:spMkLst>
        </pc:spChg>
        <pc:spChg chg="mod">
          <ac:chgData name="Ragnhild Halvorsrud" userId="917ea340-fd63-490f-a7db-68428d24cf32" providerId="ADAL" clId="{3F26B701-AADC-4668-AAA4-FB7BA2B947B1}" dt="2020-06-19T09:05:28.478" v="2183" actId="790"/>
          <ac:spMkLst>
            <pc:docMk/>
            <pc:sldMk cId="3855391680" sldId="295"/>
            <ac:spMk id="626" creationId="{1A90DE22-0AD2-42AC-AD14-0547A79AB4D5}"/>
          </ac:spMkLst>
        </pc:spChg>
        <pc:spChg chg="mod">
          <ac:chgData name="Ragnhild Halvorsrud" userId="917ea340-fd63-490f-a7db-68428d24cf32" providerId="ADAL" clId="{3F26B701-AADC-4668-AAA4-FB7BA2B947B1}" dt="2020-06-19T09:05:28.480" v="2184" actId="790"/>
          <ac:spMkLst>
            <pc:docMk/>
            <pc:sldMk cId="3855391680" sldId="295"/>
            <ac:spMk id="627" creationId="{DE1680FD-303D-4819-AC0F-36A547964300}"/>
          </ac:spMkLst>
        </pc:spChg>
        <pc:spChg chg="mod">
          <ac:chgData name="Ragnhild Halvorsrud" userId="917ea340-fd63-490f-a7db-68428d24cf32" providerId="ADAL" clId="{3F26B701-AADC-4668-AAA4-FB7BA2B947B1}" dt="2020-06-19T09:05:28.481" v="2185" actId="790"/>
          <ac:spMkLst>
            <pc:docMk/>
            <pc:sldMk cId="3855391680" sldId="295"/>
            <ac:spMk id="628" creationId="{3FFA858A-662B-4C26-9907-2268D901D93F}"/>
          </ac:spMkLst>
        </pc:spChg>
        <pc:spChg chg="mod">
          <ac:chgData name="Ragnhild Halvorsrud" userId="917ea340-fd63-490f-a7db-68428d24cf32" providerId="ADAL" clId="{3F26B701-AADC-4668-AAA4-FB7BA2B947B1}" dt="2020-06-19T09:05:28.483" v="2186" actId="790"/>
          <ac:spMkLst>
            <pc:docMk/>
            <pc:sldMk cId="3855391680" sldId="295"/>
            <ac:spMk id="629" creationId="{30B99F06-C724-43A7-9BDA-9590210F47C7}"/>
          </ac:spMkLst>
        </pc:spChg>
        <pc:spChg chg="mod">
          <ac:chgData name="Ragnhild Halvorsrud" userId="917ea340-fd63-490f-a7db-68428d24cf32" providerId="ADAL" clId="{3F26B701-AADC-4668-AAA4-FB7BA2B947B1}" dt="2020-06-19T09:05:28.485" v="2187" actId="790"/>
          <ac:spMkLst>
            <pc:docMk/>
            <pc:sldMk cId="3855391680" sldId="295"/>
            <ac:spMk id="632" creationId="{A94F0AD7-07D7-4AFA-A10E-B24B19192ED2}"/>
          </ac:spMkLst>
        </pc:spChg>
        <pc:spChg chg="mod">
          <ac:chgData name="Ragnhild Halvorsrud" userId="917ea340-fd63-490f-a7db-68428d24cf32" providerId="ADAL" clId="{3F26B701-AADC-4668-AAA4-FB7BA2B947B1}" dt="2020-06-19T09:05:28.495" v="2193" actId="790"/>
          <ac:spMkLst>
            <pc:docMk/>
            <pc:sldMk cId="3855391680" sldId="295"/>
            <ac:spMk id="635" creationId="{2D0A4DA5-C346-4D20-B29D-3D7DC04C9BB4}"/>
          </ac:spMkLst>
        </pc:spChg>
        <pc:spChg chg="mod">
          <ac:chgData name="Ragnhild Halvorsrud" userId="917ea340-fd63-490f-a7db-68428d24cf32" providerId="ADAL" clId="{3F26B701-AADC-4668-AAA4-FB7BA2B947B1}" dt="2020-06-19T09:05:28.496" v="2194" actId="790"/>
          <ac:spMkLst>
            <pc:docMk/>
            <pc:sldMk cId="3855391680" sldId="295"/>
            <ac:spMk id="636" creationId="{80EE4A95-0521-49AB-A365-34F8543F083F}"/>
          </ac:spMkLst>
        </pc:spChg>
        <pc:spChg chg="mod">
          <ac:chgData name="Ragnhild Halvorsrud" userId="917ea340-fd63-490f-a7db-68428d24cf32" providerId="ADAL" clId="{3F26B701-AADC-4668-AAA4-FB7BA2B947B1}" dt="2020-06-19T09:05:28.497" v="2195" actId="790"/>
          <ac:spMkLst>
            <pc:docMk/>
            <pc:sldMk cId="3855391680" sldId="295"/>
            <ac:spMk id="637" creationId="{D2C5932A-3719-493C-A894-950633BB4488}"/>
          </ac:spMkLst>
        </pc:spChg>
        <pc:spChg chg="mod">
          <ac:chgData name="Ragnhild Halvorsrud" userId="917ea340-fd63-490f-a7db-68428d24cf32" providerId="ADAL" clId="{3F26B701-AADC-4668-AAA4-FB7BA2B947B1}" dt="2020-06-19T09:05:28.499" v="2196" actId="790"/>
          <ac:spMkLst>
            <pc:docMk/>
            <pc:sldMk cId="3855391680" sldId="295"/>
            <ac:spMk id="638" creationId="{4A5AAE1B-4713-41FE-88C2-10F00ABE1648}"/>
          </ac:spMkLst>
        </pc:spChg>
        <pc:spChg chg="mod">
          <ac:chgData name="Ragnhild Halvorsrud" userId="917ea340-fd63-490f-a7db-68428d24cf32" providerId="ADAL" clId="{3F26B701-AADC-4668-AAA4-FB7BA2B947B1}" dt="2020-06-19T09:05:28.500" v="2197" actId="790"/>
          <ac:spMkLst>
            <pc:docMk/>
            <pc:sldMk cId="3855391680" sldId="295"/>
            <ac:spMk id="639" creationId="{76D37B4E-F0B6-484C-A8E1-9A9C84AB4C6A}"/>
          </ac:spMkLst>
        </pc:spChg>
        <pc:spChg chg="mod">
          <ac:chgData name="Ragnhild Halvorsrud" userId="917ea340-fd63-490f-a7db-68428d24cf32" providerId="ADAL" clId="{3F26B701-AADC-4668-AAA4-FB7BA2B947B1}" dt="2020-06-19T09:05:28.502" v="2198" actId="790"/>
          <ac:spMkLst>
            <pc:docMk/>
            <pc:sldMk cId="3855391680" sldId="295"/>
            <ac:spMk id="640" creationId="{7A740749-A78A-4C8D-B86B-BE92E557F007}"/>
          </ac:spMkLst>
        </pc:spChg>
        <pc:spChg chg="mod">
          <ac:chgData name="Ragnhild Halvorsrud" userId="917ea340-fd63-490f-a7db-68428d24cf32" providerId="ADAL" clId="{3F26B701-AADC-4668-AAA4-FB7BA2B947B1}" dt="2020-06-19T09:05:28.503" v="2199" actId="790"/>
          <ac:spMkLst>
            <pc:docMk/>
            <pc:sldMk cId="3855391680" sldId="295"/>
            <ac:spMk id="641" creationId="{98711C28-C97E-4F5D-A889-6BCEE07EABCA}"/>
          </ac:spMkLst>
        </pc:spChg>
        <pc:spChg chg="mod">
          <ac:chgData name="Ragnhild Halvorsrud" userId="917ea340-fd63-490f-a7db-68428d24cf32" providerId="ADAL" clId="{3F26B701-AADC-4668-AAA4-FB7BA2B947B1}" dt="2020-06-19T09:05:28.505" v="2200" actId="790"/>
          <ac:spMkLst>
            <pc:docMk/>
            <pc:sldMk cId="3855391680" sldId="295"/>
            <ac:spMk id="644" creationId="{845AA360-42BF-4FCB-8042-A560440402CC}"/>
          </ac:spMkLst>
        </pc:spChg>
        <pc:spChg chg="mod">
          <ac:chgData name="Ragnhild Halvorsrud" userId="917ea340-fd63-490f-a7db-68428d24cf32" providerId="ADAL" clId="{3F26B701-AADC-4668-AAA4-FB7BA2B947B1}" dt="2020-06-19T09:05:28.506" v="2201" actId="790"/>
          <ac:spMkLst>
            <pc:docMk/>
            <pc:sldMk cId="3855391680" sldId="295"/>
            <ac:spMk id="645" creationId="{E2F58609-BFC3-4EF6-9198-96380A6D8853}"/>
          </ac:spMkLst>
        </pc:spChg>
        <pc:spChg chg="mod">
          <ac:chgData name="Ragnhild Halvorsrud" userId="917ea340-fd63-490f-a7db-68428d24cf32" providerId="ADAL" clId="{3F26B701-AADC-4668-AAA4-FB7BA2B947B1}" dt="2020-06-19T09:05:28.508" v="2202" actId="790"/>
          <ac:spMkLst>
            <pc:docMk/>
            <pc:sldMk cId="3855391680" sldId="295"/>
            <ac:spMk id="646" creationId="{B5AA9175-E0DB-4336-9171-C4E9FA7856B7}"/>
          </ac:spMkLst>
        </pc:spChg>
        <pc:spChg chg="mod">
          <ac:chgData name="Ragnhild Halvorsrud" userId="917ea340-fd63-490f-a7db-68428d24cf32" providerId="ADAL" clId="{3F26B701-AADC-4668-AAA4-FB7BA2B947B1}" dt="2020-06-19T09:05:28.509" v="2203" actId="790"/>
          <ac:spMkLst>
            <pc:docMk/>
            <pc:sldMk cId="3855391680" sldId="295"/>
            <ac:spMk id="647" creationId="{1D1DFC6D-4130-44E7-864E-AB2CB5DBEF15}"/>
          </ac:spMkLst>
        </pc:spChg>
        <pc:spChg chg="mod">
          <ac:chgData name="Ragnhild Halvorsrud" userId="917ea340-fd63-490f-a7db-68428d24cf32" providerId="ADAL" clId="{3F26B701-AADC-4668-AAA4-FB7BA2B947B1}" dt="2020-06-19T09:05:28.511" v="2204" actId="790"/>
          <ac:spMkLst>
            <pc:docMk/>
            <pc:sldMk cId="3855391680" sldId="295"/>
            <ac:spMk id="648" creationId="{9B496F17-85ED-4782-8547-4F05EEA11A58}"/>
          </ac:spMkLst>
        </pc:spChg>
        <pc:spChg chg="mod">
          <ac:chgData name="Ragnhild Halvorsrud" userId="917ea340-fd63-490f-a7db-68428d24cf32" providerId="ADAL" clId="{3F26B701-AADC-4668-AAA4-FB7BA2B947B1}" dt="2020-06-19T09:05:28.512" v="2205" actId="790"/>
          <ac:spMkLst>
            <pc:docMk/>
            <pc:sldMk cId="3855391680" sldId="295"/>
            <ac:spMk id="649" creationId="{58F98B75-BBA4-4B4E-AC5F-20437DCDA0E3}"/>
          </ac:spMkLst>
        </pc:spChg>
        <pc:spChg chg="mod">
          <ac:chgData name="Ragnhild Halvorsrud" userId="917ea340-fd63-490f-a7db-68428d24cf32" providerId="ADAL" clId="{3F26B701-AADC-4668-AAA4-FB7BA2B947B1}" dt="2020-06-19T09:05:28.514" v="2206" actId="790"/>
          <ac:spMkLst>
            <pc:docMk/>
            <pc:sldMk cId="3855391680" sldId="295"/>
            <ac:spMk id="650" creationId="{EC68C981-5157-458F-910F-A47DCFD9CDA6}"/>
          </ac:spMkLst>
        </pc:spChg>
        <pc:spChg chg="mod">
          <ac:chgData name="Ragnhild Halvorsrud" userId="917ea340-fd63-490f-a7db-68428d24cf32" providerId="ADAL" clId="{3F26B701-AADC-4668-AAA4-FB7BA2B947B1}" dt="2020-06-19T09:05:28.515" v="2207" actId="790"/>
          <ac:spMkLst>
            <pc:docMk/>
            <pc:sldMk cId="3855391680" sldId="295"/>
            <ac:spMk id="653" creationId="{5CFAF07A-FBC2-4F9B-9144-6D23101AB7BA}"/>
          </ac:spMkLst>
        </pc:spChg>
        <pc:spChg chg="mod">
          <ac:chgData name="Ragnhild Halvorsrud" userId="917ea340-fd63-490f-a7db-68428d24cf32" providerId="ADAL" clId="{3F26B701-AADC-4668-AAA4-FB7BA2B947B1}" dt="2020-06-19T09:05:28.517" v="2208" actId="790"/>
          <ac:spMkLst>
            <pc:docMk/>
            <pc:sldMk cId="3855391680" sldId="295"/>
            <ac:spMk id="654" creationId="{3CE2B54D-8215-4C07-8190-78EDDEFE3E38}"/>
          </ac:spMkLst>
        </pc:spChg>
        <pc:spChg chg="mod">
          <ac:chgData name="Ragnhild Halvorsrud" userId="917ea340-fd63-490f-a7db-68428d24cf32" providerId="ADAL" clId="{3F26B701-AADC-4668-AAA4-FB7BA2B947B1}" dt="2020-06-19T09:05:28.518" v="2209" actId="790"/>
          <ac:spMkLst>
            <pc:docMk/>
            <pc:sldMk cId="3855391680" sldId="295"/>
            <ac:spMk id="655" creationId="{7A2DD35C-A670-48D6-B6AE-CF525F15D0E3}"/>
          </ac:spMkLst>
        </pc:spChg>
        <pc:spChg chg="mod">
          <ac:chgData name="Ragnhild Halvorsrud" userId="917ea340-fd63-490f-a7db-68428d24cf32" providerId="ADAL" clId="{3F26B701-AADC-4668-AAA4-FB7BA2B947B1}" dt="2020-06-19T09:05:28.520" v="2210" actId="790"/>
          <ac:spMkLst>
            <pc:docMk/>
            <pc:sldMk cId="3855391680" sldId="295"/>
            <ac:spMk id="656" creationId="{CCF8A5FF-94A8-418F-A879-F179A0937B84}"/>
          </ac:spMkLst>
        </pc:spChg>
        <pc:spChg chg="mod">
          <ac:chgData name="Ragnhild Halvorsrud" userId="917ea340-fd63-490f-a7db-68428d24cf32" providerId="ADAL" clId="{3F26B701-AADC-4668-AAA4-FB7BA2B947B1}" dt="2020-06-19T09:05:28.521" v="2211" actId="790"/>
          <ac:spMkLst>
            <pc:docMk/>
            <pc:sldMk cId="3855391680" sldId="295"/>
            <ac:spMk id="657" creationId="{370FE0D6-E591-4824-9166-A85A52A46EDB}"/>
          </ac:spMkLst>
        </pc:spChg>
        <pc:spChg chg="mod">
          <ac:chgData name="Ragnhild Halvorsrud" userId="917ea340-fd63-490f-a7db-68428d24cf32" providerId="ADAL" clId="{3F26B701-AADC-4668-AAA4-FB7BA2B947B1}" dt="2020-06-19T09:05:28.523" v="2212" actId="790"/>
          <ac:spMkLst>
            <pc:docMk/>
            <pc:sldMk cId="3855391680" sldId="295"/>
            <ac:spMk id="658" creationId="{14E0C293-EAEE-4716-9516-4735503C41E1}"/>
          </ac:spMkLst>
        </pc:spChg>
        <pc:spChg chg="mod">
          <ac:chgData name="Ragnhild Halvorsrud" userId="917ea340-fd63-490f-a7db-68428d24cf32" providerId="ADAL" clId="{3F26B701-AADC-4668-AAA4-FB7BA2B947B1}" dt="2020-06-19T09:05:28.524" v="2213" actId="790"/>
          <ac:spMkLst>
            <pc:docMk/>
            <pc:sldMk cId="3855391680" sldId="295"/>
            <ac:spMk id="659" creationId="{14F3001C-2248-4879-838F-6A406EBB0799}"/>
          </ac:spMkLst>
        </pc:spChg>
        <pc:spChg chg="mod">
          <ac:chgData name="Ragnhild Halvorsrud" userId="917ea340-fd63-490f-a7db-68428d24cf32" providerId="ADAL" clId="{3F26B701-AADC-4668-AAA4-FB7BA2B947B1}" dt="2020-06-19T09:05:28.526" v="2214" actId="790"/>
          <ac:spMkLst>
            <pc:docMk/>
            <pc:sldMk cId="3855391680" sldId="295"/>
            <ac:spMk id="662" creationId="{88EF2AD5-6266-45FB-82F4-BAA49B566907}"/>
          </ac:spMkLst>
        </pc:spChg>
        <pc:spChg chg="mod">
          <ac:chgData name="Ragnhild Halvorsrud" userId="917ea340-fd63-490f-a7db-68428d24cf32" providerId="ADAL" clId="{3F26B701-AADC-4668-AAA4-FB7BA2B947B1}" dt="2020-06-19T09:05:28.527" v="2215" actId="790"/>
          <ac:spMkLst>
            <pc:docMk/>
            <pc:sldMk cId="3855391680" sldId="295"/>
            <ac:spMk id="663" creationId="{B3DF3941-BEDE-4144-A89B-7E275427AB2B}"/>
          </ac:spMkLst>
        </pc:spChg>
        <pc:spChg chg="mod">
          <ac:chgData name="Ragnhild Halvorsrud" userId="917ea340-fd63-490f-a7db-68428d24cf32" providerId="ADAL" clId="{3F26B701-AADC-4668-AAA4-FB7BA2B947B1}" dt="2020-06-19T09:05:28.529" v="2216" actId="790"/>
          <ac:spMkLst>
            <pc:docMk/>
            <pc:sldMk cId="3855391680" sldId="295"/>
            <ac:spMk id="664" creationId="{F7419B98-2DE2-42A9-816D-BBE7EBB11953}"/>
          </ac:spMkLst>
        </pc:spChg>
        <pc:spChg chg="mod">
          <ac:chgData name="Ragnhild Halvorsrud" userId="917ea340-fd63-490f-a7db-68428d24cf32" providerId="ADAL" clId="{3F26B701-AADC-4668-AAA4-FB7BA2B947B1}" dt="2020-06-19T09:05:28.530" v="2217" actId="790"/>
          <ac:spMkLst>
            <pc:docMk/>
            <pc:sldMk cId="3855391680" sldId="295"/>
            <ac:spMk id="665" creationId="{3F073311-D562-4FE9-B715-79A05C904267}"/>
          </ac:spMkLst>
        </pc:spChg>
        <pc:spChg chg="mod">
          <ac:chgData name="Ragnhild Halvorsrud" userId="917ea340-fd63-490f-a7db-68428d24cf32" providerId="ADAL" clId="{3F26B701-AADC-4668-AAA4-FB7BA2B947B1}" dt="2020-06-19T09:05:28.532" v="2218" actId="790"/>
          <ac:spMkLst>
            <pc:docMk/>
            <pc:sldMk cId="3855391680" sldId="295"/>
            <ac:spMk id="666" creationId="{B2F6B83A-5BEA-45D0-89FB-29E2612DA2B4}"/>
          </ac:spMkLst>
        </pc:spChg>
        <pc:spChg chg="mod">
          <ac:chgData name="Ragnhild Halvorsrud" userId="917ea340-fd63-490f-a7db-68428d24cf32" providerId="ADAL" clId="{3F26B701-AADC-4668-AAA4-FB7BA2B947B1}" dt="2020-06-19T09:05:28.533" v="2219" actId="790"/>
          <ac:spMkLst>
            <pc:docMk/>
            <pc:sldMk cId="3855391680" sldId="295"/>
            <ac:spMk id="667" creationId="{8A11EAAC-4EE4-43D7-8B50-18D08056887A}"/>
          </ac:spMkLst>
        </pc:spChg>
        <pc:spChg chg="mod">
          <ac:chgData name="Ragnhild Halvorsrud" userId="917ea340-fd63-490f-a7db-68428d24cf32" providerId="ADAL" clId="{3F26B701-AADC-4668-AAA4-FB7BA2B947B1}" dt="2020-06-19T09:05:28.535" v="2220" actId="790"/>
          <ac:spMkLst>
            <pc:docMk/>
            <pc:sldMk cId="3855391680" sldId="295"/>
            <ac:spMk id="668" creationId="{1DB993DC-17A9-43D6-92CF-04385A7AAA1F}"/>
          </ac:spMkLst>
        </pc:spChg>
        <pc:spChg chg="mod">
          <ac:chgData name="Ragnhild Halvorsrud" userId="917ea340-fd63-490f-a7db-68428d24cf32" providerId="ADAL" clId="{3F26B701-AADC-4668-AAA4-FB7BA2B947B1}" dt="2020-06-19T09:05:28.536" v="2221" actId="790"/>
          <ac:spMkLst>
            <pc:docMk/>
            <pc:sldMk cId="3855391680" sldId="295"/>
            <ac:spMk id="671" creationId="{E97FD160-960F-4229-8252-30F7A9982358}"/>
          </ac:spMkLst>
        </pc:spChg>
        <pc:spChg chg="mod">
          <ac:chgData name="Ragnhild Halvorsrud" userId="917ea340-fd63-490f-a7db-68428d24cf32" providerId="ADAL" clId="{3F26B701-AADC-4668-AAA4-FB7BA2B947B1}" dt="2020-06-19T09:05:28.538" v="2222" actId="790"/>
          <ac:spMkLst>
            <pc:docMk/>
            <pc:sldMk cId="3855391680" sldId="295"/>
            <ac:spMk id="672" creationId="{780916AF-9AEC-4B40-8A24-A60200CA52B5}"/>
          </ac:spMkLst>
        </pc:spChg>
        <pc:spChg chg="mod">
          <ac:chgData name="Ragnhild Halvorsrud" userId="917ea340-fd63-490f-a7db-68428d24cf32" providerId="ADAL" clId="{3F26B701-AADC-4668-AAA4-FB7BA2B947B1}" dt="2020-06-19T09:05:28.539" v="2223" actId="790"/>
          <ac:spMkLst>
            <pc:docMk/>
            <pc:sldMk cId="3855391680" sldId="295"/>
            <ac:spMk id="673" creationId="{FBE5398C-4A27-46DB-B2B1-D5C8C3946B1F}"/>
          </ac:spMkLst>
        </pc:spChg>
        <pc:spChg chg="mod">
          <ac:chgData name="Ragnhild Halvorsrud" userId="917ea340-fd63-490f-a7db-68428d24cf32" providerId="ADAL" clId="{3F26B701-AADC-4668-AAA4-FB7BA2B947B1}" dt="2020-06-19T09:05:28.540" v="2224" actId="790"/>
          <ac:spMkLst>
            <pc:docMk/>
            <pc:sldMk cId="3855391680" sldId="295"/>
            <ac:spMk id="674" creationId="{1C798D05-06A2-437C-A34F-6E108172DDBC}"/>
          </ac:spMkLst>
        </pc:spChg>
        <pc:spChg chg="mod">
          <ac:chgData name="Ragnhild Halvorsrud" userId="917ea340-fd63-490f-a7db-68428d24cf32" providerId="ADAL" clId="{3F26B701-AADC-4668-AAA4-FB7BA2B947B1}" dt="2020-06-19T09:05:28.542" v="2225" actId="790"/>
          <ac:spMkLst>
            <pc:docMk/>
            <pc:sldMk cId="3855391680" sldId="295"/>
            <ac:spMk id="675" creationId="{8D78E635-CD80-48F3-B94D-87EFB74B0D6B}"/>
          </ac:spMkLst>
        </pc:spChg>
        <pc:spChg chg="mod">
          <ac:chgData name="Ragnhild Halvorsrud" userId="917ea340-fd63-490f-a7db-68428d24cf32" providerId="ADAL" clId="{3F26B701-AADC-4668-AAA4-FB7BA2B947B1}" dt="2020-06-19T09:05:28.544" v="2226" actId="790"/>
          <ac:spMkLst>
            <pc:docMk/>
            <pc:sldMk cId="3855391680" sldId="295"/>
            <ac:spMk id="676" creationId="{179F0585-DB96-4864-A805-733824DF03A6}"/>
          </ac:spMkLst>
        </pc:spChg>
        <pc:spChg chg="mod">
          <ac:chgData name="Ragnhild Halvorsrud" userId="917ea340-fd63-490f-a7db-68428d24cf32" providerId="ADAL" clId="{3F26B701-AADC-4668-AAA4-FB7BA2B947B1}" dt="2020-06-19T09:05:28.546" v="2227" actId="790"/>
          <ac:spMkLst>
            <pc:docMk/>
            <pc:sldMk cId="3855391680" sldId="295"/>
            <ac:spMk id="677" creationId="{5E45CC96-825D-45E3-8D2B-853A04E42C65}"/>
          </ac:spMkLst>
        </pc:spChg>
        <pc:spChg chg="mod">
          <ac:chgData name="Ragnhild Halvorsrud" userId="917ea340-fd63-490f-a7db-68428d24cf32" providerId="ADAL" clId="{3F26B701-AADC-4668-AAA4-FB7BA2B947B1}" dt="2020-06-19T09:05:28.557" v="2233" actId="790"/>
          <ac:spMkLst>
            <pc:docMk/>
            <pc:sldMk cId="3855391680" sldId="295"/>
            <ac:spMk id="680" creationId="{4F542749-CA03-4BB9-92A5-99983BC1514A}"/>
          </ac:spMkLst>
        </pc:spChg>
        <pc:spChg chg="mod">
          <ac:chgData name="Ragnhild Halvorsrud" userId="917ea340-fd63-490f-a7db-68428d24cf32" providerId="ADAL" clId="{3F26B701-AADC-4668-AAA4-FB7BA2B947B1}" dt="2020-06-19T09:05:28.559" v="2234" actId="790"/>
          <ac:spMkLst>
            <pc:docMk/>
            <pc:sldMk cId="3855391680" sldId="295"/>
            <ac:spMk id="681" creationId="{16642BEB-F9DF-4105-9707-ED04986A2286}"/>
          </ac:spMkLst>
        </pc:spChg>
        <pc:spChg chg="mod">
          <ac:chgData name="Ragnhild Halvorsrud" userId="917ea340-fd63-490f-a7db-68428d24cf32" providerId="ADAL" clId="{3F26B701-AADC-4668-AAA4-FB7BA2B947B1}" dt="2020-06-19T09:05:28.561" v="2235" actId="790"/>
          <ac:spMkLst>
            <pc:docMk/>
            <pc:sldMk cId="3855391680" sldId="295"/>
            <ac:spMk id="686" creationId="{195477BE-F027-40AB-8D0C-001F02FBD9AE}"/>
          </ac:spMkLst>
        </pc:spChg>
        <pc:spChg chg="mod">
          <ac:chgData name="Ragnhild Halvorsrud" userId="917ea340-fd63-490f-a7db-68428d24cf32" providerId="ADAL" clId="{3F26B701-AADC-4668-AAA4-FB7BA2B947B1}" dt="2020-06-19T09:05:28.562" v="2236" actId="790"/>
          <ac:spMkLst>
            <pc:docMk/>
            <pc:sldMk cId="3855391680" sldId="295"/>
            <ac:spMk id="689" creationId="{9F448F75-3874-4490-A536-425D8084A5DC}"/>
          </ac:spMkLst>
        </pc:spChg>
        <pc:spChg chg="mod">
          <ac:chgData name="Ragnhild Halvorsrud" userId="917ea340-fd63-490f-a7db-68428d24cf32" providerId="ADAL" clId="{3F26B701-AADC-4668-AAA4-FB7BA2B947B1}" dt="2020-06-19T09:05:28.564" v="2237" actId="790"/>
          <ac:spMkLst>
            <pc:docMk/>
            <pc:sldMk cId="3855391680" sldId="295"/>
            <ac:spMk id="690" creationId="{89FBA0EA-BB05-4169-A8D9-0270D7C5763B}"/>
          </ac:spMkLst>
        </pc:spChg>
        <pc:spChg chg="mod">
          <ac:chgData name="Ragnhild Halvorsrud" userId="917ea340-fd63-490f-a7db-68428d24cf32" providerId="ADAL" clId="{3F26B701-AADC-4668-AAA4-FB7BA2B947B1}" dt="2020-06-19T09:05:28.566" v="2238" actId="790"/>
          <ac:spMkLst>
            <pc:docMk/>
            <pc:sldMk cId="3855391680" sldId="295"/>
            <ac:spMk id="695" creationId="{25DA16DD-C8E4-4AC0-8C19-03E424EBAC72}"/>
          </ac:spMkLst>
        </pc:spChg>
        <pc:spChg chg="mod">
          <ac:chgData name="Ragnhild Halvorsrud" userId="917ea340-fd63-490f-a7db-68428d24cf32" providerId="ADAL" clId="{3F26B701-AADC-4668-AAA4-FB7BA2B947B1}" dt="2020-06-19T09:05:28.430" v="2152" actId="790"/>
          <ac:spMkLst>
            <pc:docMk/>
            <pc:sldMk cId="3855391680" sldId="295"/>
            <ac:spMk id="697" creationId="{5E4AB334-9376-4A0C-9049-4B0ED4F9BCB9}"/>
          </ac:spMkLst>
        </pc:spChg>
        <pc:spChg chg="mod">
          <ac:chgData name="Ragnhild Halvorsrud" userId="917ea340-fd63-490f-a7db-68428d24cf32" providerId="ADAL" clId="{3F26B701-AADC-4668-AAA4-FB7BA2B947B1}" dt="2020-06-19T09:05:28.431" v="2153" actId="790"/>
          <ac:spMkLst>
            <pc:docMk/>
            <pc:sldMk cId="3855391680" sldId="295"/>
            <ac:spMk id="698" creationId="{A060CEDF-C072-4222-95EF-359C85E1C8FC}"/>
          </ac:spMkLst>
        </pc:spChg>
        <pc:spChg chg="mod">
          <ac:chgData name="Ragnhild Halvorsrud" userId="917ea340-fd63-490f-a7db-68428d24cf32" providerId="ADAL" clId="{3F26B701-AADC-4668-AAA4-FB7BA2B947B1}" dt="2020-06-19T09:05:28.432" v="2154" actId="790"/>
          <ac:spMkLst>
            <pc:docMk/>
            <pc:sldMk cId="3855391680" sldId="295"/>
            <ac:spMk id="699" creationId="{9A110AD8-2502-4A09-937C-76BBF924BB18}"/>
          </ac:spMkLst>
        </pc:spChg>
        <pc:spChg chg="mod">
          <ac:chgData name="Ragnhild Halvorsrud" userId="917ea340-fd63-490f-a7db-68428d24cf32" providerId="ADAL" clId="{3F26B701-AADC-4668-AAA4-FB7BA2B947B1}" dt="2020-06-19T09:05:28.434" v="2155" actId="790"/>
          <ac:spMkLst>
            <pc:docMk/>
            <pc:sldMk cId="3855391680" sldId="295"/>
            <ac:spMk id="700" creationId="{C5E86649-3203-4B14-9DDE-DC765949BD1C}"/>
          </ac:spMkLst>
        </pc:spChg>
        <pc:spChg chg="mod">
          <ac:chgData name="Ragnhild Halvorsrud" userId="917ea340-fd63-490f-a7db-68428d24cf32" providerId="ADAL" clId="{3F26B701-AADC-4668-AAA4-FB7BA2B947B1}" dt="2020-06-19T09:05:28.436" v="2156" actId="790"/>
          <ac:spMkLst>
            <pc:docMk/>
            <pc:sldMk cId="3855391680" sldId="295"/>
            <ac:spMk id="701" creationId="{F3077DAC-72D2-4533-8CD5-088BA5B28D55}"/>
          </ac:spMkLst>
        </pc:spChg>
        <pc:spChg chg="mod">
          <ac:chgData name="Ragnhild Halvorsrud" userId="917ea340-fd63-490f-a7db-68428d24cf32" providerId="ADAL" clId="{3F26B701-AADC-4668-AAA4-FB7BA2B947B1}" dt="2020-06-19T09:05:28.437" v="2157" actId="790"/>
          <ac:spMkLst>
            <pc:docMk/>
            <pc:sldMk cId="3855391680" sldId="295"/>
            <ac:spMk id="702" creationId="{10AF5F1E-938E-4BCA-A345-FA0A53B88979}"/>
          </ac:spMkLst>
        </pc:spChg>
        <pc:spChg chg="mod">
          <ac:chgData name="Ragnhild Halvorsrud" userId="917ea340-fd63-490f-a7db-68428d24cf32" providerId="ADAL" clId="{3F26B701-AADC-4668-AAA4-FB7BA2B947B1}" dt="2020-06-19T09:05:28.486" v="2188" actId="790"/>
          <ac:spMkLst>
            <pc:docMk/>
            <pc:sldMk cId="3855391680" sldId="295"/>
            <ac:spMk id="703" creationId="{11713DA1-B715-4255-B9B6-74FBA3FEF497}"/>
          </ac:spMkLst>
        </pc:spChg>
        <pc:spChg chg="mod">
          <ac:chgData name="Ragnhild Halvorsrud" userId="917ea340-fd63-490f-a7db-68428d24cf32" providerId="ADAL" clId="{3F26B701-AADC-4668-AAA4-FB7BA2B947B1}" dt="2020-06-19T09:05:28.488" v="2189" actId="790"/>
          <ac:spMkLst>
            <pc:docMk/>
            <pc:sldMk cId="3855391680" sldId="295"/>
            <ac:spMk id="704" creationId="{BB7B050F-1F6E-4020-9415-15A91BA04EA1}"/>
          </ac:spMkLst>
        </pc:spChg>
        <pc:spChg chg="mod">
          <ac:chgData name="Ragnhild Halvorsrud" userId="917ea340-fd63-490f-a7db-68428d24cf32" providerId="ADAL" clId="{3F26B701-AADC-4668-AAA4-FB7BA2B947B1}" dt="2020-06-19T09:05:28.489" v="2190" actId="790"/>
          <ac:spMkLst>
            <pc:docMk/>
            <pc:sldMk cId="3855391680" sldId="295"/>
            <ac:spMk id="705" creationId="{8725E4D3-E4B3-4FB6-AEC8-05BB70846382}"/>
          </ac:spMkLst>
        </pc:spChg>
        <pc:spChg chg="mod">
          <ac:chgData name="Ragnhild Halvorsrud" userId="917ea340-fd63-490f-a7db-68428d24cf32" providerId="ADAL" clId="{3F26B701-AADC-4668-AAA4-FB7BA2B947B1}" dt="2020-06-19T09:05:28.491" v="2191" actId="790"/>
          <ac:spMkLst>
            <pc:docMk/>
            <pc:sldMk cId="3855391680" sldId="295"/>
            <ac:spMk id="706" creationId="{442FB227-3075-47AA-9D92-0AD56F44EA45}"/>
          </ac:spMkLst>
        </pc:spChg>
        <pc:spChg chg="mod">
          <ac:chgData name="Ragnhild Halvorsrud" userId="917ea340-fd63-490f-a7db-68428d24cf32" providerId="ADAL" clId="{3F26B701-AADC-4668-AAA4-FB7BA2B947B1}" dt="2020-06-19T09:05:28.492" v="2192" actId="790"/>
          <ac:spMkLst>
            <pc:docMk/>
            <pc:sldMk cId="3855391680" sldId="295"/>
            <ac:spMk id="707" creationId="{CC33A6B1-61AB-4F3D-88F3-EF23C640BEA0}"/>
          </ac:spMkLst>
        </pc:spChg>
        <pc:spChg chg="mod">
          <ac:chgData name="Ragnhild Halvorsrud" userId="917ea340-fd63-490f-a7db-68428d24cf32" providerId="ADAL" clId="{3F26B701-AADC-4668-AAA4-FB7BA2B947B1}" dt="2020-06-19T09:05:28.547" v="2228" actId="790"/>
          <ac:spMkLst>
            <pc:docMk/>
            <pc:sldMk cId="3855391680" sldId="295"/>
            <ac:spMk id="716" creationId="{1EA989C3-D25A-4473-8032-963ED77D0859}"/>
          </ac:spMkLst>
        </pc:spChg>
        <pc:spChg chg="mod">
          <ac:chgData name="Ragnhild Halvorsrud" userId="917ea340-fd63-490f-a7db-68428d24cf32" providerId="ADAL" clId="{3F26B701-AADC-4668-AAA4-FB7BA2B947B1}" dt="2020-06-19T09:05:28.549" v="2229" actId="790"/>
          <ac:spMkLst>
            <pc:docMk/>
            <pc:sldMk cId="3855391680" sldId="295"/>
            <ac:spMk id="717" creationId="{121EDC8A-6D84-4BDC-80CA-CAF46BF334BB}"/>
          </ac:spMkLst>
        </pc:spChg>
        <pc:spChg chg="mod">
          <ac:chgData name="Ragnhild Halvorsrud" userId="917ea340-fd63-490f-a7db-68428d24cf32" providerId="ADAL" clId="{3F26B701-AADC-4668-AAA4-FB7BA2B947B1}" dt="2020-06-19T09:05:28.551" v="2230" actId="790"/>
          <ac:spMkLst>
            <pc:docMk/>
            <pc:sldMk cId="3855391680" sldId="295"/>
            <ac:spMk id="718" creationId="{468DE55B-13EC-4D35-ABC7-84762D16AE85}"/>
          </ac:spMkLst>
        </pc:spChg>
        <pc:spChg chg="mod">
          <ac:chgData name="Ragnhild Halvorsrud" userId="917ea340-fd63-490f-a7db-68428d24cf32" providerId="ADAL" clId="{3F26B701-AADC-4668-AAA4-FB7BA2B947B1}" dt="2020-06-19T09:05:28.553" v="2231" actId="790"/>
          <ac:spMkLst>
            <pc:docMk/>
            <pc:sldMk cId="3855391680" sldId="295"/>
            <ac:spMk id="719" creationId="{F972DDB3-84D7-4611-9BC7-57E634DC0C72}"/>
          </ac:spMkLst>
        </pc:spChg>
        <pc:spChg chg="mod">
          <ac:chgData name="Ragnhild Halvorsrud" userId="917ea340-fd63-490f-a7db-68428d24cf32" providerId="ADAL" clId="{3F26B701-AADC-4668-AAA4-FB7BA2B947B1}" dt="2020-06-19T09:05:28.555" v="2232" actId="790"/>
          <ac:spMkLst>
            <pc:docMk/>
            <pc:sldMk cId="3855391680" sldId="295"/>
            <ac:spMk id="720" creationId="{418A9580-BFC4-4B93-9CCB-635FA58E030E}"/>
          </ac:spMkLst>
        </pc:spChg>
        <pc:spChg chg="mod">
          <ac:chgData name="Ragnhild Halvorsrud" userId="917ea340-fd63-490f-a7db-68428d24cf32" providerId="ADAL" clId="{3F26B701-AADC-4668-AAA4-FB7BA2B947B1}" dt="2020-06-19T09:05:28.568" v="2239" actId="790"/>
          <ac:spMkLst>
            <pc:docMk/>
            <pc:sldMk cId="3855391680" sldId="295"/>
            <ac:spMk id="748" creationId="{D7A6DE4D-B33F-4024-80C6-6017A8336099}"/>
          </ac:spMkLst>
        </pc:spChg>
        <pc:spChg chg="mod">
          <ac:chgData name="Ragnhild Halvorsrud" userId="917ea340-fd63-490f-a7db-68428d24cf32" providerId="ADAL" clId="{3F26B701-AADC-4668-AAA4-FB7BA2B947B1}" dt="2020-06-19T09:05:28.570" v="2240" actId="790"/>
          <ac:spMkLst>
            <pc:docMk/>
            <pc:sldMk cId="3855391680" sldId="295"/>
            <ac:spMk id="749" creationId="{B6AD12E3-D027-4C18-96C1-9F58051D9E8F}"/>
          </ac:spMkLst>
        </pc:spChg>
        <pc:spChg chg="mod">
          <ac:chgData name="Ragnhild Halvorsrud" userId="917ea340-fd63-490f-a7db-68428d24cf32" providerId="ADAL" clId="{3F26B701-AADC-4668-AAA4-FB7BA2B947B1}" dt="2020-06-19T09:05:28.572" v="2241" actId="790"/>
          <ac:spMkLst>
            <pc:docMk/>
            <pc:sldMk cId="3855391680" sldId="295"/>
            <ac:spMk id="754" creationId="{64A4545C-005C-4885-B60D-3573912E34D6}"/>
          </ac:spMkLst>
        </pc:spChg>
        <pc:spChg chg="mod">
          <ac:chgData name="Ragnhild Halvorsrud" userId="917ea340-fd63-490f-a7db-68428d24cf32" providerId="ADAL" clId="{3F26B701-AADC-4668-AAA4-FB7BA2B947B1}" dt="2020-06-19T09:05:28.574" v="2242" actId="790"/>
          <ac:spMkLst>
            <pc:docMk/>
            <pc:sldMk cId="3855391680" sldId="295"/>
            <ac:spMk id="755" creationId="{2585A5D2-53AC-4A43-B6BC-D36964075F07}"/>
          </ac:spMkLst>
        </pc:spChg>
        <pc:spChg chg="mod">
          <ac:chgData name="Ragnhild Halvorsrud" userId="917ea340-fd63-490f-a7db-68428d24cf32" providerId="ADAL" clId="{3F26B701-AADC-4668-AAA4-FB7BA2B947B1}" dt="2020-06-19T09:05:28.576" v="2243" actId="790"/>
          <ac:spMkLst>
            <pc:docMk/>
            <pc:sldMk cId="3855391680" sldId="295"/>
            <ac:spMk id="756" creationId="{6A446A45-1253-4759-A5A9-C5FDD872E287}"/>
          </ac:spMkLst>
        </pc:spChg>
        <pc:spChg chg="mod">
          <ac:chgData name="Ragnhild Halvorsrud" userId="917ea340-fd63-490f-a7db-68428d24cf32" providerId="ADAL" clId="{3F26B701-AADC-4668-AAA4-FB7BA2B947B1}" dt="2020-06-19T09:05:28.577" v="2244" actId="790"/>
          <ac:spMkLst>
            <pc:docMk/>
            <pc:sldMk cId="3855391680" sldId="295"/>
            <ac:spMk id="757" creationId="{DFED6113-9DCF-4D03-BCFB-0B04EA4A9023}"/>
          </ac:spMkLst>
        </pc:spChg>
        <pc:spChg chg="mod">
          <ac:chgData name="Ragnhild Halvorsrud" userId="917ea340-fd63-490f-a7db-68428d24cf32" providerId="ADAL" clId="{3F26B701-AADC-4668-AAA4-FB7BA2B947B1}" dt="2020-06-19T09:05:28.579" v="2245" actId="790"/>
          <ac:spMkLst>
            <pc:docMk/>
            <pc:sldMk cId="3855391680" sldId="295"/>
            <ac:spMk id="760" creationId="{96D4EFF9-79EB-42FD-8E21-6953693F4245}"/>
          </ac:spMkLst>
        </pc:spChg>
        <pc:spChg chg="mod">
          <ac:chgData name="Ragnhild Halvorsrud" userId="917ea340-fd63-490f-a7db-68428d24cf32" providerId="ADAL" clId="{3F26B701-AADC-4668-AAA4-FB7BA2B947B1}" dt="2020-06-19T09:05:28.664" v="2297" actId="790"/>
          <ac:spMkLst>
            <pc:docMk/>
            <pc:sldMk cId="3855391680" sldId="295"/>
            <ac:spMk id="762" creationId="{8A4BF165-7ACF-4D3E-8A72-B2EDE20E2864}"/>
          </ac:spMkLst>
        </pc:spChg>
        <pc:spChg chg="mod">
          <ac:chgData name="Ragnhild Halvorsrud" userId="917ea340-fd63-490f-a7db-68428d24cf32" providerId="ADAL" clId="{3F26B701-AADC-4668-AAA4-FB7BA2B947B1}" dt="2020-06-19T09:05:28.666" v="2298" actId="790"/>
          <ac:spMkLst>
            <pc:docMk/>
            <pc:sldMk cId="3855391680" sldId="295"/>
            <ac:spMk id="763" creationId="{638F76A3-8E46-43DE-9725-F85A9F2551A2}"/>
          </ac:spMkLst>
        </pc:spChg>
        <pc:spChg chg="mod">
          <ac:chgData name="Ragnhild Halvorsrud" userId="917ea340-fd63-490f-a7db-68428d24cf32" providerId="ADAL" clId="{3F26B701-AADC-4668-AAA4-FB7BA2B947B1}" dt="2020-06-19T09:05:28.668" v="2299" actId="790"/>
          <ac:spMkLst>
            <pc:docMk/>
            <pc:sldMk cId="3855391680" sldId="295"/>
            <ac:spMk id="764" creationId="{ECC1C073-3134-43B0-B302-5129E8521A02}"/>
          </ac:spMkLst>
        </pc:spChg>
        <pc:spChg chg="mod">
          <ac:chgData name="Ragnhild Halvorsrud" userId="917ea340-fd63-490f-a7db-68428d24cf32" providerId="ADAL" clId="{3F26B701-AADC-4668-AAA4-FB7BA2B947B1}" dt="2020-06-19T09:05:28.669" v="2300" actId="790"/>
          <ac:spMkLst>
            <pc:docMk/>
            <pc:sldMk cId="3855391680" sldId="295"/>
            <ac:spMk id="765" creationId="{CB17104D-5B2B-498E-84DF-49F0B09DC8EB}"/>
          </ac:spMkLst>
        </pc:spChg>
        <pc:spChg chg="mod">
          <ac:chgData name="Ragnhild Halvorsrud" userId="917ea340-fd63-490f-a7db-68428d24cf32" providerId="ADAL" clId="{3F26B701-AADC-4668-AAA4-FB7BA2B947B1}" dt="2020-06-19T09:05:28.580" v="2246" actId="790"/>
          <ac:spMkLst>
            <pc:docMk/>
            <pc:sldMk cId="3855391680" sldId="295"/>
            <ac:spMk id="768" creationId="{C8D19217-4D8E-45F7-ACAF-BF8DF4ABD19E}"/>
          </ac:spMkLst>
        </pc:spChg>
        <pc:spChg chg="mod">
          <ac:chgData name="Ragnhild Halvorsrud" userId="917ea340-fd63-490f-a7db-68428d24cf32" providerId="ADAL" clId="{3F26B701-AADC-4668-AAA4-FB7BA2B947B1}" dt="2020-06-19T09:05:28.582" v="2247" actId="790"/>
          <ac:spMkLst>
            <pc:docMk/>
            <pc:sldMk cId="3855391680" sldId="295"/>
            <ac:spMk id="770" creationId="{E4E17B52-7A3A-4490-AF95-36AB67721B84}"/>
          </ac:spMkLst>
        </pc:spChg>
        <pc:spChg chg="mod">
          <ac:chgData name="Ragnhild Halvorsrud" userId="917ea340-fd63-490f-a7db-68428d24cf32" providerId="ADAL" clId="{3F26B701-AADC-4668-AAA4-FB7BA2B947B1}" dt="2020-06-19T09:05:28.584" v="2248" actId="790"/>
          <ac:spMkLst>
            <pc:docMk/>
            <pc:sldMk cId="3855391680" sldId="295"/>
            <ac:spMk id="771" creationId="{0EAAC891-BF84-4C97-AB85-4FEEDA242149}"/>
          </ac:spMkLst>
        </pc:spChg>
        <pc:spChg chg="mod">
          <ac:chgData name="Ragnhild Halvorsrud" userId="917ea340-fd63-490f-a7db-68428d24cf32" providerId="ADAL" clId="{3F26B701-AADC-4668-AAA4-FB7BA2B947B1}" dt="2020-06-19T09:05:28.586" v="2249" actId="790"/>
          <ac:spMkLst>
            <pc:docMk/>
            <pc:sldMk cId="3855391680" sldId="295"/>
            <ac:spMk id="772" creationId="{0CC3F021-679E-4875-8084-4DA24F95D0CE}"/>
          </ac:spMkLst>
        </pc:spChg>
        <pc:spChg chg="mod">
          <ac:chgData name="Ragnhild Halvorsrud" userId="917ea340-fd63-490f-a7db-68428d24cf32" providerId="ADAL" clId="{3F26B701-AADC-4668-AAA4-FB7BA2B947B1}" dt="2020-06-19T09:05:28.587" v="2250" actId="790"/>
          <ac:spMkLst>
            <pc:docMk/>
            <pc:sldMk cId="3855391680" sldId="295"/>
            <ac:spMk id="773" creationId="{341EA19C-6D42-47B4-9ADE-C6094AE47D5D}"/>
          </ac:spMkLst>
        </pc:spChg>
        <pc:spChg chg="mod">
          <ac:chgData name="Ragnhild Halvorsrud" userId="917ea340-fd63-490f-a7db-68428d24cf32" providerId="ADAL" clId="{3F26B701-AADC-4668-AAA4-FB7BA2B947B1}" dt="2020-06-19T09:05:28.589" v="2251" actId="790"/>
          <ac:spMkLst>
            <pc:docMk/>
            <pc:sldMk cId="3855391680" sldId="295"/>
            <ac:spMk id="776" creationId="{0054E870-69B6-4C8F-925E-54BA2DCF7968}"/>
          </ac:spMkLst>
        </pc:spChg>
        <pc:spChg chg="mod">
          <ac:chgData name="Ragnhild Halvorsrud" userId="917ea340-fd63-490f-a7db-68428d24cf32" providerId="ADAL" clId="{3F26B701-AADC-4668-AAA4-FB7BA2B947B1}" dt="2020-06-19T09:05:28.590" v="2252" actId="790"/>
          <ac:spMkLst>
            <pc:docMk/>
            <pc:sldMk cId="3855391680" sldId="295"/>
            <ac:spMk id="778" creationId="{BEC9C6DE-EF3F-44C8-A069-2E4E29D0B0E3}"/>
          </ac:spMkLst>
        </pc:spChg>
        <pc:spChg chg="mod">
          <ac:chgData name="Ragnhild Halvorsrud" userId="917ea340-fd63-490f-a7db-68428d24cf32" providerId="ADAL" clId="{3F26B701-AADC-4668-AAA4-FB7BA2B947B1}" dt="2020-06-19T09:05:28.592" v="2253" actId="790"/>
          <ac:spMkLst>
            <pc:docMk/>
            <pc:sldMk cId="3855391680" sldId="295"/>
            <ac:spMk id="779" creationId="{C593AC3A-86DD-441B-927E-AF73552FCDEA}"/>
          </ac:spMkLst>
        </pc:spChg>
        <pc:spChg chg="mod">
          <ac:chgData name="Ragnhild Halvorsrud" userId="917ea340-fd63-490f-a7db-68428d24cf32" providerId="ADAL" clId="{3F26B701-AADC-4668-AAA4-FB7BA2B947B1}" dt="2020-06-19T09:05:28.593" v="2254" actId="790"/>
          <ac:spMkLst>
            <pc:docMk/>
            <pc:sldMk cId="3855391680" sldId="295"/>
            <ac:spMk id="780" creationId="{6A211EE5-3F69-4646-A7F3-2AFBF75D11D2}"/>
          </ac:spMkLst>
        </pc:spChg>
        <pc:spChg chg="mod">
          <ac:chgData name="Ragnhild Halvorsrud" userId="917ea340-fd63-490f-a7db-68428d24cf32" providerId="ADAL" clId="{3F26B701-AADC-4668-AAA4-FB7BA2B947B1}" dt="2020-06-19T09:05:28.595" v="2255" actId="790"/>
          <ac:spMkLst>
            <pc:docMk/>
            <pc:sldMk cId="3855391680" sldId="295"/>
            <ac:spMk id="781" creationId="{3F1AE0DC-33F7-426B-BB5B-B02200519721}"/>
          </ac:spMkLst>
        </pc:spChg>
        <pc:spChg chg="mod">
          <ac:chgData name="Ragnhild Halvorsrud" userId="917ea340-fd63-490f-a7db-68428d24cf32" providerId="ADAL" clId="{3F26B701-AADC-4668-AAA4-FB7BA2B947B1}" dt="2020-06-19T09:05:28.597" v="2256" actId="790"/>
          <ac:spMkLst>
            <pc:docMk/>
            <pc:sldMk cId="3855391680" sldId="295"/>
            <ac:spMk id="784" creationId="{1A026779-B69C-4B60-A026-D4B07A3D753B}"/>
          </ac:spMkLst>
        </pc:spChg>
        <pc:spChg chg="mod">
          <ac:chgData name="Ragnhild Halvorsrud" userId="917ea340-fd63-490f-a7db-68428d24cf32" providerId="ADAL" clId="{3F26B701-AADC-4668-AAA4-FB7BA2B947B1}" dt="2020-06-19T09:05:28.598" v="2257" actId="790"/>
          <ac:spMkLst>
            <pc:docMk/>
            <pc:sldMk cId="3855391680" sldId="295"/>
            <ac:spMk id="785" creationId="{1A145130-8701-4A37-B240-6FFF67C71B33}"/>
          </ac:spMkLst>
        </pc:spChg>
        <pc:spChg chg="mod">
          <ac:chgData name="Ragnhild Halvorsrud" userId="917ea340-fd63-490f-a7db-68428d24cf32" providerId="ADAL" clId="{3F26B701-AADC-4668-AAA4-FB7BA2B947B1}" dt="2020-06-19T09:05:28.600" v="2258" actId="790"/>
          <ac:spMkLst>
            <pc:docMk/>
            <pc:sldMk cId="3855391680" sldId="295"/>
            <ac:spMk id="786" creationId="{081E2B58-4138-407A-B7FD-FB597A1B4F1B}"/>
          </ac:spMkLst>
        </pc:spChg>
        <pc:spChg chg="mod">
          <ac:chgData name="Ragnhild Halvorsrud" userId="917ea340-fd63-490f-a7db-68428d24cf32" providerId="ADAL" clId="{3F26B701-AADC-4668-AAA4-FB7BA2B947B1}" dt="2020-06-19T09:05:28.602" v="2259" actId="790"/>
          <ac:spMkLst>
            <pc:docMk/>
            <pc:sldMk cId="3855391680" sldId="295"/>
            <ac:spMk id="787" creationId="{6BA6D7E1-33AC-48CE-906D-DFFC08C21BB9}"/>
          </ac:spMkLst>
        </pc:spChg>
        <pc:spChg chg="mod">
          <ac:chgData name="Ragnhild Halvorsrud" userId="917ea340-fd63-490f-a7db-68428d24cf32" providerId="ADAL" clId="{3F26B701-AADC-4668-AAA4-FB7BA2B947B1}" dt="2020-06-19T09:05:28.604" v="2260" actId="790"/>
          <ac:spMkLst>
            <pc:docMk/>
            <pc:sldMk cId="3855391680" sldId="295"/>
            <ac:spMk id="788" creationId="{555A77C0-40E9-4724-944B-3A063B2CDA85}"/>
          </ac:spMkLst>
        </pc:spChg>
      </pc:sldChg>
      <pc:sldChg chg="modSp add del mod modNotes">
        <pc:chgData name="Ragnhild Halvorsrud" userId="917ea340-fd63-490f-a7db-68428d24cf32" providerId="ADAL" clId="{3F26B701-AADC-4668-AAA4-FB7BA2B947B1}" dt="2020-06-19T09:05:41.200" v="2909" actId="47"/>
        <pc:sldMkLst>
          <pc:docMk/>
          <pc:sldMk cId="3383596768" sldId="299"/>
        </pc:sldMkLst>
        <pc:spChg chg="mod">
          <ac:chgData name="Ragnhild Halvorsrud" userId="917ea340-fd63-490f-a7db-68428d24cf32" providerId="ADAL" clId="{3F26B701-AADC-4668-AAA4-FB7BA2B947B1}" dt="2020-06-19T09:05:28.982" v="2467" actId="790"/>
          <ac:spMkLst>
            <pc:docMk/>
            <pc:sldMk cId="3383596768" sldId="299"/>
            <ac:spMk id="189" creationId="{0A1BE4BC-5F6D-4117-8ECD-E710623E443F}"/>
          </ac:spMkLst>
        </pc:spChg>
        <pc:spChg chg="mod">
          <ac:chgData name="Ragnhild Halvorsrud" userId="917ea340-fd63-490f-a7db-68428d24cf32" providerId="ADAL" clId="{3F26B701-AADC-4668-AAA4-FB7BA2B947B1}" dt="2020-06-19T09:05:28.984" v="2468" actId="790"/>
          <ac:spMkLst>
            <pc:docMk/>
            <pc:sldMk cId="3383596768" sldId="299"/>
            <ac:spMk id="193" creationId="{5706A2DB-045C-4577-9491-96BFC47F8FA6}"/>
          </ac:spMkLst>
        </pc:spChg>
        <pc:spChg chg="mod">
          <ac:chgData name="Ragnhild Halvorsrud" userId="917ea340-fd63-490f-a7db-68428d24cf32" providerId="ADAL" clId="{3F26B701-AADC-4668-AAA4-FB7BA2B947B1}" dt="2020-06-19T09:05:28.985" v="2469" actId="790"/>
          <ac:spMkLst>
            <pc:docMk/>
            <pc:sldMk cId="3383596768" sldId="299"/>
            <ac:spMk id="205" creationId="{22EFE43B-537A-422C-8A53-9E40AEC5BAA0}"/>
          </ac:spMkLst>
        </pc:spChg>
        <pc:spChg chg="mod">
          <ac:chgData name="Ragnhild Halvorsrud" userId="917ea340-fd63-490f-a7db-68428d24cf32" providerId="ADAL" clId="{3F26B701-AADC-4668-AAA4-FB7BA2B947B1}" dt="2020-06-19T09:05:28.987" v="2470" actId="790"/>
          <ac:spMkLst>
            <pc:docMk/>
            <pc:sldMk cId="3383596768" sldId="299"/>
            <ac:spMk id="206" creationId="{AB5A849D-74E5-4F58-BE7E-E0C8506E7DB4}"/>
          </ac:spMkLst>
        </pc:spChg>
        <pc:spChg chg="mod">
          <ac:chgData name="Ragnhild Halvorsrud" userId="917ea340-fd63-490f-a7db-68428d24cf32" providerId="ADAL" clId="{3F26B701-AADC-4668-AAA4-FB7BA2B947B1}" dt="2020-06-19T09:05:28.990" v="2472" actId="790"/>
          <ac:spMkLst>
            <pc:docMk/>
            <pc:sldMk cId="3383596768" sldId="299"/>
            <ac:spMk id="219" creationId="{027732F2-AFCE-4D0C-BA06-1EE7A6BE418F}"/>
          </ac:spMkLst>
        </pc:spChg>
        <pc:spChg chg="mod">
          <ac:chgData name="Ragnhild Halvorsrud" userId="917ea340-fd63-490f-a7db-68428d24cf32" providerId="ADAL" clId="{3F26B701-AADC-4668-AAA4-FB7BA2B947B1}" dt="2020-06-19T09:05:28.992" v="2473" actId="790"/>
          <ac:spMkLst>
            <pc:docMk/>
            <pc:sldMk cId="3383596768" sldId="299"/>
            <ac:spMk id="221" creationId="{9D36033E-791B-4E83-9389-CC67E61433DA}"/>
          </ac:spMkLst>
        </pc:spChg>
        <pc:spChg chg="mod">
          <ac:chgData name="Ragnhild Halvorsrud" userId="917ea340-fd63-490f-a7db-68428d24cf32" providerId="ADAL" clId="{3F26B701-AADC-4668-AAA4-FB7BA2B947B1}" dt="2020-06-19T09:05:28.994" v="2474" actId="790"/>
          <ac:spMkLst>
            <pc:docMk/>
            <pc:sldMk cId="3383596768" sldId="299"/>
            <ac:spMk id="224" creationId="{3806E849-134A-472B-8736-669071143B3D}"/>
          </ac:spMkLst>
        </pc:spChg>
        <pc:spChg chg="mod">
          <ac:chgData name="Ragnhild Halvorsrud" userId="917ea340-fd63-490f-a7db-68428d24cf32" providerId="ADAL" clId="{3F26B701-AADC-4668-AAA4-FB7BA2B947B1}" dt="2020-06-19T09:05:28.995" v="2475" actId="790"/>
          <ac:spMkLst>
            <pc:docMk/>
            <pc:sldMk cId="3383596768" sldId="299"/>
            <ac:spMk id="225" creationId="{A4ED2703-463A-45E3-913D-DE26245FF356}"/>
          </ac:spMkLst>
        </pc:spChg>
        <pc:spChg chg="mod">
          <ac:chgData name="Ragnhild Halvorsrud" userId="917ea340-fd63-490f-a7db-68428d24cf32" providerId="ADAL" clId="{3F26B701-AADC-4668-AAA4-FB7BA2B947B1}" dt="2020-06-19T09:05:28.997" v="2476" actId="790"/>
          <ac:spMkLst>
            <pc:docMk/>
            <pc:sldMk cId="3383596768" sldId="299"/>
            <ac:spMk id="226" creationId="{4846FB56-23C7-41B1-AE02-5F1695AE4C8B}"/>
          </ac:spMkLst>
        </pc:spChg>
        <pc:spChg chg="mod">
          <ac:chgData name="Ragnhild Halvorsrud" userId="917ea340-fd63-490f-a7db-68428d24cf32" providerId="ADAL" clId="{3F26B701-AADC-4668-AAA4-FB7BA2B947B1}" dt="2020-06-19T09:05:28.998" v="2477" actId="790"/>
          <ac:spMkLst>
            <pc:docMk/>
            <pc:sldMk cId="3383596768" sldId="299"/>
            <ac:spMk id="228" creationId="{FA926F25-6E16-43E7-A7B3-A8F2F31F8286}"/>
          </ac:spMkLst>
        </pc:spChg>
        <pc:spChg chg="mod">
          <ac:chgData name="Ragnhild Halvorsrud" userId="917ea340-fd63-490f-a7db-68428d24cf32" providerId="ADAL" clId="{3F26B701-AADC-4668-AAA4-FB7BA2B947B1}" dt="2020-06-19T09:05:29" v="2478" actId="790"/>
          <ac:spMkLst>
            <pc:docMk/>
            <pc:sldMk cId="3383596768" sldId="299"/>
            <ac:spMk id="288" creationId="{9186A0B1-2BAE-4716-9943-9150509EC28D}"/>
          </ac:spMkLst>
        </pc:spChg>
        <pc:spChg chg="mod">
          <ac:chgData name="Ragnhild Halvorsrud" userId="917ea340-fd63-490f-a7db-68428d24cf32" providerId="ADAL" clId="{3F26B701-AADC-4668-AAA4-FB7BA2B947B1}" dt="2020-06-19T09:05:29.001" v="2479" actId="790"/>
          <ac:spMkLst>
            <pc:docMk/>
            <pc:sldMk cId="3383596768" sldId="299"/>
            <ac:spMk id="290" creationId="{22D99512-01C7-40E4-A062-79D1076B5B61}"/>
          </ac:spMkLst>
        </pc:spChg>
        <pc:spChg chg="mod">
          <ac:chgData name="Ragnhild Halvorsrud" userId="917ea340-fd63-490f-a7db-68428d24cf32" providerId="ADAL" clId="{3F26B701-AADC-4668-AAA4-FB7BA2B947B1}" dt="2020-06-19T09:05:29.003" v="2480" actId="790"/>
          <ac:spMkLst>
            <pc:docMk/>
            <pc:sldMk cId="3383596768" sldId="299"/>
            <ac:spMk id="293" creationId="{9049B7AC-91F8-4809-9A0E-B3724BFB6FFF}"/>
          </ac:spMkLst>
        </pc:spChg>
        <pc:spChg chg="mod">
          <ac:chgData name="Ragnhild Halvorsrud" userId="917ea340-fd63-490f-a7db-68428d24cf32" providerId="ADAL" clId="{3F26B701-AADC-4668-AAA4-FB7BA2B947B1}" dt="2020-06-19T09:05:29.004" v="2481" actId="790"/>
          <ac:spMkLst>
            <pc:docMk/>
            <pc:sldMk cId="3383596768" sldId="299"/>
            <ac:spMk id="294" creationId="{25877A43-0B56-48F9-8A17-821B22755FAF}"/>
          </ac:spMkLst>
        </pc:spChg>
        <pc:spChg chg="mod">
          <ac:chgData name="Ragnhild Halvorsrud" userId="917ea340-fd63-490f-a7db-68428d24cf32" providerId="ADAL" clId="{3F26B701-AADC-4668-AAA4-FB7BA2B947B1}" dt="2020-06-19T09:05:29.006" v="2482" actId="790"/>
          <ac:spMkLst>
            <pc:docMk/>
            <pc:sldMk cId="3383596768" sldId="299"/>
            <ac:spMk id="295" creationId="{9A2A9599-96B0-48A4-B399-3EB5A8572483}"/>
          </ac:spMkLst>
        </pc:spChg>
        <pc:spChg chg="mod">
          <ac:chgData name="Ragnhild Halvorsrud" userId="917ea340-fd63-490f-a7db-68428d24cf32" providerId="ADAL" clId="{3F26B701-AADC-4668-AAA4-FB7BA2B947B1}" dt="2020-06-19T09:05:29.007" v="2483" actId="790"/>
          <ac:spMkLst>
            <pc:docMk/>
            <pc:sldMk cId="3383596768" sldId="299"/>
            <ac:spMk id="296" creationId="{D73692DC-1E8D-443D-B6E2-6750A20F11A1}"/>
          </ac:spMkLst>
        </pc:spChg>
        <pc:spChg chg="mod">
          <ac:chgData name="Ragnhild Halvorsrud" userId="917ea340-fd63-490f-a7db-68428d24cf32" providerId="ADAL" clId="{3F26B701-AADC-4668-AAA4-FB7BA2B947B1}" dt="2020-06-19T09:05:29.009" v="2484" actId="790"/>
          <ac:spMkLst>
            <pc:docMk/>
            <pc:sldMk cId="3383596768" sldId="299"/>
            <ac:spMk id="297" creationId="{86501363-E2C3-4016-8AA9-C626FEBF216C}"/>
          </ac:spMkLst>
        </pc:spChg>
        <pc:spChg chg="mod">
          <ac:chgData name="Ragnhild Halvorsrud" userId="917ea340-fd63-490f-a7db-68428d24cf32" providerId="ADAL" clId="{3F26B701-AADC-4668-AAA4-FB7BA2B947B1}" dt="2020-06-19T09:05:29.010" v="2485" actId="790"/>
          <ac:spMkLst>
            <pc:docMk/>
            <pc:sldMk cId="3383596768" sldId="299"/>
            <ac:spMk id="298" creationId="{A20BBAC3-F915-4D33-BC5E-34D5CA17976F}"/>
          </ac:spMkLst>
        </pc:spChg>
        <pc:spChg chg="mod">
          <ac:chgData name="Ragnhild Halvorsrud" userId="917ea340-fd63-490f-a7db-68428d24cf32" providerId="ADAL" clId="{3F26B701-AADC-4668-AAA4-FB7BA2B947B1}" dt="2020-06-19T09:05:29.036" v="2501" actId="790"/>
          <ac:spMkLst>
            <pc:docMk/>
            <pc:sldMk cId="3383596768" sldId="299"/>
            <ac:spMk id="301" creationId="{E4A099A6-5F79-495B-A941-CCCBB6869385}"/>
          </ac:spMkLst>
        </pc:spChg>
        <pc:spChg chg="mod">
          <ac:chgData name="Ragnhild Halvorsrud" userId="917ea340-fd63-490f-a7db-68428d24cf32" providerId="ADAL" clId="{3F26B701-AADC-4668-AAA4-FB7BA2B947B1}" dt="2020-06-19T09:05:29.012" v="2486" actId="790"/>
          <ac:spMkLst>
            <pc:docMk/>
            <pc:sldMk cId="3383596768" sldId="299"/>
            <ac:spMk id="304" creationId="{A8816E58-6997-4C8B-A9FB-B8907DBF3124}"/>
          </ac:spMkLst>
        </pc:spChg>
        <pc:spChg chg="mod">
          <ac:chgData name="Ragnhild Halvorsrud" userId="917ea340-fd63-490f-a7db-68428d24cf32" providerId="ADAL" clId="{3F26B701-AADC-4668-AAA4-FB7BA2B947B1}" dt="2020-06-19T09:05:29.014" v="2487" actId="790"/>
          <ac:spMkLst>
            <pc:docMk/>
            <pc:sldMk cId="3383596768" sldId="299"/>
            <ac:spMk id="305" creationId="{B4862BA6-B02E-468C-8E99-E435C47A5C40}"/>
          </ac:spMkLst>
        </pc:spChg>
        <pc:spChg chg="mod">
          <ac:chgData name="Ragnhild Halvorsrud" userId="917ea340-fd63-490f-a7db-68428d24cf32" providerId="ADAL" clId="{3F26B701-AADC-4668-AAA4-FB7BA2B947B1}" dt="2020-06-19T09:05:29.038" v="2502" actId="790"/>
          <ac:spMkLst>
            <pc:docMk/>
            <pc:sldMk cId="3383596768" sldId="299"/>
            <ac:spMk id="311" creationId="{9BFBC104-BAF3-416E-8775-79A982D3147F}"/>
          </ac:spMkLst>
        </pc:spChg>
        <pc:spChg chg="mod">
          <ac:chgData name="Ragnhild Halvorsrud" userId="917ea340-fd63-490f-a7db-68428d24cf32" providerId="ADAL" clId="{3F26B701-AADC-4668-AAA4-FB7BA2B947B1}" dt="2020-06-19T09:05:29.042" v="2503" actId="790"/>
          <ac:spMkLst>
            <pc:docMk/>
            <pc:sldMk cId="3383596768" sldId="299"/>
            <ac:spMk id="316" creationId="{16B0AF9B-FAEF-4617-BB69-819737359CFB}"/>
          </ac:spMkLst>
        </pc:spChg>
        <pc:spChg chg="mod">
          <ac:chgData name="Ragnhild Halvorsrud" userId="917ea340-fd63-490f-a7db-68428d24cf32" providerId="ADAL" clId="{3F26B701-AADC-4668-AAA4-FB7BA2B947B1}" dt="2020-06-19T09:05:29.017" v="2489" actId="790"/>
          <ac:spMkLst>
            <pc:docMk/>
            <pc:sldMk cId="3383596768" sldId="299"/>
            <ac:spMk id="320" creationId="{5C882BD8-1196-48DA-A77E-39BE6A67F667}"/>
          </ac:spMkLst>
        </pc:spChg>
        <pc:spChg chg="mod">
          <ac:chgData name="Ragnhild Halvorsrud" userId="917ea340-fd63-490f-a7db-68428d24cf32" providerId="ADAL" clId="{3F26B701-AADC-4668-AAA4-FB7BA2B947B1}" dt="2020-06-19T09:05:29.019" v="2490" actId="790"/>
          <ac:spMkLst>
            <pc:docMk/>
            <pc:sldMk cId="3383596768" sldId="299"/>
            <ac:spMk id="322" creationId="{F856BEEF-EC0F-4418-B407-22A628DE8A6D}"/>
          </ac:spMkLst>
        </pc:spChg>
        <pc:spChg chg="mod">
          <ac:chgData name="Ragnhild Halvorsrud" userId="917ea340-fd63-490f-a7db-68428d24cf32" providerId="ADAL" clId="{3F26B701-AADC-4668-AAA4-FB7BA2B947B1}" dt="2020-06-19T09:05:29.020" v="2491" actId="790"/>
          <ac:spMkLst>
            <pc:docMk/>
            <pc:sldMk cId="3383596768" sldId="299"/>
            <ac:spMk id="323" creationId="{45064620-545F-44DE-872E-EEBEADE54AF4}"/>
          </ac:spMkLst>
        </pc:spChg>
        <pc:spChg chg="mod">
          <ac:chgData name="Ragnhild Halvorsrud" userId="917ea340-fd63-490f-a7db-68428d24cf32" providerId="ADAL" clId="{3F26B701-AADC-4668-AAA4-FB7BA2B947B1}" dt="2020-06-19T09:05:29.022" v="2492" actId="790"/>
          <ac:spMkLst>
            <pc:docMk/>
            <pc:sldMk cId="3383596768" sldId="299"/>
            <ac:spMk id="324" creationId="{B0408973-02CF-4E3B-AB30-1A4CB3576F3A}"/>
          </ac:spMkLst>
        </pc:spChg>
        <pc:spChg chg="mod">
          <ac:chgData name="Ragnhild Halvorsrud" userId="917ea340-fd63-490f-a7db-68428d24cf32" providerId="ADAL" clId="{3F26B701-AADC-4668-AAA4-FB7BA2B947B1}" dt="2020-06-19T09:05:29.027" v="2495" actId="790"/>
          <ac:spMkLst>
            <pc:docMk/>
            <pc:sldMk cId="3383596768" sldId="299"/>
            <ac:spMk id="327" creationId="{310FA8D0-04CA-4927-9360-FE5CF1D8312E}"/>
          </ac:spMkLst>
        </pc:spChg>
        <pc:spChg chg="mod">
          <ac:chgData name="Ragnhild Halvorsrud" userId="917ea340-fd63-490f-a7db-68428d24cf32" providerId="ADAL" clId="{3F26B701-AADC-4668-AAA4-FB7BA2B947B1}" dt="2020-06-19T09:05:29.031" v="2498" actId="790"/>
          <ac:spMkLst>
            <pc:docMk/>
            <pc:sldMk cId="3383596768" sldId="299"/>
            <ac:spMk id="329" creationId="{9299E446-1F06-4DA5-A09E-E12AB5117FD9}"/>
          </ac:spMkLst>
        </pc:spChg>
        <pc:spChg chg="mod">
          <ac:chgData name="Ragnhild Halvorsrud" userId="917ea340-fd63-490f-a7db-68428d24cf32" providerId="ADAL" clId="{3F26B701-AADC-4668-AAA4-FB7BA2B947B1}" dt="2020-06-19T09:05:29.028" v="2496" actId="790"/>
          <ac:spMkLst>
            <pc:docMk/>
            <pc:sldMk cId="3383596768" sldId="299"/>
            <ac:spMk id="330" creationId="{DD2D2873-2A8F-4859-8872-368CEF8635E9}"/>
          </ac:spMkLst>
        </pc:spChg>
        <pc:spChg chg="mod">
          <ac:chgData name="Ragnhild Halvorsrud" userId="917ea340-fd63-490f-a7db-68428d24cf32" providerId="ADAL" clId="{3F26B701-AADC-4668-AAA4-FB7BA2B947B1}" dt="2020-06-19T09:05:29.030" v="2497" actId="790"/>
          <ac:spMkLst>
            <pc:docMk/>
            <pc:sldMk cId="3383596768" sldId="299"/>
            <ac:spMk id="331" creationId="{9C365A96-4C32-459D-99FF-AF34F7AF2630}"/>
          </ac:spMkLst>
        </pc:spChg>
        <pc:spChg chg="mod">
          <ac:chgData name="Ragnhild Halvorsrud" userId="917ea340-fd63-490f-a7db-68428d24cf32" providerId="ADAL" clId="{3F26B701-AADC-4668-AAA4-FB7BA2B947B1}" dt="2020-06-19T09:05:29.023" v="2493" actId="790"/>
          <ac:spMkLst>
            <pc:docMk/>
            <pc:sldMk cId="3383596768" sldId="299"/>
            <ac:spMk id="334" creationId="{E37E8A90-7A30-40AC-B8EB-C692FD764241}"/>
          </ac:spMkLst>
        </pc:spChg>
        <pc:spChg chg="mod">
          <ac:chgData name="Ragnhild Halvorsrud" userId="917ea340-fd63-490f-a7db-68428d24cf32" providerId="ADAL" clId="{3F26B701-AADC-4668-AAA4-FB7BA2B947B1}" dt="2020-06-19T09:05:28.790" v="2346" actId="790"/>
          <ac:spMkLst>
            <pc:docMk/>
            <pc:sldMk cId="3383596768" sldId="299"/>
            <ac:spMk id="353" creationId="{6F8905C0-7F47-4D51-8A64-5F3EC3FBF6B4}"/>
          </ac:spMkLst>
        </pc:spChg>
        <pc:spChg chg="mod">
          <ac:chgData name="Ragnhild Halvorsrud" userId="917ea340-fd63-490f-a7db-68428d24cf32" providerId="ADAL" clId="{3F26B701-AADC-4668-AAA4-FB7BA2B947B1}" dt="2020-06-19T09:05:28.791" v="2347" actId="790"/>
          <ac:spMkLst>
            <pc:docMk/>
            <pc:sldMk cId="3383596768" sldId="299"/>
            <ac:spMk id="354" creationId="{FC8AA574-A54D-4CDA-BA21-322B3B849C09}"/>
          </ac:spMkLst>
        </pc:spChg>
        <pc:spChg chg="mod">
          <ac:chgData name="Ragnhild Halvorsrud" userId="917ea340-fd63-490f-a7db-68428d24cf32" providerId="ADAL" clId="{3F26B701-AADC-4668-AAA4-FB7BA2B947B1}" dt="2020-06-19T09:05:28.793" v="2348" actId="790"/>
          <ac:spMkLst>
            <pc:docMk/>
            <pc:sldMk cId="3383596768" sldId="299"/>
            <ac:spMk id="355" creationId="{17DD756B-A51F-45FD-8523-0F3725089DA7}"/>
          </ac:spMkLst>
        </pc:spChg>
        <pc:spChg chg="mod">
          <ac:chgData name="Ragnhild Halvorsrud" userId="917ea340-fd63-490f-a7db-68428d24cf32" providerId="ADAL" clId="{3F26B701-AADC-4668-AAA4-FB7BA2B947B1}" dt="2020-06-19T09:05:28.794" v="2349" actId="790"/>
          <ac:spMkLst>
            <pc:docMk/>
            <pc:sldMk cId="3383596768" sldId="299"/>
            <ac:spMk id="356" creationId="{C78B434C-EA48-4136-9AD4-6A5AA418A2C0}"/>
          </ac:spMkLst>
        </pc:spChg>
        <pc:spChg chg="mod">
          <ac:chgData name="Ragnhild Halvorsrud" userId="917ea340-fd63-490f-a7db-68428d24cf32" providerId="ADAL" clId="{3F26B701-AADC-4668-AAA4-FB7BA2B947B1}" dt="2020-06-19T09:05:28.796" v="2350" actId="790"/>
          <ac:spMkLst>
            <pc:docMk/>
            <pc:sldMk cId="3383596768" sldId="299"/>
            <ac:spMk id="357" creationId="{AB7072A3-91A6-4911-9346-C90A0CED455C}"/>
          </ac:spMkLst>
        </pc:spChg>
        <pc:spChg chg="mod">
          <ac:chgData name="Ragnhild Halvorsrud" userId="917ea340-fd63-490f-a7db-68428d24cf32" providerId="ADAL" clId="{3F26B701-AADC-4668-AAA4-FB7BA2B947B1}" dt="2020-06-19T09:05:28.797" v="2351" actId="790"/>
          <ac:spMkLst>
            <pc:docMk/>
            <pc:sldMk cId="3383596768" sldId="299"/>
            <ac:spMk id="358" creationId="{41862DE3-E94A-4050-AC77-D396C3BF7CC1}"/>
          </ac:spMkLst>
        </pc:spChg>
        <pc:spChg chg="mod">
          <ac:chgData name="Ragnhild Halvorsrud" userId="917ea340-fd63-490f-a7db-68428d24cf32" providerId="ADAL" clId="{3F26B701-AADC-4668-AAA4-FB7BA2B947B1}" dt="2020-06-19T09:05:28.799" v="2352" actId="790"/>
          <ac:spMkLst>
            <pc:docMk/>
            <pc:sldMk cId="3383596768" sldId="299"/>
            <ac:spMk id="359" creationId="{8316677C-3240-404D-B48A-0142F91C420C}"/>
          </ac:spMkLst>
        </pc:spChg>
        <pc:spChg chg="mod">
          <ac:chgData name="Ragnhild Halvorsrud" userId="917ea340-fd63-490f-a7db-68428d24cf32" providerId="ADAL" clId="{3F26B701-AADC-4668-AAA4-FB7BA2B947B1}" dt="2020-06-19T09:05:28.800" v="2353" actId="790"/>
          <ac:spMkLst>
            <pc:docMk/>
            <pc:sldMk cId="3383596768" sldId="299"/>
            <ac:spMk id="360" creationId="{3B6B7B43-DD3B-4DD9-BD4E-850103149AA9}"/>
          </ac:spMkLst>
        </pc:spChg>
        <pc:spChg chg="mod">
          <ac:chgData name="Ragnhild Halvorsrud" userId="917ea340-fd63-490f-a7db-68428d24cf32" providerId="ADAL" clId="{3F26B701-AADC-4668-AAA4-FB7BA2B947B1}" dt="2020-06-19T09:05:28.812" v="2360" actId="790"/>
          <ac:spMkLst>
            <pc:docMk/>
            <pc:sldMk cId="3383596768" sldId="299"/>
            <ac:spMk id="417" creationId="{668AB1D3-5331-4D65-AC91-9857C0AC6425}"/>
          </ac:spMkLst>
        </pc:spChg>
        <pc:spChg chg="mod">
          <ac:chgData name="Ragnhild Halvorsrud" userId="917ea340-fd63-490f-a7db-68428d24cf32" providerId="ADAL" clId="{3F26B701-AADC-4668-AAA4-FB7BA2B947B1}" dt="2020-06-19T09:05:28.814" v="2361" actId="790"/>
          <ac:spMkLst>
            <pc:docMk/>
            <pc:sldMk cId="3383596768" sldId="299"/>
            <ac:spMk id="418" creationId="{15F701D0-1C3D-41C7-9B3C-372F836DF470}"/>
          </ac:spMkLst>
        </pc:spChg>
        <pc:spChg chg="mod">
          <ac:chgData name="Ragnhild Halvorsrud" userId="917ea340-fd63-490f-a7db-68428d24cf32" providerId="ADAL" clId="{3F26B701-AADC-4668-AAA4-FB7BA2B947B1}" dt="2020-06-19T09:05:28.815" v="2362" actId="790"/>
          <ac:spMkLst>
            <pc:docMk/>
            <pc:sldMk cId="3383596768" sldId="299"/>
            <ac:spMk id="419" creationId="{EA1695FD-5E77-4CEF-B2F2-B7CCB9BF674C}"/>
          </ac:spMkLst>
        </pc:spChg>
        <pc:spChg chg="mod">
          <ac:chgData name="Ragnhild Halvorsrud" userId="917ea340-fd63-490f-a7db-68428d24cf32" providerId="ADAL" clId="{3F26B701-AADC-4668-AAA4-FB7BA2B947B1}" dt="2020-06-19T09:05:28.817" v="2363" actId="790"/>
          <ac:spMkLst>
            <pc:docMk/>
            <pc:sldMk cId="3383596768" sldId="299"/>
            <ac:spMk id="420" creationId="{4C3EDDF1-BFD6-4F81-928E-3E4FCC819B4D}"/>
          </ac:spMkLst>
        </pc:spChg>
        <pc:spChg chg="mod">
          <ac:chgData name="Ragnhild Halvorsrud" userId="917ea340-fd63-490f-a7db-68428d24cf32" providerId="ADAL" clId="{3F26B701-AADC-4668-AAA4-FB7BA2B947B1}" dt="2020-06-19T09:05:28.818" v="2364" actId="790"/>
          <ac:spMkLst>
            <pc:docMk/>
            <pc:sldMk cId="3383596768" sldId="299"/>
            <ac:spMk id="421" creationId="{DD4D5313-DD5B-4230-AB3B-4B9A998E4E23}"/>
          </ac:spMkLst>
        </pc:spChg>
        <pc:spChg chg="mod">
          <ac:chgData name="Ragnhild Halvorsrud" userId="917ea340-fd63-490f-a7db-68428d24cf32" providerId="ADAL" clId="{3F26B701-AADC-4668-AAA4-FB7BA2B947B1}" dt="2020-06-19T09:05:28.989" v="2471" actId="790"/>
          <ac:spMkLst>
            <pc:docMk/>
            <pc:sldMk cId="3383596768" sldId="299"/>
            <ac:spMk id="439" creationId="{54F9C32F-C448-4751-A424-EAF60362A3C0}"/>
          </ac:spMkLst>
        </pc:spChg>
        <pc:spChg chg="mod">
          <ac:chgData name="Ragnhild Halvorsrud" userId="917ea340-fd63-490f-a7db-68428d24cf32" providerId="ADAL" clId="{3F26B701-AADC-4668-AAA4-FB7BA2B947B1}" dt="2020-06-19T09:05:29.034" v="2500" actId="790"/>
          <ac:spMkLst>
            <pc:docMk/>
            <pc:sldMk cId="3383596768" sldId="299"/>
            <ac:spMk id="440" creationId="{30CD0F66-FB04-43CB-BD35-9CC55367545D}"/>
          </ac:spMkLst>
        </pc:spChg>
        <pc:spChg chg="mod">
          <ac:chgData name="Ragnhild Halvorsrud" userId="917ea340-fd63-490f-a7db-68428d24cf32" providerId="ADAL" clId="{3F26B701-AADC-4668-AAA4-FB7BA2B947B1}" dt="2020-06-19T09:05:29.015" v="2488" actId="790"/>
          <ac:spMkLst>
            <pc:docMk/>
            <pc:sldMk cId="3383596768" sldId="299"/>
            <ac:spMk id="441" creationId="{4A67FC04-6592-4971-B5D2-3AD692785A39}"/>
          </ac:spMkLst>
        </pc:spChg>
        <pc:spChg chg="mod">
          <ac:chgData name="Ragnhild Halvorsrud" userId="917ea340-fd63-490f-a7db-68428d24cf32" providerId="ADAL" clId="{3F26B701-AADC-4668-AAA4-FB7BA2B947B1}" dt="2020-06-19T09:05:28.820" v="2365" actId="790"/>
          <ac:spMkLst>
            <pc:docMk/>
            <pc:sldMk cId="3383596768" sldId="299"/>
            <ac:spMk id="443" creationId="{D2D4A9A8-081F-4325-A527-EFA96F131E2D}"/>
          </ac:spMkLst>
        </pc:spChg>
        <pc:spChg chg="mod">
          <ac:chgData name="Ragnhild Halvorsrud" userId="917ea340-fd63-490f-a7db-68428d24cf32" providerId="ADAL" clId="{3F26B701-AADC-4668-AAA4-FB7BA2B947B1}" dt="2020-06-19T09:05:28.821" v="2366" actId="790"/>
          <ac:spMkLst>
            <pc:docMk/>
            <pc:sldMk cId="3383596768" sldId="299"/>
            <ac:spMk id="446" creationId="{7CFEF867-8A9E-444A-8E4C-1A5D812045FC}"/>
          </ac:spMkLst>
        </pc:spChg>
        <pc:spChg chg="mod">
          <ac:chgData name="Ragnhild Halvorsrud" userId="917ea340-fd63-490f-a7db-68428d24cf32" providerId="ADAL" clId="{3F26B701-AADC-4668-AAA4-FB7BA2B947B1}" dt="2020-06-19T09:05:28.823" v="2367" actId="790"/>
          <ac:spMkLst>
            <pc:docMk/>
            <pc:sldMk cId="3383596768" sldId="299"/>
            <ac:spMk id="447" creationId="{C5FF1B51-948B-4E3A-A147-BBE033180877}"/>
          </ac:spMkLst>
        </pc:spChg>
        <pc:spChg chg="mod">
          <ac:chgData name="Ragnhild Halvorsrud" userId="917ea340-fd63-490f-a7db-68428d24cf32" providerId="ADAL" clId="{3F26B701-AADC-4668-AAA4-FB7BA2B947B1}" dt="2020-06-19T09:05:28.824" v="2368" actId="790"/>
          <ac:spMkLst>
            <pc:docMk/>
            <pc:sldMk cId="3383596768" sldId="299"/>
            <ac:spMk id="448" creationId="{578BE484-3704-41F7-9271-EF7E87D7C5C5}"/>
          </ac:spMkLst>
        </pc:spChg>
        <pc:spChg chg="mod">
          <ac:chgData name="Ragnhild Halvorsrud" userId="917ea340-fd63-490f-a7db-68428d24cf32" providerId="ADAL" clId="{3F26B701-AADC-4668-AAA4-FB7BA2B947B1}" dt="2020-06-19T09:05:28.826" v="2369" actId="790"/>
          <ac:spMkLst>
            <pc:docMk/>
            <pc:sldMk cId="3383596768" sldId="299"/>
            <ac:spMk id="449" creationId="{7FC6E9D2-D5FE-4B49-8643-36B42A2FFACE}"/>
          </ac:spMkLst>
        </pc:spChg>
        <pc:spChg chg="mod">
          <ac:chgData name="Ragnhild Halvorsrud" userId="917ea340-fd63-490f-a7db-68428d24cf32" providerId="ADAL" clId="{3F26B701-AADC-4668-AAA4-FB7BA2B947B1}" dt="2020-06-19T09:05:28.828" v="2370" actId="790"/>
          <ac:spMkLst>
            <pc:docMk/>
            <pc:sldMk cId="3383596768" sldId="299"/>
            <ac:spMk id="450" creationId="{0C08112C-A1A2-4B0C-B817-3970DAA2E189}"/>
          </ac:spMkLst>
        </pc:spChg>
        <pc:spChg chg="mod">
          <ac:chgData name="Ragnhild Halvorsrud" userId="917ea340-fd63-490f-a7db-68428d24cf32" providerId="ADAL" clId="{3F26B701-AADC-4668-AAA4-FB7BA2B947B1}" dt="2020-06-19T09:05:28.829" v="2371" actId="790"/>
          <ac:spMkLst>
            <pc:docMk/>
            <pc:sldMk cId="3383596768" sldId="299"/>
            <ac:spMk id="454" creationId="{6D075F23-FF12-47C0-B484-1D408031CB46}"/>
          </ac:spMkLst>
        </pc:spChg>
        <pc:spChg chg="mod">
          <ac:chgData name="Ragnhild Halvorsrud" userId="917ea340-fd63-490f-a7db-68428d24cf32" providerId="ADAL" clId="{3F26B701-AADC-4668-AAA4-FB7BA2B947B1}" dt="2020-06-19T09:05:28.831" v="2372" actId="790"/>
          <ac:spMkLst>
            <pc:docMk/>
            <pc:sldMk cId="3383596768" sldId="299"/>
            <ac:spMk id="457" creationId="{91B580E6-3693-4A43-9447-8D5E98607131}"/>
          </ac:spMkLst>
        </pc:spChg>
        <pc:spChg chg="mod">
          <ac:chgData name="Ragnhild Halvorsrud" userId="917ea340-fd63-490f-a7db-68428d24cf32" providerId="ADAL" clId="{3F26B701-AADC-4668-AAA4-FB7BA2B947B1}" dt="2020-06-19T09:05:28.832" v="2373" actId="790"/>
          <ac:spMkLst>
            <pc:docMk/>
            <pc:sldMk cId="3383596768" sldId="299"/>
            <ac:spMk id="458" creationId="{70A16D36-CA90-4436-BBB6-F8FC9B4BCCED}"/>
          </ac:spMkLst>
        </pc:spChg>
        <pc:spChg chg="mod">
          <ac:chgData name="Ragnhild Halvorsrud" userId="917ea340-fd63-490f-a7db-68428d24cf32" providerId="ADAL" clId="{3F26B701-AADC-4668-AAA4-FB7BA2B947B1}" dt="2020-06-19T09:05:28.834" v="2374" actId="790"/>
          <ac:spMkLst>
            <pc:docMk/>
            <pc:sldMk cId="3383596768" sldId="299"/>
            <ac:spMk id="459" creationId="{4EEA7E75-1DB6-4DB1-A783-2811C526FBB5}"/>
          </ac:spMkLst>
        </pc:spChg>
        <pc:spChg chg="mod">
          <ac:chgData name="Ragnhild Halvorsrud" userId="917ea340-fd63-490f-a7db-68428d24cf32" providerId="ADAL" clId="{3F26B701-AADC-4668-AAA4-FB7BA2B947B1}" dt="2020-06-19T09:05:28.835" v="2375" actId="790"/>
          <ac:spMkLst>
            <pc:docMk/>
            <pc:sldMk cId="3383596768" sldId="299"/>
            <ac:spMk id="460" creationId="{C59D7145-6CA3-4F3B-8022-6B147B806321}"/>
          </ac:spMkLst>
        </pc:spChg>
        <pc:spChg chg="mod">
          <ac:chgData name="Ragnhild Halvorsrud" userId="917ea340-fd63-490f-a7db-68428d24cf32" providerId="ADAL" clId="{3F26B701-AADC-4668-AAA4-FB7BA2B947B1}" dt="2020-06-19T09:05:29.025" v="2494" actId="790"/>
          <ac:spMkLst>
            <pc:docMk/>
            <pc:sldMk cId="3383596768" sldId="299"/>
            <ac:spMk id="461" creationId="{68C83E66-BF6E-46AA-80C6-18E9B8AA779F}"/>
          </ac:spMkLst>
        </pc:spChg>
        <pc:spChg chg="mod">
          <ac:chgData name="Ragnhild Halvorsrud" userId="917ea340-fd63-490f-a7db-68428d24cf32" providerId="ADAL" clId="{3F26B701-AADC-4668-AAA4-FB7BA2B947B1}" dt="2020-06-19T09:05:28.837" v="2376" actId="790"/>
          <ac:spMkLst>
            <pc:docMk/>
            <pc:sldMk cId="3383596768" sldId="299"/>
            <ac:spMk id="462" creationId="{D43AE07E-ECC3-4597-9072-67611414BAF1}"/>
          </ac:spMkLst>
        </pc:spChg>
        <pc:spChg chg="mod">
          <ac:chgData name="Ragnhild Halvorsrud" userId="917ea340-fd63-490f-a7db-68428d24cf32" providerId="ADAL" clId="{3F26B701-AADC-4668-AAA4-FB7BA2B947B1}" dt="2020-06-19T09:05:29.033" v="2499" actId="790"/>
          <ac:spMkLst>
            <pc:docMk/>
            <pc:sldMk cId="3383596768" sldId="299"/>
            <ac:spMk id="466" creationId="{8D4AD2C8-20F8-471F-9705-D9E2FE24F28C}"/>
          </ac:spMkLst>
        </pc:spChg>
        <pc:spChg chg="mod">
          <ac:chgData name="Ragnhild Halvorsrud" userId="917ea340-fd63-490f-a7db-68428d24cf32" providerId="ADAL" clId="{3F26B701-AADC-4668-AAA4-FB7BA2B947B1}" dt="2020-06-19T09:05:28.838" v="2377" actId="790"/>
          <ac:spMkLst>
            <pc:docMk/>
            <pc:sldMk cId="3383596768" sldId="299"/>
            <ac:spMk id="467" creationId="{BA9DD4D3-597A-4B7C-8E33-D67D8A06371B}"/>
          </ac:spMkLst>
        </pc:spChg>
        <pc:spChg chg="mod">
          <ac:chgData name="Ragnhild Halvorsrud" userId="917ea340-fd63-490f-a7db-68428d24cf32" providerId="ADAL" clId="{3F26B701-AADC-4668-AAA4-FB7BA2B947B1}" dt="2020-06-19T09:05:28.840" v="2378" actId="790"/>
          <ac:spMkLst>
            <pc:docMk/>
            <pc:sldMk cId="3383596768" sldId="299"/>
            <ac:spMk id="471" creationId="{7EB9CCB2-F51F-4DF6-BC37-0AF6FF3AB668}"/>
          </ac:spMkLst>
        </pc:spChg>
        <pc:spChg chg="mod">
          <ac:chgData name="Ragnhild Halvorsrud" userId="917ea340-fd63-490f-a7db-68428d24cf32" providerId="ADAL" clId="{3F26B701-AADC-4668-AAA4-FB7BA2B947B1}" dt="2020-06-19T09:05:28.841" v="2379" actId="790"/>
          <ac:spMkLst>
            <pc:docMk/>
            <pc:sldMk cId="3383596768" sldId="299"/>
            <ac:spMk id="472" creationId="{990CE242-4115-4AD3-85F5-E263A160F366}"/>
          </ac:spMkLst>
        </pc:spChg>
        <pc:spChg chg="mod">
          <ac:chgData name="Ragnhild Halvorsrud" userId="917ea340-fd63-490f-a7db-68428d24cf32" providerId="ADAL" clId="{3F26B701-AADC-4668-AAA4-FB7BA2B947B1}" dt="2020-06-19T09:05:28.727" v="2306" actId="790"/>
          <ac:spMkLst>
            <pc:docMk/>
            <pc:sldMk cId="3383596768" sldId="299"/>
            <ac:spMk id="473" creationId="{40E8628E-9B7A-42D9-8020-C5DCBE30AD69}"/>
          </ac:spMkLst>
        </pc:spChg>
        <pc:spChg chg="mod">
          <ac:chgData name="Ragnhild Halvorsrud" userId="917ea340-fd63-490f-a7db-68428d24cf32" providerId="ADAL" clId="{3F26B701-AADC-4668-AAA4-FB7BA2B947B1}" dt="2020-06-19T09:05:28.729" v="2307" actId="790"/>
          <ac:spMkLst>
            <pc:docMk/>
            <pc:sldMk cId="3383596768" sldId="299"/>
            <ac:spMk id="474" creationId="{1DBC8BBE-1330-424F-85F4-4AB0966AE9A6}"/>
          </ac:spMkLst>
        </pc:spChg>
        <pc:spChg chg="mod">
          <ac:chgData name="Ragnhild Halvorsrud" userId="917ea340-fd63-490f-a7db-68428d24cf32" providerId="ADAL" clId="{3F26B701-AADC-4668-AAA4-FB7BA2B947B1}" dt="2020-06-19T09:05:28.730" v="2308" actId="790"/>
          <ac:spMkLst>
            <pc:docMk/>
            <pc:sldMk cId="3383596768" sldId="299"/>
            <ac:spMk id="475" creationId="{415F286F-7775-409D-B4AF-03A672CE8276}"/>
          </ac:spMkLst>
        </pc:spChg>
        <pc:spChg chg="mod">
          <ac:chgData name="Ragnhild Halvorsrud" userId="917ea340-fd63-490f-a7db-68428d24cf32" providerId="ADAL" clId="{3F26B701-AADC-4668-AAA4-FB7BA2B947B1}" dt="2020-06-19T09:05:28.731" v="2309" actId="790"/>
          <ac:spMkLst>
            <pc:docMk/>
            <pc:sldMk cId="3383596768" sldId="299"/>
            <ac:spMk id="476" creationId="{70DB447C-31D0-4020-A0EF-8EB1047469AA}"/>
          </ac:spMkLst>
        </pc:spChg>
        <pc:spChg chg="mod">
          <ac:chgData name="Ragnhild Halvorsrud" userId="917ea340-fd63-490f-a7db-68428d24cf32" providerId="ADAL" clId="{3F26B701-AADC-4668-AAA4-FB7BA2B947B1}" dt="2020-06-19T09:05:28.733" v="2310" actId="790"/>
          <ac:spMkLst>
            <pc:docMk/>
            <pc:sldMk cId="3383596768" sldId="299"/>
            <ac:spMk id="477" creationId="{1A902A3E-96B2-423C-B7E4-860759835EDB}"/>
          </ac:spMkLst>
        </pc:spChg>
        <pc:spChg chg="mod">
          <ac:chgData name="Ragnhild Halvorsrud" userId="917ea340-fd63-490f-a7db-68428d24cf32" providerId="ADAL" clId="{3F26B701-AADC-4668-AAA4-FB7BA2B947B1}" dt="2020-06-19T09:05:28.734" v="2311" actId="790"/>
          <ac:spMkLst>
            <pc:docMk/>
            <pc:sldMk cId="3383596768" sldId="299"/>
            <ac:spMk id="478" creationId="{54C7CD38-F107-4353-9523-4E0C10F562E5}"/>
          </ac:spMkLst>
        </pc:spChg>
        <pc:spChg chg="mod">
          <ac:chgData name="Ragnhild Halvorsrud" userId="917ea340-fd63-490f-a7db-68428d24cf32" providerId="ADAL" clId="{3F26B701-AADC-4668-AAA4-FB7BA2B947B1}" dt="2020-06-19T09:05:28.736" v="2312" actId="790"/>
          <ac:spMkLst>
            <pc:docMk/>
            <pc:sldMk cId="3383596768" sldId="299"/>
            <ac:spMk id="520" creationId="{D846AC14-DDF8-48CE-A934-DE52736B5FC2}"/>
          </ac:spMkLst>
        </pc:spChg>
        <pc:spChg chg="mod">
          <ac:chgData name="Ragnhild Halvorsrud" userId="917ea340-fd63-490f-a7db-68428d24cf32" providerId="ADAL" clId="{3F26B701-AADC-4668-AAA4-FB7BA2B947B1}" dt="2020-06-19T09:05:28.737" v="2313" actId="790"/>
          <ac:spMkLst>
            <pc:docMk/>
            <pc:sldMk cId="3383596768" sldId="299"/>
            <ac:spMk id="521" creationId="{0FF77C29-152D-43C2-9511-D6FA551A9F53}"/>
          </ac:spMkLst>
        </pc:spChg>
        <pc:spChg chg="mod">
          <ac:chgData name="Ragnhild Halvorsrud" userId="917ea340-fd63-490f-a7db-68428d24cf32" providerId="ADAL" clId="{3F26B701-AADC-4668-AAA4-FB7BA2B947B1}" dt="2020-06-19T09:05:28.843" v="2380" actId="790"/>
          <ac:spMkLst>
            <pc:docMk/>
            <pc:sldMk cId="3383596768" sldId="299"/>
            <ac:spMk id="522" creationId="{CEBA2555-C002-4EE4-ABE7-B357184B28F4}"/>
          </ac:spMkLst>
        </pc:spChg>
        <pc:spChg chg="mod">
          <ac:chgData name="Ragnhild Halvorsrud" userId="917ea340-fd63-490f-a7db-68428d24cf32" providerId="ADAL" clId="{3F26B701-AADC-4668-AAA4-FB7BA2B947B1}" dt="2020-06-19T09:05:28.739" v="2314" actId="790"/>
          <ac:spMkLst>
            <pc:docMk/>
            <pc:sldMk cId="3383596768" sldId="299"/>
            <ac:spMk id="524" creationId="{D98842F7-5FB1-48FA-AF57-CAA300D2AE55}"/>
          </ac:spMkLst>
        </pc:spChg>
        <pc:spChg chg="mod">
          <ac:chgData name="Ragnhild Halvorsrud" userId="917ea340-fd63-490f-a7db-68428d24cf32" providerId="ADAL" clId="{3F26B701-AADC-4668-AAA4-FB7BA2B947B1}" dt="2020-06-19T09:05:28.741" v="2315" actId="790"/>
          <ac:spMkLst>
            <pc:docMk/>
            <pc:sldMk cId="3383596768" sldId="299"/>
            <ac:spMk id="525" creationId="{7D71CF6A-5472-4ADD-B143-B72C963EE06F}"/>
          </ac:spMkLst>
        </pc:spChg>
        <pc:spChg chg="mod">
          <ac:chgData name="Ragnhild Halvorsrud" userId="917ea340-fd63-490f-a7db-68428d24cf32" providerId="ADAL" clId="{3F26B701-AADC-4668-AAA4-FB7BA2B947B1}" dt="2020-06-19T09:05:28.743" v="2316" actId="790"/>
          <ac:spMkLst>
            <pc:docMk/>
            <pc:sldMk cId="3383596768" sldId="299"/>
            <ac:spMk id="526" creationId="{C57B04AA-4801-4DD5-954F-A7E06EECE63B}"/>
          </ac:spMkLst>
        </pc:spChg>
        <pc:spChg chg="mod">
          <ac:chgData name="Ragnhild Halvorsrud" userId="917ea340-fd63-490f-a7db-68428d24cf32" providerId="ADAL" clId="{3F26B701-AADC-4668-AAA4-FB7BA2B947B1}" dt="2020-06-19T09:05:28.745" v="2317" actId="790"/>
          <ac:spMkLst>
            <pc:docMk/>
            <pc:sldMk cId="3383596768" sldId="299"/>
            <ac:spMk id="527" creationId="{24CAE481-DE6F-4343-B383-48E75AD23393}"/>
          </ac:spMkLst>
        </pc:spChg>
        <pc:spChg chg="mod">
          <ac:chgData name="Ragnhild Halvorsrud" userId="917ea340-fd63-490f-a7db-68428d24cf32" providerId="ADAL" clId="{3F26B701-AADC-4668-AAA4-FB7BA2B947B1}" dt="2020-06-19T09:05:28.746" v="2318" actId="790"/>
          <ac:spMkLst>
            <pc:docMk/>
            <pc:sldMk cId="3383596768" sldId="299"/>
            <ac:spMk id="528" creationId="{7285C936-D7B3-431C-A7C6-B02E81F9AC37}"/>
          </ac:spMkLst>
        </pc:spChg>
        <pc:spChg chg="mod">
          <ac:chgData name="Ragnhild Halvorsrud" userId="917ea340-fd63-490f-a7db-68428d24cf32" providerId="ADAL" clId="{3F26B701-AADC-4668-AAA4-FB7BA2B947B1}" dt="2020-06-19T09:05:28.748" v="2319" actId="790"/>
          <ac:spMkLst>
            <pc:docMk/>
            <pc:sldMk cId="3383596768" sldId="299"/>
            <ac:spMk id="529" creationId="{9793A475-F42B-47AF-8B0B-D568F10F4490}"/>
          </ac:spMkLst>
        </pc:spChg>
        <pc:spChg chg="mod">
          <ac:chgData name="Ragnhild Halvorsrud" userId="917ea340-fd63-490f-a7db-68428d24cf32" providerId="ADAL" clId="{3F26B701-AADC-4668-AAA4-FB7BA2B947B1}" dt="2020-06-19T09:05:28.749" v="2320" actId="790"/>
          <ac:spMkLst>
            <pc:docMk/>
            <pc:sldMk cId="3383596768" sldId="299"/>
            <ac:spMk id="530" creationId="{FD2D587B-CC8D-42DA-9B88-0E8047CA74AC}"/>
          </ac:spMkLst>
        </pc:spChg>
        <pc:spChg chg="mod">
          <ac:chgData name="Ragnhild Halvorsrud" userId="917ea340-fd63-490f-a7db-68428d24cf32" providerId="ADAL" clId="{3F26B701-AADC-4668-AAA4-FB7BA2B947B1}" dt="2020-06-19T09:05:28.751" v="2321" actId="790"/>
          <ac:spMkLst>
            <pc:docMk/>
            <pc:sldMk cId="3383596768" sldId="299"/>
            <ac:spMk id="531" creationId="{0B250562-385B-4BCA-B175-40FF66BAEB26}"/>
          </ac:spMkLst>
        </pc:spChg>
        <pc:spChg chg="mod">
          <ac:chgData name="Ragnhild Halvorsrud" userId="917ea340-fd63-490f-a7db-68428d24cf32" providerId="ADAL" clId="{3F26B701-AADC-4668-AAA4-FB7BA2B947B1}" dt="2020-06-19T09:05:28.845" v="2381" actId="790"/>
          <ac:spMkLst>
            <pc:docMk/>
            <pc:sldMk cId="3383596768" sldId="299"/>
            <ac:spMk id="532" creationId="{840BE98D-285F-4684-901B-062D8BDECD33}"/>
          </ac:spMkLst>
        </pc:spChg>
        <pc:spChg chg="mod">
          <ac:chgData name="Ragnhild Halvorsrud" userId="917ea340-fd63-490f-a7db-68428d24cf32" providerId="ADAL" clId="{3F26B701-AADC-4668-AAA4-FB7BA2B947B1}" dt="2020-06-19T09:05:28.846" v="2382" actId="790"/>
          <ac:spMkLst>
            <pc:docMk/>
            <pc:sldMk cId="3383596768" sldId="299"/>
            <ac:spMk id="533" creationId="{7B296EF6-44E4-4DA1-AF37-AA3121882A42}"/>
          </ac:spMkLst>
        </pc:spChg>
        <pc:spChg chg="mod">
          <ac:chgData name="Ragnhild Halvorsrud" userId="917ea340-fd63-490f-a7db-68428d24cf32" providerId="ADAL" clId="{3F26B701-AADC-4668-AAA4-FB7BA2B947B1}" dt="2020-06-19T09:05:28.752" v="2322" actId="790"/>
          <ac:spMkLst>
            <pc:docMk/>
            <pc:sldMk cId="3383596768" sldId="299"/>
            <ac:spMk id="535" creationId="{E935E5B9-1E23-465A-B44C-AF0B7BFEA583}"/>
          </ac:spMkLst>
        </pc:spChg>
        <pc:spChg chg="mod">
          <ac:chgData name="Ragnhild Halvorsrud" userId="917ea340-fd63-490f-a7db-68428d24cf32" providerId="ADAL" clId="{3F26B701-AADC-4668-AAA4-FB7BA2B947B1}" dt="2020-06-19T09:05:28.754" v="2323" actId="790"/>
          <ac:spMkLst>
            <pc:docMk/>
            <pc:sldMk cId="3383596768" sldId="299"/>
            <ac:spMk id="536" creationId="{0047D9FC-AF6F-4948-8B7E-7629F19AB77A}"/>
          </ac:spMkLst>
        </pc:spChg>
        <pc:spChg chg="mod">
          <ac:chgData name="Ragnhild Halvorsrud" userId="917ea340-fd63-490f-a7db-68428d24cf32" providerId="ADAL" clId="{3F26B701-AADC-4668-AAA4-FB7BA2B947B1}" dt="2020-06-19T09:05:28.755" v="2324" actId="790"/>
          <ac:spMkLst>
            <pc:docMk/>
            <pc:sldMk cId="3383596768" sldId="299"/>
            <ac:spMk id="537" creationId="{9E617967-0B14-40BF-9B1C-26162EA56D82}"/>
          </ac:spMkLst>
        </pc:spChg>
        <pc:spChg chg="mod">
          <ac:chgData name="Ragnhild Halvorsrud" userId="917ea340-fd63-490f-a7db-68428d24cf32" providerId="ADAL" clId="{3F26B701-AADC-4668-AAA4-FB7BA2B947B1}" dt="2020-06-19T09:05:28.757" v="2325" actId="790"/>
          <ac:spMkLst>
            <pc:docMk/>
            <pc:sldMk cId="3383596768" sldId="299"/>
            <ac:spMk id="538" creationId="{1B347FC3-E9BE-4547-987D-A6E775A17CEA}"/>
          </ac:spMkLst>
        </pc:spChg>
        <pc:spChg chg="mod">
          <ac:chgData name="Ragnhild Halvorsrud" userId="917ea340-fd63-490f-a7db-68428d24cf32" providerId="ADAL" clId="{3F26B701-AADC-4668-AAA4-FB7BA2B947B1}" dt="2020-06-19T09:05:28.758" v="2326" actId="790"/>
          <ac:spMkLst>
            <pc:docMk/>
            <pc:sldMk cId="3383596768" sldId="299"/>
            <ac:spMk id="539" creationId="{0D3AFCC3-DA9F-430B-9A57-CC7DACFE6CDD}"/>
          </ac:spMkLst>
        </pc:spChg>
        <pc:spChg chg="mod">
          <ac:chgData name="Ragnhild Halvorsrud" userId="917ea340-fd63-490f-a7db-68428d24cf32" providerId="ADAL" clId="{3F26B701-AADC-4668-AAA4-FB7BA2B947B1}" dt="2020-06-19T09:05:28.760" v="2327" actId="790"/>
          <ac:spMkLst>
            <pc:docMk/>
            <pc:sldMk cId="3383596768" sldId="299"/>
            <ac:spMk id="540" creationId="{A6BE9A64-3BE7-4F22-AC56-5A601A07B0C3}"/>
          </ac:spMkLst>
        </pc:spChg>
        <pc:spChg chg="mod">
          <ac:chgData name="Ragnhild Halvorsrud" userId="917ea340-fd63-490f-a7db-68428d24cf32" providerId="ADAL" clId="{3F26B701-AADC-4668-AAA4-FB7BA2B947B1}" dt="2020-06-19T09:05:28.761" v="2328" actId="790"/>
          <ac:spMkLst>
            <pc:docMk/>
            <pc:sldMk cId="3383596768" sldId="299"/>
            <ac:spMk id="541" creationId="{EC9C7BE0-98D4-4CE7-B637-12E325261879}"/>
          </ac:spMkLst>
        </pc:spChg>
        <pc:spChg chg="mod">
          <ac:chgData name="Ragnhild Halvorsrud" userId="917ea340-fd63-490f-a7db-68428d24cf32" providerId="ADAL" clId="{3F26B701-AADC-4668-AAA4-FB7BA2B947B1}" dt="2020-06-19T09:05:28.763" v="2329" actId="790"/>
          <ac:spMkLst>
            <pc:docMk/>
            <pc:sldMk cId="3383596768" sldId="299"/>
            <ac:spMk id="542" creationId="{127AF0A0-82F0-4122-80EB-0CABF6DC29B2}"/>
          </ac:spMkLst>
        </pc:spChg>
        <pc:spChg chg="mod">
          <ac:chgData name="Ragnhild Halvorsrud" userId="917ea340-fd63-490f-a7db-68428d24cf32" providerId="ADAL" clId="{3F26B701-AADC-4668-AAA4-FB7BA2B947B1}" dt="2020-06-19T09:05:28.764" v="2330" actId="790"/>
          <ac:spMkLst>
            <pc:docMk/>
            <pc:sldMk cId="3383596768" sldId="299"/>
            <ac:spMk id="545" creationId="{BDFC4A79-ECB5-481C-BEE8-16D389931D59}"/>
          </ac:spMkLst>
        </pc:spChg>
        <pc:spChg chg="mod">
          <ac:chgData name="Ragnhild Halvorsrud" userId="917ea340-fd63-490f-a7db-68428d24cf32" providerId="ADAL" clId="{3F26B701-AADC-4668-AAA4-FB7BA2B947B1}" dt="2020-06-19T09:05:28.766" v="2331" actId="790"/>
          <ac:spMkLst>
            <pc:docMk/>
            <pc:sldMk cId="3383596768" sldId="299"/>
            <ac:spMk id="546" creationId="{D625EDB9-C246-41FB-9E6D-F418C53F089C}"/>
          </ac:spMkLst>
        </pc:spChg>
        <pc:spChg chg="mod">
          <ac:chgData name="Ragnhild Halvorsrud" userId="917ea340-fd63-490f-a7db-68428d24cf32" providerId="ADAL" clId="{3F26B701-AADC-4668-AAA4-FB7BA2B947B1}" dt="2020-06-19T09:05:28.767" v="2332" actId="790"/>
          <ac:spMkLst>
            <pc:docMk/>
            <pc:sldMk cId="3383596768" sldId="299"/>
            <ac:spMk id="547" creationId="{0F001C3E-35A0-4771-8CFE-A8613C047B3F}"/>
          </ac:spMkLst>
        </pc:spChg>
        <pc:spChg chg="mod">
          <ac:chgData name="Ragnhild Halvorsrud" userId="917ea340-fd63-490f-a7db-68428d24cf32" providerId="ADAL" clId="{3F26B701-AADC-4668-AAA4-FB7BA2B947B1}" dt="2020-06-19T09:05:28.769" v="2333" actId="790"/>
          <ac:spMkLst>
            <pc:docMk/>
            <pc:sldMk cId="3383596768" sldId="299"/>
            <ac:spMk id="548" creationId="{40440A9E-CACE-4DB0-871E-D4550B36C3A6}"/>
          </ac:spMkLst>
        </pc:spChg>
        <pc:spChg chg="mod">
          <ac:chgData name="Ragnhild Halvorsrud" userId="917ea340-fd63-490f-a7db-68428d24cf32" providerId="ADAL" clId="{3F26B701-AADC-4668-AAA4-FB7BA2B947B1}" dt="2020-06-19T09:05:28.771" v="2334" actId="790"/>
          <ac:spMkLst>
            <pc:docMk/>
            <pc:sldMk cId="3383596768" sldId="299"/>
            <ac:spMk id="549" creationId="{E4E5F28C-8623-458A-98A7-B8B5A57D888F}"/>
          </ac:spMkLst>
        </pc:spChg>
        <pc:spChg chg="mod">
          <ac:chgData name="Ragnhild Halvorsrud" userId="917ea340-fd63-490f-a7db-68428d24cf32" providerId="ADAL" clId="{3F26B701-AADC-4668-AAA4-FB7BA2B947B1}" dt="2020-06-19T09:05:28.772" v="2335" actId="790"/>
          <ac:spMkLst>
            <pc:docMk/>
            <pc:sldMk cId="3383596768" sldId="299"/>
            <ac:spMk id="550" creationId="{2FD7F29D-B1D5-40DA-B4BC-C5D2E9041CAF}"/>
          </ac:spMkLst>
        </pc:spChg>
        <pc:spChg chg="mod">
          <ac:chgData name="Ragnhild Halvorsrud" userId="917ea340-fd63-490f-a7db-68428d24cf32" providerId="ADAL" clId="{3F26B701-AADC-4668-AAA4-FB7BA2B947B1}" dt="2020-06-19T09:05:28.774" v="2336" actId="790"/>
          <ac:spMkLst>
            <pc:docMk/>
            <pc:sldMk cId="3383596768" sldId="299"/>
            <ac:spMk id="551" creationId="{F6D88248-DAFE-4D26-992A-D8E99166062A}"/>
          </ac:spMkLst>
        </pc:spChg>
        <pc:spChg chg="mod">
          <ac:chgData name="Ragnhild Halvorsrud" userId="917ea340-fd63-490f-a7db-68428d24cf32" providerId="ADAL" clId="{3F26B701-AADC-4668-AAA4-FB7BA2B947B1}" dt="2020-06-19T09:05:28.775" v="2337" actId="790"/>
          <ac:spMkLst>
            <pc:docMk/>
            <pc:sldMk cId="3383596768" sldId="299"/>
            <ac:spMk id="552" creationId="{03AFBB57-ABBA-4FD6-8A4B-C3A136D28DE6}"/>
          </ac:spMkLst>
        </pc:spChg>
        <pc:spChg chg="mod">
          <ac:chgData name="Ragnhild Halvorsrud" userId="917ea340-fd63-490f-a7db-68428d24cf32" providerId="ADAL" clId="{3F26B701-AADC-4668-AAA4-FB7BA2B947B1}" dt="2020-06-19T09:05:28.777" v="2338" actId="790"/>
          <ac:spMkLst>
            <pc:docMk/>
            <pc:sldMk cId="3383596768" sldId="299"/>
            <ac:spMk id="590" creationId="{BA9C23EC-3823-41E8-BBB8-4429CD88BAD7}"/>
          </ac:spMkLst>
        </pc:spChg>
        <pc:spChg chg="mod">
          <ac:chgData name="Ragnhild Halvorsrud" userId="917ea340-fd63-490f-a7db-68428d24cf32" providerId="ADAL" clId="{3F26B701-AADC-4668-AAA4-FB7BA2B947B1}" dt="2020-06-19T09:05:28.779" v="2339" actId="790"/>
          <ac:spMkLst>
            <pc:docMk/>
            <pc:sldMk cId="3383596768" sldId="299"/>
            <ac:spMk id="591" creationId="{349A0B16-5695-4132-991E-A8313D07A4A7}"/>
          </ac:spMkLst>
        </pc:spChg>
        <pc:spChg chg="mod">
          <ac:chgData name="Ragnhild Halvorsrud" userId="917ea340-fd63-490f-a7db-68428d24cf32" providerId="ADAL" clId="{3F26B701-AADC-4668-AAA4-FB7BA2B947B1}" dt="2020-06-19T09:05:28.780" v="2340" actId="790"/>
          <ac:spMkLst>
            <pc:docMk/>
            <pc:sldMk cId="3383596768" sldId="299"/>
            <ac:spMk id="592" creationId="{066664AC-D41F-44E8-B4DC-468BA264D24B}"/>
          </ac:spMkLst>
        </pc:spChg>
        <pc:spChg chg="mod">
          <ac:chgData name="Ragnhild Halvorsrud" userId="917ea340-fd63-490f-a7db-68428d24cf32" providerId="ADAL" clId="{3F26B701-AADC-4668-AAA4-FB7BA2B947B1}" dt="2020-06-19T09:05:28.782" v="2341" actId="790"/>
          <ac:spMkLst>
            <pc:docMk/>
            <pc:sldMk cId="3383596768" sldId="299"/>
            <ac:spMk id="593" creationId="{819933B7-A587-4E60-B2E5-C5FB62DFD082}"/>
          </ac:spMkLst>
        </pc:spChg>
        <pc:spChg chg="mod">
          <ac:chgData name="Ragnhild Halvorsrud" userId="917ea340-fd63-490f-a7db-68428d24cf32" providerId="ADAL" clId="{3F26B701-AADC-4668-AAA4-FB7BA2B947B1}" dt="2020-06-19T09:05:28.783" v="2342" actId="790"/>
          <ac:spMkLst>
            <pc:docMk/>
            <pc:sldMk cId="3383596768" sldId="299"/>
            <ac:spMk id="594" creationId="{E411638D-1A39-4C4E-B1EB-E48FC2D8EF53}"/>
          </ac:spMkLst>
        </pc:spChg>
        <pc:spChg chg="mod">
          <ac:chgData name="Ragnhild Halvorsrud" userId="917ea340-fd63-490f-a7db-68428d24cf32" providerId="ADAL" clId="{3F26B701-AADC-4668-AAA4-FB7BA2B947B1}" dt="2020-06-19T09:05:28.785" v="2343" actId="790"/>
          <ac:spMkLst>
            <pc:docMk/>
            <pc:sldMk cId="3383596768" sldId="299"/>
            <ac:spMk id="595" creationId="{0B62A3A1-4039-4146-A779-79F05DE9D717}"/>
          </ac:spMkLst>
        </pc:spChg>
        <pc:spChg chg="mod">
          <ac:chgData name="Ragnhild Halvorsrud" userId="917ea340-fd63-490f-a7db-68428d24cf32" providerId="ADAL" clId="{3F26B701-AADC-4668-AAA4-FB7BA2B947B1}" dt="2020-06-19T09:05:28.786" v="2344" actId="790"/>
          <ac:spMkLst>
            <pc:docMk/>
            <pc:sldMk cId="3383596768" sldId="299"/>
            <ac:spMk id="596" creationId="{F9B8342F-E4FC-42B3-A9AB-68DE0B9501E4}"/>
          </ac:spMkLst>
        </pc:spChg>
        <pc:spChg chg="mod">
          <ac:chgData name="Ragnhild Halvorsrud" userId="917ea340-fd63-490f-a7db-68428d24cf32" providerId="ADAL" clId="{3F26B701-AADC-4668-AAA4-FB7BA2B947B1}" dt="2020-06-19T09:05:28.788" v="2345" actId="790"/>
          <ac:spMkLst>
            <pc:docMk/>
            <pc:sldMk cId="3383596768" sldId="299"/>
            <ac:spMk id="597" creationId="{EAF2D570-5FE5-403A-83BC-306E310A9CAF}"/>
          </ac:spMkLst>
        </pc:spChg>
        <pc:spChg chg="mod">
          <ac:chgData name="Ragnhild Halvorsrud" userId="917ea340-fd63-490f-a7db-68428d24cf32" providerId="ADAL" clId="{3F26B701-AADC-4668-AAA4-FB7BA2B947B1}" dt="2020-06-19T09:05:28.848" v="2383" actId="790"/>
          <ac:spMkLst>
            <pc:docMk/>
            <pc:sldMk cId="3383596768" sldId="299"/>
            <ac:spMk id="622" creationId="{D16FBF7A-8D78-4AD5-9E96-B7D24CD96625}"/>
          </ac:spMkLst>
        </pc:spChg>
        <pc:spChg chg="mod">
          <ac:chgData name="Ragnhild Halvorsrud" userId="917ea340-fd63-490f-a7db-68428d24cf32" providerId="ADAL" clId="{3F26B701-AADC-4668-AAA4-FB7BA2B947B1}" dt="2020-06-19T09:05:28.849" v="2384" actId="790"/>
          <ac:spMkLst>
            <pc:docMk/>
            <pc:sldMk cId="3383596768" sldId="299"/>
            <ac:spMk id="625" creationId="{CB471409-7623-43EA-ACE3-908B565126CC}"/>
          </ac:spMkLst>
        </pc:spChg>
        <pc:spChg chg="mod">
          <ac:chgData name="Ragnhild Halvorsrud" userId="917ea340-fd63-490f-a7db-68428d24cf32" providerId="ADAL" clId="{3F26B701-AADC-4668-AAA4-FB7BA2B947B1}" dt="2020-06-19T09:05:28.851" v="2385" actId="790"/>
          <ac:spMkLst>
            <pc:docMk/>
            <pc:sldMk cId="3383596768" sldId="299"/>
            <ac:spMk id="626" creationId="{1A90DE22-0AD2-42AC-AD14-0547A79AB4D5}"/>
          </ac:spMkLst>
        </pc:spChg>
        <pc:spChg chg="mod">
          <ac:chgData name="Ragnhild Halvorsrud" userId="917ea340-fd63-490f-a7db-68428d24cf32" providerId="ADAL" clId="{3F26B701-AADC-4668-AAA4-FB7BA2B947B1}" dt="2020-06-19T09:05:28.853" v="2386" actId="790"/>
          <ac:spMkLst>
            <pc:docMk/>
            <pc:sldMk cId="3383596768" sldId="299"/>
            <ac:spMk id="627" creationId="{DE1680FD-303D-4819-AC0F-36A547964300}"/>
          </ac:spMkLst>
        </pc:spChg>
        <pc:spChg chg="mod">
          <ac:chgData name="Ragnhild Halvorsrud" userId="917ea340-fd63-490f-a7db-68428d24cf32" providerId="ADAL" clId="{3F26B701-AADC-4668-AAA4-FB7BA2B947B1}" dt="2020-06-19T09:05:28.854" v="2387" actId="790"/>
          <ac:spMkLst>
            <pc:docMk/>
            <pc:sldMk cId="3383596768" sldId="299"/>
            <ac:spMk id="628" creationId="{3FFA858A-662B-4C26-9907-2268D901D93F}"/>
          </ac:spMkLst>
        </pc:spChg>
        <pc:spChg chg="mod">
          <ac:chgData name="Ragnhild Halvorsrud" userId="917ea340-fd63-490f-a7db-68428d24cf32" providerId="ADAL" clId="{3F26B701-AADC-4668-AAA4-FB7BA2B947B1}" dt="2020-06-19T09:05:28.856" v="2388" actId="790"/>
          <ac:spMkLst>
            <pc:docMk/>
            <pc:sldMk cId="3383596768" sldId="299"/>
            <ac:spMk id="629" creationId="{30B99F06-C724-43A7-9BDA-9590210F47C7}"/>
          </ac:spMkLst>
        </pc:spChg>
        <pc:spChg chg="mod">
          <ac:chgData name="Ragnhild Halvorsrud" userId="917ea340-fd63-490f-a7db-68428d24cf32" providerId="ADAL" clId="{3F26B701-AADC-4668-AAA4-FB7BA2B947B1}" dt="2020-06-19T09:05:28.857" v="2389" actId="790"/>
          <ac:spMkLst>
            <pc:docMk/>
            <pc:sldMk cId="3383596768" sldId="299"/>
            <ac:spMk id="632" creationId="{A94F0AD7-07D7-4AFA-A10E-B24B19192ED2}"/>
          </ac:spMkLst>
        </pc:spChg>
        <pc:spChg chg="mod">
          <ac:chgData name="Ragnhild Halvorsrud" userId="917ea340-fd63-490f-a7db-68428d24cf32" providerId="ADAL" clId="{3F26B701-AADC-4668-AAA4-FB7BA2B947B1}" dt="2020-06-19T09:05:28.867" v="2395" actId="790"/>
          <ac:spMkLst>
            <pc:docMk/>
            <pc:sldMk cId="3383596768" sldId="299"/>
            <ac:spMk id="635" creationId="{2D0A4DA5-C346-4D20-B29D-3D7DC04C9BB4}"/>
          </ac:spMkLst>
        </pc:spChg>
        <pc:spChg chg="mod">
          <ac:chgData name="Ragnhild Halvorsrud" userId="917ea340-fd63-490f-a7db-68428d24cf32" providerId="ADAL" clId="{3F26B701-AADC-4668-AAA4-FB7BA2B947B1}" dt="2020-06-19T09:05:28.869" v="2396" actId="790"/>
          <ac:spMkLst>
            <pc:docMk/>
            <pc:sldMk cId="3383596768" sldId="299"/>
            <ac:spMk id="636" creationId="{80EE4A95-0521-49AB-A365-34F8543F083F}"/>
          </ac:spMkLst>
        </pc:spChg>
        <pc:spChg chg="mod">
          <ac:chgData name="Ragnhild Halvorsrud" userId="917ea340-fd63-490f-a7db-68428d24cf32" providerId="ADAL" clId="{3F26B701-AADC-4668-AAA4-FB7BA2B947B1}" dt="2020-06-19T09:05:28.870" v="2397" actId="790"/>
          <ac:spMkLst>
            <pc:docMk/>
            <pc:sldMk cId="3383596768" sldId="299"/>
            <ac:spMk id="637" creationId="{D2C5932A-3719-493C-A894-950633BB4488}"/>
          </ac:spMkLst>
        </pc:spChg>
        <pc:spChg chg="mod">
          <ac:chgData name="Ragnhild Halvorsrud" userId="917ea340-fd63-490f-a7db-68428d24cf32" providerId="ADAL" clId="{3F26B701-AADC-4668-AAA4-FB7BA2B947B1}" dt="2020-06-19T09:05:28.872" v="2398" actId="790"/>
          <ac:spMkLst>
            <pc:docMk/>
            <pc:sldMk cId="3383596768" sldId="299"/>
            <ac:spMk id="638" creationId="{4A5AAE1B-4713-41FE-88C2-10F00ABE1648}"/>
          </ac:spMkLst>
        </pc:spChg>
        <pc:spChg chg="mod">
          <ac:chgData name="Ragnhild Halvorsrud" userId="917ea340-fd63-490f-a7db-68428d24cf32" providerId="ADAL" clId="{3F26B701-AADC-4668-AAA4-FB7BA2B947B1}" dt="2020-06-19T09:05:28.873" v="2399" actId="790"/>
          <ac:spMkLst>
            <pc:docMk/>
            <pc:sldMk cId="3383596768" sldId="299"/>
            <ac:spMk id="639" creationId="{76D37B4E-F0B6-484C-A8E1-9A9C84AB4C6A}"/>
          </ac:spMkLst>
        </pc:spChg>
        <pc:spChg chg="mod">
          <ac:chgData name="Ragnhild Halvorsrud" userId="917ea340-fd63-490f-a7db-68428d24cf32" providerId="ADAL" clId="{3F26B701-AADC-4668-AAA4-FB7BA2B947B1}" dt="2020-06-19T09:05:28.874" v="2400" actId="790"/>
          <ac:spMkLst>
            <pc:docMk/>
            <pc:sldMk cId="3383596768" sldId="299"/>
            <ac:spMk id="640" creationId="{7A740749-A78A-4C8D-B86B-BE92E557F007}"/>
          </ac:spMkLst>
        </pc:spChg>
        <pc:spChg chg="mod">
          <ac:chgData name="Ragnhild Halvorsrud" userId="917ea340-fd63-490f-a7db-68428d24cf32" providerId="ADAL" clId="{3F26B701-AADC-4668-AAA4-FB7BA2B947B1}" dt="2020-06-19T09:05:28.876" v="2401" actId="790"/>
          <ac:spMkLst>
            <pc:docMk/>
            <pc:sldMk cId="3383596768" sldId="299"/>
            <ac:spMk id="641" creationId="{98711C28-C97E-4F5D-A889-6BCEE07EABCA}"/>
          </ac:spMkLst>
        </pc:spChg>
        <pc:spChg chg="mod">
          <ac:chgData name="Ragnhild Halvorsrud" userId="917ea340-fd63-490f-a7db-68428d24cf32" providerId="ADAL" clId="{3F26B701-AADC-4668-AAA4-FB7BA2B947B1}" dt="2020-06-19T09:05:28.878" v="2402" actId="790"/>
          <ac:spMkLst>
            <pc:docMk/>
            <pc:sldMk cId="3383596768" sldId="299"/>
            <ac:spMk id="644" creationId="{845AA360-42BF-4FCB-8042-A560440402CC}"/>
          </ac:spMkLst>
        </pc:spChg>
        <pc:spChg chg="mod">
          <ac:chgData name="Ragnhild Halvorsrud" userId="917ea340-fd63-490f-a7db-68428d24cf32" providerId="ADAL" clId="{3F26B701-AADC-4668-AAA4-FB7BA2B947B1}" dt="2020-06-19T09:05:28.879" v="2403" actId="790"/>
          <ac:spMkLst>
            <pc:docMk/>
            <pc:sldMk cId="3383596768" sldId="299"/>
            <ac:spMk id="645" creationId="{E2F58609-BFC3-4EF6-9198-96380A6D8853}"/>
          </ac:spMkLst>
        </pc:spChg>
        <pc:spChg chg="mod">
          <ac:chgData name="Ragnhild Halvorsrud" userId="917ea340-fd63-490f-a7db-68428d24cf32" providerId="ADAL" clId="{3F26B701-AADC-4668-AAA4-FB7BA2B947B1}" dt="2020-06-19T09:05:28.881" v="2404" actId="790"/>
          <ac:spMkLst>
            <pc:docMk/>
            <pc:sldMk cId="3383596768" sldId="299"/>
            <ac:spMk id="646" creationId="{B5AA9175-E0DB-4336-9171-C4E9FA7856B7}"/>
          </ac:spMkLst>
        </pc:spChg>
        <pc:spChg chg="mod">
          <ac:chgData name="Ragnhild Halvorsrud" userId="917ea340-fd63-490f-a7db-68428d24cf32" providerId="ADAL" clId="{3F26B701-AADC-4668-AAA4-FB7BA2B947B1}" dt="2020-06-19T09:05:28.882" v="2405" actId="790"/>
          <ac:spMkLst>
            <pc:docMk/>
            <pc:sldMk cId="3383596768" sldId="299"/>
            <ac:spMk id="647" creationId="{1D1DFC6D-4130-44E7-864E-AB2CB5DBEF15}"/>
          </ac:spMkLst>
        </pc:spChg>
        <pc:spChg chg="mod">
          <ac:chgData name="Ragnhild Halvorsrud" userId="917ea340-fd63-490f-a7db-68428d24cf32" providerId="ADAL" clId="{3F26B701-AADC-4668-AAA4-FB7BA2B947B1}" dt="2020-06-19T09:05:28.883" v="2406" actId="790"/>
          <ac:spMkLst>
            <pc:docMk/>
            <pc:sldMk cId="3383596768" sldId="299"/>
            <ac:spMk id="648" creationId="{9B496F17-85ED-4782-8547-4F05EEA11A58}"/>
          </ac:spMkLst>
        </pc:spChg>
        <pc:spChg chg="mod">
          <ac:chgData name="Ragnhild Halvorsrud" userId="917ea340-fd63-490f-a7db-68428d24cf32" providerId="ADAL" clId="{3F26B701-AADC-4668-AAA4-FB7BA2B947B1}" dt="2020-06-19T09:05:28.885" v="2407" actId="790"/>
          <ac:spMkLst>
            <pc:docMk/>
            <pc:sldMk cId="3383596768" sldId="299"/>
            <ac:spMk id="649" creationId="{58F98B75-BBA4-4B4E-AC5F-20437DCDA0E3}"/>
          </ac:spMkLst>
        </pc:spChg>
        <pc:spChg chg="mod">
          <ac:chgData name="Ragnhild Halvorsrud" userId="917ea340-fd63-490f-a7db-68428d24cf32" providerId="ADAL" clId="{3F26B701-AADC-4668-AAA4-FB7BA2B947B1}" dt="2020-06-19T09:05:28.887" v="2408" actId="790"/>
          <ac:spMkLst>
            <pc:docMk/>
            <pc:sldMk cId="3383596768" sldId="299"/>
            <ac:spMk id="650" creationId="{EC68C981-5157-458F-910F-A47DCFD9CDA6}"/>
          </ac:spMkLst>
        </pc:spChg>
        <pc:spChg chg="mod">
          <ac:chgData name="Ragnhild Halvorsrud" userId="917ea340-fd63-490f-a7db-68428d24cf32" providerId="ADAL" clId="{3F26B701-AADC-4668-AAA4-FB7BA2B947B1}" dt="2020-06-19T09:05:28.888" v="2409" actId="790"/>
          <ac:spMkLst>
            <pc:docMk/>
            <pc:sldMk cId="3383596768" sldId="299"/>
            <ac:spMk id="653" creationId="{5CFAF07A-FBC2-4F9B-9144-6D23101AB7BA}"/>
          </ac:spMkLst>
        </pc:spChg>
        <pc:spChg chg="mod">
          <ac:chgData name="Ragnhild Halvorsrud" userId="917ea340-fd63-490f-a7db-68428d24cf32" providerId="ADAL" clId="{3F26B701-AADC-4668-AAA4-FB7BA2B947B1}" dt="2020-06-19T09:05:28.890" v="2410" actId="790"/>
          <ac:spMkLst>
            <pc:docMk/>
            <pc:sldMk cId="3383596768" sldId="299"/>
            <ac:spMk id="654" creationId="{3CE2B54D-8215-4C07-8190-78EDDEFE3E38}"/>
          </ac:spMkLst>
        </pc:spChg>
        <pc:spChg chg="mod">
          <ac:chgData name="Ragnhild Halvorsrud" userId="917ea340-fd63-490f-a7db-68428d24cf32" providerId="ADAL" clId="{3F26B701-AADC-4668-AAA4-FB7BA2B947B1}" dt="2020-06-19T09:05:28.891" v="2411" actId="790"/>
          <ac:spMkLst>
            <pc:docMk/>
            <pc:sldMk cId="3383596768" sldId="299"/>
            <ac:spMk id="655" creationId="{7A2DD35C-A670-48D6-B6AE-CF525F15D0E3}"/>
          </ac:spMkLst>
        </pc:spChg>
        <pc:spChg chg="mod">
          <ac:chgData name="Ragnhild Halvorsrud" userId="917ea340-fd63-490f-a7db-68428d24cf32" providerId="ADAL" clId="{3F26B701-AADC-4668-AAA4-FB7BA2B947B1}" dt="2020-06-19T09:05:28.893" v="2412" actId="790"/>
          <ac:spMkLst>
            <pc:docMk/>
            <pc:sldMk cId="3383596768" sldId="299"/>
            <ac:spMk id="656" creationId="{CCF8A5FF-94A8-418F-A879-F179A0937B84}"/>
          </ac:spMkLst>
        </pc:spChg>
        <pc:spChg chg="mod">
          <ac:chgData name="Ragnhild Halvorsrud" userId="917ea340-fd63-490f-a7db-68428d24cf32" providerId="ADAL" clId="{3F26B701-AADC-4668-AAA4-FB7BA2B947B1}" dt="2020-06-19T09:05:28.894" v="2413" actId="790"/>
          <ac:spMkLst>
            <pc:docMk/>
            <pc:sldMk cId="3383596768" sldId="299"/>
            <ac:spMk id="657" creationId="{370FE0D6-E591-4824-9166-A85A52A46EDB}"/>
          </ac:spMkLst>
        </pc:spChg>
        <pc:spChg chg="mod">
          <ac:chgData name="Ragnhild Halvorsrud" userId="917ea340-fd63-490f-a7db-68428d24cf32" providerId="ADAL" clId="{3F26B701-AADC-4668-AAA4-FB7BA2B947B1}" dt="2020-06-19T09:05:28.896" v="2414" actId="790"/>
          <ac:spMkLst>
            <pc:docMk/>
            <pc:sldMk cId="3383596768" sldId="299"/>
            <ac:spMk id="658" creationId="{14E0C293-EAEE-4716-9516-4735503C41E1}"/>
          </ac:spMkLst>
        </pc:spChg>
        <pc:spChg chg="mod">
          <ac:chgData name="Ragnhild Halvorsrud" userId="917ea340-fd63-490f-a7db-68428d24cf32" providerId="ADAL" clId="{3F26B701-AADC-4668-AAA4-FB7BA2B947B1}" dt="2020-06-19T09:05:28.897" v="2415" actId="790"/>
          <ac:spMkLst>
            <pc:docMk/>
            <pc:sldMk cId="3383596768" sldId="299"/>
            <ac:spMk id="659" creationId="{14F3001C-2248-4879-838F-6A406EBB0799}"/>
          </ac:spMkLst>
        </pc:spChg>
        <pc:spChg chg="mod">
          <ac:chgData name="Ragnhild Halvorsrud" userId="917ea340-fd63-490f-a7db-68428d24cf32" providerId="ADAL" clId="{3F26B701-AADC-4668-AAA4-FB7BA2B947B1}" dt="2020-06-19T09:05:28.899" v="2416" actId="790"/>
          <ac:spMkLst>
            <pc:docMk/>
            <pc:sldMk cId="3383596768" sldId="299"/>
            <ac:spMk id="662" creationId="{88EF2AD5-6266-45FB-82F4-BAA49B566907}"/>
          </ac:spMkLst>
        </pc:spChg>
        <pc:spChg chg="mod">
          <ac:chgData name="Ragnhild Halvorsrud" userId="917ea340-fd63-490f-a7db-68428d24cf32" providerId="ADAL" clId="{3F26B701-AADC-4668-AAA4-FB7BA2B947B1}" dt="2020-06-19T09:05:28.901" v="2417" actId="790"/>
          <ac:spMkLst>
            <pc:docMk/>
            <pc:sldMk cId="3383596768" sldId="299"/>
            <ac:spMk id="663" creationId="{B3DF3941-BEDE-4144-A89B-7E275427AB2B}"/>
          </ac:spMkLst>
        </pc:spChg>
        <pc:spChg chg="mod">
          <ac:chgData name="Ragnhild Halvorsrud" userId="917ea340-fd63-490f-a7db-68428d24cf32" providerId="ADAL" clId="{3F26B701-AADC-4668-AAA4-FB7BA2B947B1}" dt="2020-06-19T09:05:28.902" v="2418" actId="790"/>
          <ac:spMkLst>
            <pc:docMk/>
            <pc:sldMk cId="3383596768" sldId="299"/>
            <ac:spMk id="664" creationId="{F7419B98-2DE2-42A9-816D-BBE7EBB11953}"/>
          </ac:spMkLst>
        </pc:spChg>
        <pc:spChg chg="mod">
          <ac:chgData name="Ragnhild Halvorsrud" userId="917ea340-fd63-490f-a7db-68428d24cf32" providerId="ADAL" clId="{3F26B701-AADC-4668-AAA4-FB7BA2B947B1}" dt="2020-06-19T09:05:28.904" v="2419" actId="790"/>
          <ac:spMkLst>
            <pc:docMk/>
            <pc:sldMk cId="3383596768" sldId="299"/>
            <ac:spMk id="665" creationId="{3F073311-D562-4FE9-B715-79A05C904267}"/>
          </ac:spMkLst>
        </pc:spChg>
        <pc:spChg chg="mod">
          <ac:chgData name="Ragnhild Halvorsrud" userId="917ea340-fd63-490f-a7db-68428d24cf32" providerId="ADAL" clId="{3F26B701-AADC-4668-AAA4-FB7BA2B947B1}" dt="2020-06-19T09:05:28.905" v="2420" actId="790"/>
          <ac:spMkLst>
            <pc:docMk/>
            <pc:sldMk cId="3383596768" sldId="299"/>
            <ac:spMk id="666" creationId="{B2F6B83A-5BEA-45D0-89FB-29E2612DA2B4}"/>
          </ac:spMkLst>
        </pc:spChg>
        <pc:spChg chg="mod">
          <ac:chgData name="Ragnhild Halvorsrud" userId="917ea340-fd63-490f-a7db-68428d24cf32" providerId="ADAL" clId="{3F26B701-AADC-4668-AAA4-FB7BA2B947B1}" dt="2020-06-19T09:05:28.906" v="2421" actId="790"/>
          <ac:spMkLst>
            <pc:docMk/>
            <pc:sldMk cId="3383596768" sldId="299"/>
            <ac:spMk id="667" creationId="{8A11EAAC-4EE4-43D7-8B50-18D08056887A}"/>
          </ac:spMkLst>
        </pc:spChg>
        <pc:spChg chg="mod">
          <ac:chgData name="Ragnhild Halvorsrud" userId="917ea340-fd63-490f-a7db-68428d24cf32" providerId="ADAL" clId="{3F26B701-AADC-4668-AAA4-FB7BA2B947B1}" dt="2020-06-19T09:05:28.908" v="2422" actId="790"/>
          <ac:spMkLst>
            <pc:docMk/>
            <pc:sldMk cId="3383596768" sldId="299"/>
            <ac:spMk id="668" creationId="{1DB993DC-17A9-43D6-92CF-04385A7AAA1F}"/>
          </ac:spMkLst>
        </pc:spChg>
        <pc:spChg chg="mod">
          <ac:chgData name="Ragnhild Halvorsrud" userId="917ea340-fd63-490f-a7db-68428d24cf32" providerId="ADAL" clId="{3F26B701-AADC-4668-AAA4-FB7BA2B947B1}" dt="2020-06-19T09:05:28.909" v="2423" actId="790"/>
          <ac:spMkLst>
            <pc:docMk/>
            <pc:sldMk cId="3383596768" sldId="299"/>
            <ac:spMk id="671" creationId="{E97FD160-960F-4229-8252-30F7A9982358}"/>
          </ac:spMkLst>
        </pc:spChg>
        <pc:spChg chg="mod">
          <ac:chgData name="Ragnhild Halvorsrud" userId="917ea340-fd63-490f-a7db-68428d24cf32" providerId="ADAL" clId="{3F26B701-AADC-4668-AAA4-FB7BA2B947B1}" dt="2020-06-19T09:05:28.910" v="2424" actId="790"/>
          <ac:spMkLst>
            <pc:docMk/>
            <pc:sldMk cId="3383596768" sldId="299"/>
            <ac:spMk id="672" creationId="{780916AF-9AEC-4B40-8A24-A60200CA52B5}"/>
          </ac:spMkLst>
        </pc:spChg>
        <pc:spChg chg="mod">
          <ac:chgData name="Ragnhild Halvorsrud" userId="917ea340-fd63-490f-a7db-68428d24cf32" providerId="ADAL" clId="{3F26B701-AADC-4668-AAA4-FB7BA2B947B1}" dt="2020-06-19T09:05:28.912" v="2425" actId="790"/>
          <ac:spMkLst>
            <pc:docMk/>
            <pc:sldMk cId="3383596768" sldId="299"/>
            <ac:spMk id="673" creationId="{FBE5398C-4A27-46DB-B2B1-D5C8C3946B1F}"/>
          </ac:spMkLst>
        </pc:spChg>
        <pc:spChg chg="mod">
          <ac:chgData name="Ragnhild Halvorsrud" userId="917ea340-fd63-490f-a7db-68428d24cf32" providerId="ADAL" clId="{3F26B701-AADC-4668-AAA4-FB7BA2B947B1}" dt="2020-06-19T09:05:28.913" v="2426" actId="790"/>
          <ac:spMkLst>
            <pc:docMk/>
            <pc:sldMk cId="3383596768" sldId="299"/>
            <ac:spMk id="674" creationId="{1C798D05-06A2-437C-A34F-6E108172DDBC}"/>
          </ac:spMkLst>
        </pc:spChg>
        <pc:spChg chg="mod">
          <ac:chgData name="Ragnhild Halvorsrud" userId="917ea340-fd63-490f-a7db-68428d24cf32" providerId="ADAL" clId="{3F26B701-AADC-4668-AAA4-FB7BA2B947B1}" dt="2020-06-19T09:05:28.916" v="2427" actId="790"/>
          <ac:spMkLst>
            <pc:docMk/>
            <pc:sldMk cId="3383596768" sldId="299"/>
            <ac:spMk id="675" creationId="{8D78E635-CD80-48F3-B94D-87EFB74B0D6B}"/>
          </ac:spMkLst>
        </pc:spChg>
        <pc:spChg chg="mod">
          <ac:chgData name="Ragnhild Halvorsrud" userId="917ea340-fd63-490f-a7db-68428d24cf32" providerId="ADAL" clId="{3F26B701-AADC-4668-AAA4-FB7BA2B947B1}" dt="2020-06-19T09:05:28.919" v="2428" actId="790"/>
          <ac:spMkLst>
            <pc:docMk/>
            <pc:sldMk cId="3383596768" sldId="299"/>
            <ac:spMk id="676" creationId="{179F0585-DB96-4864-A805-733824DF03A6}"/>
          </ac:spMkLst>
        </pc:spChg>
        <pc:spChg chg="mod">
          <ac:chgData name="Ragnhild Halvorsrud" userId="917ea340-fd63-490f-a7db-68428d24cf32" providerId="ADAL" clId="{3F26B701-AADC-4668-AAA4-FB7BA2B947B1}" dt="2020-06-19T09:05:28.920" v="2429" actId="790"/>
          <ac:spMkLst>
            <pc:docMk/>
            <pc:sldMk cId="3383596768" sldId="299"/>
            <ac:spMk id="677" creationId="{5E45CC96-825D-45E3-8D2B-853A04E42C65}"/>
          </ac:spMkLst>
        </pc:spChg>
        <pc:spChg chg="mod">
          <ac:chgData name="Ragnhild Halvorsrud" userId="917ea340-fd63-490f-a7db-68428d24cf32" providerId="ADAL" clId="{3F26B701-AADC-4668-AAA4-FB7BA2B947B1}" dt="2020-06-19T09:05:28.931" v="2435" actId="790"/>
          <ac:spMkLst>
            <pc:docMk/>
            <pc:sldMk cId="3383596768" sldId="299"/>
            <ac:spMk id="680" creationId="{4F542749-CA03-4BB9-92A5-99983BC1514A}"/>
          </ac:spMkLst>
        </pc:spChg>
        <pc:spChg chg="mod">
          <ac:chgData name="Ragnhild Halvorsrud" userId="917ea340-fd63-490f-a7db-68428d24cf32" providerId="ADAL" clId="{3F26B701-AADC-4668-AAA4-FB7BA2B947B1}" dt="2020-06-19T09:05:28.932" v="2436" actId="790"/>
          <ac:spMkLst>
            <pc:docMk/>
            <pc:sldMk cId="3383596768" sldId="299"/>
            <ac:spMk id="681" creationId="{16642BEB-F9DF-4105-9707-ED04986A2286}"/>
          </ac:spMkLst>
        </pc:spChg>
        <pc:spChg chg="mod">
          <ac:chgData name="Ragnhild Halvorsrud" userId="917ea340-fd63-490f-a7db-68428d24cf32" providerId="ADAL" clId="{3F26B701-AADC-4668-AAA4-FB7BA2B947B1}" dt="2020-06-19T09:05:28.934" v="2437" actId="790"/>
          <ac:spMkLst>
            <pc:docMk/>
            <pc:sldMk cId="3383596768" sldId="299"/>
            <ac:spMk id="686" creationId="{195477BE-F027-40AB-8D0C-001F02FBD9AE}"/>
          </ac:spMkLst>
        </pc:spChg>
        <pc:spChg chg="mod">
          <ac:chgData name="Ragnhild Halvorsrud" userId="917ea340-fd63-490f-a7db-68428d24cf32" providerId="ADAL" clId="{3F26B701-AADC-4668-AAA4-FB7BA2B947B1}" dt="2020-06-19T09:05:28.935" v="2438" actId="790"/>
          <ac:spMkLst>
            <pc:docMk/>
            <pc:sldMk cId="3383596768" sldId="299"/>
            <ac:spMk id="689" creationId="{9F448F75-3874-4490-A536-425D8084A5DC}"/>
          </ac:spMkLst>
        </pc:spChg>
        <pc:spChg chg="mod">
          <ac:chgData name="Ragnhild Halvorsrud" userId="917ea340-fd63-490f-a7db-68428d24cf32" providerId="ADAL" clId="{3F26B701-AADC-4668-AAA4-FB7BA2B947B1}" dt="2020-06-19T09:05:28.937" v="2439" actId="790"/>
          <ac:spMkLst>
            <pc:docMk/>
            <pc:sldMk cId="3383596768" sldId="299"/>
            <ac:spMk id="690" creationId="{89FBA0EA-BB05-4169-A8D9-0270D7C5763B}"/>
          </ac:spMkLst>
        </pc:spChg>
        <pc:spChg chg="mod">
          <ac:chgData name="Ragnhild Halvorsrud" userId="917ea340-fd63-490f-a7db-68428d24cf32" providerId="ADAL" clId="{3F26B701-AADC-4668-AAA4-FB7BA2B947B1}" dt="2020-06-19T09:05:28.938" v="2440" actId="790"/>
          <ac:spMkLst>
            <pc:docMk/>
            <pc:sldMk cId="3383596768" sldId="299"/>
            <ac:spMk id="695" creationId="{25DA16DD-C8E4-4AC0-8C19-03E424EBAC72}"/>
          </ac:spMkLst>
        </pc:spChg>
        <pc:spChg chg="mod">
          <ac:chgData name="Ragnhild Halvorsrud" userId="917ea340-fd63-490f-a7db-68428d24cf32" providerId="ADAL" clId="{3F26B701-AADC-4668-AAA4-FB7BA2B947B1}" dt="2020-06-19T09:05:28.802" v="2354" actId="790"/>
          <ac:spMkLst>
            <pc:docMk/>
            <pc:sldMk cId="3383596768" sldId="299"/>
            <ac:spMk id="697" creationId="{5E4AB334-9376-4A0C-9049-4B0ED4F9BCB9}"/>
          </ac:spMkLst>
        </pc:spChg>
        <pc:spChg chg="mod">
          <ac:chgData name="Ragnhild Halvorsrud" userId="917ea340-fd63-490f-a7db-68428d24cf32" providerId="ADAL" clId="{3F26B701-AADC-4668-AAA4-FB7BA2B947B1}" dt="2020-06-19T09:05:28.803" v="2355" actId="790"/>
          <ac:spMkLst>
            <pc:docMk/>
            <pc:sldMk cId="3383596768" sldId="299"/>
            <ac:spMk id="698" creationId="{A060CEDF-C072-4222-95EF-359C85E1C8FC}"/>
          </ac:spMkLst>
        </pc:spChg>
        <pc:spChg chg="mod">
          <ac:chgData name="Ragnhild Halvorsrud" userId="917ea340-fd63-490f-a7db-68428d24cf32" providerId="ADAL" clId="{3F26B701-AADC-4668-AAA4-FB7BA2B947B1}" dt="2020-06-19T09:05:28.805" v="2356" actId="790"/>
          <ac:spMkLst>
            <pc:docMk/>
            <pc:sldMk cId="3383596768" sldId="299"/>
            <ac:spMk id="699" creationId="{9A110AD8-2502-4A09-937C-76BBF924BB18}"/>
          </ac:spMkLst>
        </pc:spChg>
        <pc:spChg chg="mod">
          <ac:chgData name="Ragnhild Halvorsrud" userId="917ea340-fd63-490f-a7db-68428d24cf32" providerId="ADAL" clId="{3F26B701-AADC-4668-AAA4-FB7BA2B947B1}" dt="2020-06-19T09:05:28.806" v="2357" actId="790"/>
          <ac:spMkLst>
            <pc:docMk/>
            <pc:sldMk cId="3383596768" sldId="299"/>
            <ac:spMk id="700" creationId="{C5E86649-3203-4B14-9DDE-DC765949BD1C}"/>
          </ac:spMkLst>
        </pc:spChg>
        <pc:spChg chg="mod">
          <ac:chgData name="Ragnhild Halvorsrud" userId="917ea340-fd63-490f-a7db-68428d24cf32" providerId="ADAL" clId="{3F26B701-AADC-4668-AAA4-FB7BA2B947B1}" dt="2020-06-19T09:05:28.808" v="2358" actId="790"/>
          <ac:spMkLst>
            <pc:docMk/>
            <pc:sldMk cId="3383596768" sldId="299"/>
            <ac:spMk id="701" creationId="{F3077DAC-72D2-4533-8CD5-088BA5B28D55}"/>
          </ac:spMkLst>
        </pc:spChg>
        <pc:spChg chg="mod">
          <ac:chgData name="Ragnhild Halvorsrud" userId="917ea340-fd63-490f-a7db-68428d24cf32" providerId="ADAL" clId="{3F26B701-AADC-4668-AAA4-FB7BA2B947B1}" dt="2020-06-19T09:05:28.809" v="2359" actId="790"/>
          <ac:spMkLst>
            <pc:docMk/>
            <pc:sldMk cId="3383596768" sldId="299"/>
            <ac:spMk id="702" creationId="{10AF5F1E-938E-4BCA-A345-FA0A53B88979}"/>
          </ac:spMkLst>
        </pc:spChg>
        <pc:spChg chg="mod">
          <ac:chgData name="Ragnhild Halvorsrud" userId="917ea340-fd63-490f-a7db-68428d24cf32" providerId="ADAL" clId="{3F26B701-AADC-4668-AAA4-FB7BA2B947B1}" dt="2020-06-19T09:05:28.859" v="2390" actId="790"/>
          <ac:spMkLst>
            <pc:docMk/>
            <pc:sldMk cId="3383596768" sldId="299"/>
            <ac:spMk id="703" creationId="{11713DA1-B715-4255-B9B6-74FBA3FEF497}"/>
          </ac:spMkLst>
        </pc:spChg>
        <pc:spChg chg="mod">
          <ac:chgData name="Ragnhild Halvorsrud" userId="917ea340-fd63-490f-a7db-68428d24cf32" providerId="ADAL" clId="{3F26B701-AADC-4668-AAA4-FB7BA2B947B1}" dt="2020-06-19T09:05:28.860" v="2391" actId="790"/>
          <ac:spMkLst>
            <pc:docMk/>
            <pc:sldMk cId="3383596768" sldId="299"/>
            <ac:spMk id="704" creationId="{BB7B050F-1F6E-4020-9415-15A91BA04EA1}"/>
          </ac:spMkLst>
        </pc:spChg>
        <pc:spChg chg="mod">
          <ac:chgData name="Ragnhild Halvorsrud" userId="917ea340-fd63-490f-a7db-68428d24cf32" providerId="ADAL" clId="{3F26B701-AADC-4668-AAA4-FB7BA2B947B1}" dt="2020-06-19T09:05:28.862" v="2392" actId="790"/>
          <ac:spMkLst>
            <pc:docMk/>
            <pc:sldMk cId="3383596768" sldId="299"/>
            <ac:spMk id="705" creationId="{8725E4D3-E4B3-4FB6-AEC8-05BB70846382}"/>
          </ac:spMkLst>
        </pc:spChg>
        <pc:spChg chg="mod">
          <ac:chgData name="Ragnhild Halvorsrud" userId="917ea340-fd63-490f-a7db-68428d24cf32" providerId="ADAL" clId="{3F26B701-AADC-4668-AAA4-FB7BA2B947B1}" dt="2020-06-19T09:05:28.863" v="2393" actId="790"/>
          <ac:spMkLst>
            <pc:docMk/>
            <pc:sldMk cId="3383596768" sldId="299"/>
            <ac:spMk id="706" creationId="{442FB227-3075-47AA-9D92-0AD56F44EA45}"/>
          </ac:spMkLst>
        </pc:spChg>
        <pc:spChg chg="mod">
          <ac:chgData name="Ragnhild Halvorsrud" userId="917ea340-fd63-490f-a7db-68428d24cf32" providerId="ADAL" clId="{3F26B701-AADC-4668-AAA4-FB7BA2B947B1}" dt="2020-06-19T09:05:28.865" v="2394" actId="790"/>
          <ac:spMkLst>
            <pc:docMk/>
            <pc:sldMk cId="3383596768" sldId="299"/>
            <ac:spMk id="707" creationId="{CC33A6B1-61AB-4F3D-88F3-EF23C640BEA0}"/>
          </ac:spMkLst>
        </pc:spChg>
        <pc:spChg chg="mod">
          <ac:chgData name="Ragnhild Halvorsrud" userId="917ea340-fd63-490f-a7db-68428d24cf32" providerId="ADAL" clId="{3F26B701-AADC-4668-AAA4-FB7BA2B947B1}" dt="2020-06-19T09:05:28.922" v="2430" actId="790"/>
          <ac:spMkLst>
            <pc:docMk/>
            <pc:sldMk cId="3383596768" sldId="299"/>
            <ac:spMk id="716" creationId="{1EA989C3-D25A-4473-8032-963ED77D0859}"/>
          </ac:spMkLst>
        </pc:spChg>
        <pc:spChg chg="mod">
          <ac:chgData name="Ragnhild Halvorsrud" userId="917ea340-fd63-490f-a7db-68428d24cf32" providerId="ADAL" clId="{3F26B701-AADC-4668-AAA4-FB7BA2B947B1}" dt="2020-06-19T09:05:28.924" v="2431" actId="790"/>
          <ac:spMkLst>
            <pc:docMk/>
            <pc:sldMk cId="3383596768" sldId="299"/>
            <ac:spMk id="717" creationId="{121EDC8A-6D84-4BDC-80CA-CAF46BF334BB}"/>
          </ac:spMkLst>
        </pc:spChg>
        <pc:spChg chg="mod">
          <ac:chgData name="Ragnhild Halvorsrud" userId="917ea340-fd63-490f-a7db-68428d24cf32" providerId="ADAL" clId="{3F26B701-AADC-4668-AAA4-FB7BA2B947B1}" dt="2020-06-19T09:05:28.925" v="2432" actId="790"/>
          <ac:spMkLst>
            <pc:docMk/>
            <pc:sldMk cId="3383596768" sldId="299"/>
            <ac:spMk id="718" creationId="{468DE55B-13EC-4D35-ABC7-84762D16AE85}"/>
          </ac:spMkLst>
        </pc:spChg>
        <pc:spChg chg="mod">
          <ac:chgData name="Ragnhild Halvorsrud" userId="917ea340-fd63-490f-a7db-68428d24cf32" providerId="ADAL" clId="{3F26B701-AADC-4668-AAA4-FB7BA2B947B1}" dt="2020-06-19T09:05:28.927" v="2433" actId="790"/>
          <ac:spMkLst>
            <pc:docMk/>
            <pc:sldMk cId="3383596768" sldId="299"/>
            <ac:spMk id="719" creationId="{F972DDB3-84D7-4611-9BC7-57E634DC0C72}"/>
          </ac:spMkLst>
        </pc:spChg>
        <pc:spChg chg="mod">
          <ac:chgData name="Ragnhild Halvorsrud" userId="917ea340-fd63-490f-a7db-68428d24cf32" providerId="ADAL" clId="{3F26B701-AADC-4668-AAA4-FB7BA2B947B1}" dt="2020-06-19T09:05:28.928" v="2434" actId="790"/>
          <ac:spMkLst>
            <pc:docMk/>
            <pc:sldMk cId="3383596768" sldId="299"/>
            <ac:spMk id="720" creationId="{418A9580-BFC4-4B93-9CCB-635FA58E030E}"/>
          </ac:spMkLst>
        </pc:spChg>
        <pc:spChg chg="mod">
          <ac:chgData name="Ragnhild Halvorsrud" userId="917ea340-fd63-490f-a7db-68428d24cf32" providerId="ADAL" clId="{3F26B701-AADC-4668-AAA4-FB7BA2B947B1}" dt="2020-06-19T09:05:28.940" v="2441" actId="790"/>
          <ac:spMkLst>
            <pc:docMk/>
            <pc:sldMk cId="3383596768" sldId="299"/>
            <ac:spMk id="748" creationId="{D7A6DE4D-B33F-4024-80C6-6017A8336099}"/>
          </ac:spMkLst>
        </pc:spChg>
        <pc:spChg chg="mod">
          <ac:chgData name="Ragnhild Halvorsrud" userId="917ea340-fd63-490f-a7db-68428d24cf32" providerId="ADAL" clId="{3F26B701-AADC-4668-AAA4-FB7BA2B947B1}" dt="2020-06-19T09:05:28.941" v="2442" actId="790"/>
          <ac:spMkLst>
            <pc:docMk/>
            <pc:sldMk cId="3383596768" sldId="299"/>
            <ac:spMk id="749" creationId="{B6AD12E3-D027-4C18-96C1-9F58051D9E8F}"/>
          </ac:spMkLst>
        </pc:spChg>
        <pc:spChg chg="mod">
          <ac:chgData name="Ragnhild Halvorsrud" userId="917ea340-fd63-490f-a7db-68428d24cf32" providerId="ADAL" clId="{3F26B701-AADC-4668-AAA4-FB7BA2B947B1}" dt="2020-06-19T09:05:28.943" v="2443" actId="790"/>
          <ac:spMkLst>
            <pc:docMk/>
            <pc:sldMk cId="3383596768" sldId="299"/>
            <ac:spMk id="754" creationId="{64A4545C-005C-4885-B60D-3573912E34D6}"/>
          </ac:spMkLst>
        </pc:spChg>
        <pc:spChg chg="mod">
          <ac:chgData name="Ragnhild Halvorsrud" userId="917ea340-fd63-490f-a7db-68428d24cf32" providerId="ADAL" clId="{3F26B701-AADC-4668-AAA4-FB7BA2B947B1}" dt="2020-06-19T09:05:28.944" v="2444" actId="790"/>
          <ac:spMkLst>
            <pc:docMk/>
            <pc:sldMk cId="3383596768" sldId="299"/>
            <ac:spMk id="755" creationId="{2585A5D2-53AC-4A43-B6BC-D36964075F07}"/>
          </ac:spMkLst>
        </pc:spChg>
        <pc:spChg chg="mod">
          <ac:chgData name="Ragnhild Halvorsrud" userId="917ea340-fd63-490f-a7db-68428d24cf32" providerId="ADAL" clId="{3F26B701-AADC-4668-AAA4-FB7BA2B947B1}" dt="2020-06-19T09:05:28.946" v="2445" actId="790"/>
          <ac:spMkLst>
            <pc:docMk/>
            <pc:sldMk cId="3383596768" sldId="299"/>
            <ac:spMk id="756" creationId="{6A446A45-1253-4759-A5A9-C5FDD872E287}"/>
          </ac:spMkLst>
        </pc:spChg>
        <pc:spChg chg="mod">
          <ac:chgData name="Ragnhild Halvorsrud" userId="917ea340-fd63-490f-a7db-68428d24cf32" providerId="ADAL" clId="{3F26B701-AADC-4668-AAA4-FB7BA2B947B1}" dt="2020-06-19T09:05:28.948" v="2446" actId="790"/>
          <ac:spMkLst>
            <pc:docMk/>
            <pc:sldMk cId="3383596768" sldId="299"/>
            <ac:spMk id="757" creationId="{DFED6113-9DCF-4D03-BCFB-0B04EA4A9023}"/>
          </ac:spMkLst>
        </pc:spChg>
        <pc:spChg chg="mod">
          <ac:chgData name="Ragnhild Halvorsrud" userId="917ea340-fd63-490f-a7db-68428d24cf32" providerId="ADAL" clId="{3F26B701-AADC-4668-AAA4-FB7BA2B947B1}" dt="2020-06-19T09:05:28.949" v="2447" actId="790"/>
          <ac:spMkLst>
            <pc:docMk/>
            <pc:sldMk cId="3383596768" sldId="299"/>
            <ac:spMk id="760" creationId="{96D4EFF9-79EB-42FD-8E21-6953693F4245}"/>
          </ac:spMkLst>
        </pc:spChg>
        <pc:spChg chg="mod">
          <ac:chgData name="Ragnhild Halvorsrud" userId="917ea340-fd63-490f-a7db-68428d24cf32" providerId="ADAL" clId="{3F26B701-AADC-4668-AAA4-FB7BA2B947B1}" dt="2020-06-19T09:05:28.951" v="2448" actId="790"/>
          <ac:spMkLst>
            <pc:docMk/>
            <pc:sldMk cId="3383596768" sldId="299"/>
            <ac:spMk id="762" creationId="{8A4BF165-7ACF-4D3E-8A72-B2EDE20E2864}"/>
          </ac:spMkLst>
        </pc:spChg>
        <pc:spChg chg="mod">
          <ac:chgData name="Ragnhild Halvorsrud" userId="917ea340-fd63-490f-a7db-68428d24cf32" providerId="ADAL" clId="{3F26B701-AADC-4668-AAA4-FB7BA2B947B1}" dt="2020-06-19T09:05:28.952" v="2449" actId="790"/>
          <ac:spMkLst>
            <pc:docMk/>
            <pc:sldMk cId="3383596768" sldId="299"/>
            <ac:spMk id="763" creationId="{638F76A3-8E46-43DE-9725-F85A9F2551A2}"/>
          </ac:spMkLst>
        </pc:spChg>
        <pc:spChg chg="mod">
          <ac:chgData name="Ragnhild Halvorsrud" userId="917ea340-fd63-490f-a7db-68428d24cf32" providerId="ADAL" clId="{3F26B701-AADC-4668-AAA4-FB7BA2B947B1}" dt="2020-06-19T09:05:28.954" v="2450" actId="790"/>
          <ac:spMkLst>
            <pc:docMk/>
            <pc:sldMk cId="3383596768" sldId="299"/>
            <ac:spMk id="764" creationId="{ECC1C073-3134-43B0-B302-5129E8521A02}"/>
          </ac:spMkLst>
        </pc:spChg>
        <pc:spChg chg="mod">
          <ac:chgData name="Ragnhild Halvorsrud" userId="917ea340-fd63-490f-a7db-68428d24cf32" providerId="ADAL" clId="{3F26B701-AADC-4668-AAA4-FB7BA2B947B1}" dt="2020-06-19T09:05:28.955" v="2451" actId="790"/>
          <ac:spMkLst>
            <pc:docMk/>
            <pc:sldMk cId="3383596768" sldId="299"/>
            <ac:spMk id="765" creationId="{CB17104D-5B2B-498E-84DF-49F0B09DC8EB}"/>
          </ac:spMkLst>
        </pc:spChg>
        <pc:spChg chg="mod">
          <ac:chgData name="Ragnhild Halvorsrud" userId="917ea340-fd63-490f-a7db-68428d24cf32" providerId="ADAL" clId="{3F26B701-AADC-4668-AAA4-FB7BA2B947B1}" dt="2020-06-19T09:05:28.957" v="2452" actId="790"/>
          <ac:spMkLst>
            <pc:docMk/>
            <pc:sldMk cId="3383596768" sldId="299"/>
            <ac:spMk id="768" creationId="{C8D19217-4D8E-45F7-ACAF-BF8DF4ABD19E}"/>
          </ac:spMkLst>
        </pc:spChg>
        <pc:spChg chg="mod">
          <ac:chgData name="Ragnhild Halvorsrud" userId="917ea340-fd63-490f-a7db-68428d24cf32" providerId="ADAL" clId="{3F26B701-AADC-4668-AAA4-FB7BA2B947B1}" dt="2020-06-19T09:05:28.958" v="2453" actId="790"/>
          <ac:spMkLst>
            <pc:docMk/>
            <pc:sldMk cId="3383596768" sldId="299"/>
            <ac:spMk id="770" creationId="{E4E17B52-7A3A-4490-AF95-36AB67721B84}"/>
          </ac:spMkLst>
        </pc:spChg>
        <pc:spChg chg="mod">
          <ac:chgData name="Ragnhild Halvorsrud" userId="917ea340-fd63-490f-a7db-68428d24cf32" providerId="ADAL" clId="{3F26B701-AADC-4668-AAA4-FB7BA2B947B1}" dt="2020-06-19T09:05:28.960" v="2454" actId="790"/>
          <ac:spMkLst>
            <pc:docMk/>
            <pc:sldMk cId="3383596768" sldId="299"/>
            <ac:spMk id="771" creationId="{0EAAC891-BF84-4C97-AB85-4FEEDA242149}"/>
          </ac:spMkLst>
        </pc:spChg>
        <pc:spChg chg="mod">
          <ac:chgData name="Ragnhild Halvorsrud" userId="917ea340-fd63-490f-a7db-68428d24cf32" providerId="ADAL" clId="{3F26B701-AADC-4668-AAA4-FB7BA2B947B1}" dt="2020-06-19T09:05:28.961" v="2455" actId="790"/>
          <ac:spMkLst>
            <pc:docMk/>
            <pc:sldMk cId="3383596768" sldId="299"/>
            <ac:spMk id="772" creationId="{0CC3F021-679E-4875-8084-4DA24F95D0CE}"/>
          </ac:spMkLst>
        </pc:spChg>
        <pc:spChg chg="mod">
          <ac:chgData name="Ragnhild Halvorsrud" userId="917ea340-fd63-490f-a7db-68428d24cf32" providerId="ADAL" clId="{3F26B701-AADC-4668-AAA4-FB7BA2B947B1}" dt="2020-06-19T09:05:28.963" v="2456" actId="790"/>
          <ac:spMkLst>
            <pc:docMk/>
            <pc:sldMk cId="3383596768" sldId="299"/>
            <ac:spMk id="773" creationId="{341EA19C-6D42-47B4-9ADE-C6094AE47D5D}"/>
          </ac:spMkLst>
        </pc:spChg>
        <pc:spChg chg="mod">
          <ac:chgData name="Ragnhild Halvorsrud" userId="917ea340-fd63-490f-a7db-68428d24cf32" providerId="ADAL" clId="{3F26B701-AADC-4668-AAA4-FB7BA2B947B1}" dt="2020-06-19T09:05:28.964" v="2457" actId="790"/>
          <ac:spMkLst>
            <pc:docMk/>
            <pc:sldMk cId="3383596768" sldId="299"/>
            <ac:spMk id="776" creationId="{0054E870-69B6-4C8F-925E-54BA2DCF7968}"/>
          </ac:spMkLst>
        </pc:spChg>
        <pc:spChg chg="mod">
          <ac:chgData name="Ragnhild Halvorsrud" userId="917ea340-fd63-490f-a7db-68428d24cf32" providerId="ADAL" clId="{3F26B701-AADC-4668-AAA4-FB7BA2B947B1}" dt="2020-06-19T09:05:28.966" v="2458" actId="790"/>
          <ac:spMkLst>
            <pc:docMk/>
            <pc:sldMk cId="3383596768" sldId="299"/>
            <ac:spMk id="778" creationId="{BEC9C6DE-EF3F-44C8-A069-2E4E29D0B0E3}"/>
          </ac:spMkLst>
        </pc:spChg>
        <pc:spChg chg="mod">
          <ac:chgData name="Ragnhild Halvorsrud" userId="917ea340-fd63-490f-a7db-68428d24cf32" providerId="ADAL" clId="{3F26B701-AADC-4668-AAA4-FB7BA2B947B1}" dt="2020-06-19T09:05:28.968" v="2459" actId="790"/>
          <ac:spMkLst>
            <pc:docMk/>
            <pc:sldMk cId="3383596768" sldId="299"/>
            <ac:spMk id="779" creationId="{C593AC3A-86DD-441B-927E-AF73552FCDEA}"/>
          </ac:spMkLst>
        </pc:spChg>
        <pc:spChg chg="mod">
          <ac:chgData name="Ragnhild Halvorsrud" userId="917ea340-fd63-490f-a7db-68428d24cf32" providerId="ADAL" clId="{3F26B701-AADC-4668-AAA4-FB7BA2B947B1}" dt="2020-06-19T09:05:28.969" v="2460" actId="790"/>
          <ac:spMkLst>
            <pc:docMk/>
            <pc:sldMk cId="3383596768" sldId="299"/>
            <ac:spMk id="780" creationId="{6A211EE5-3F69-4646-A7F3-2AFBF75D11D2}"/>
          </ac:spMkLst>
        </pc:spChg>
        <pc:spChg chg="mod">
          <ac:chgData name="Ragnhild Halvorsrud" userId="917ea340-fd63-490f-a7db-68428d24cf32" providerId="ADAL" clId="{3F26B701-AADC-4668-AAA4-FB7BA2B947B1}" dt="2020-06-19T09:05:28.971" v="2461" actId="790"/>
          <ac:spMkLst>
            <pc:docMk/>
            <pc:sldMk cId="3383596768" sldId="299"/>
            <ac:spMk id="781" creationId="{3F1AE0DC-33F7-426B-BB5B-B02200519721}"/>
          </ac:spMkLst>
        </pc:spChg>
        <pc:spChg chg="mod">
          <ac:chgData name="Ragnhild Halvorsrud" userId="917ea340-fd63-490f-a7db-68428d24cf32" providerId="ADAL" clId="{3F26B701-AADC-4668-AAA4-FB7BA2B947B1}" dt="2020-06-19T09:05:28.973" v="2462" actId="790"/>
          <ac:spMkLst>
            <pc:docMk/>
            <pc:sldMk cId="3383596768" sldId="299"/>
            <ac:spMk id="784" creationId="{1A026779-B69C-4B60-A026-D4B07A3D753B}"/>
          </ac:spMkLst>
        </pc:spChg>
        <pc:spChg chg="mod">
          <ac:chgData name="Ragnhild Halvorsrud" userId="917ea340-fd63-490f-a7db-68428d24cf32" providerId="ADAL" clId="{3F26B701-AADC-4668-AAA4-FB7BA2B947B1}" dt="2020-06-19T09:05:28.975" v="2463" actId="790"/>
          <ac:spMkLst>
            <pc:docMk/>
            <pc:sldMk cId="3383596768" sldId="299"/>
            <ac:spMk id="785" creationId="{1A145130-8701-4A37-B240-6FFF67C71B33}"/>
          </ac:spMkLst>
        </pc:spChg>
        <pc:spChg chg="mod">
          <ac:chgData name="Ragnhild Halvorsrud" userId="917ea340-fd63-490f-a7db-68428d24cf32" providerId="ADAL" clId="{3F26B701-AADC-4668-AAA4-FB7BA2B947B1}" dt="2020-06-19T09:05:28.977" v="2464" actId="790"/>
          <ac:spMkLst>
            <pc:docMk/>
            <pc:sldMk cId="3383596768" sldId="299"/>
            <ac:spMk id="786" creationId="{081E2B58-4138-407A-B7FD-FB597A1B4F1B}"/>
          </ac:spMkLst>
        </pc:spChg>
        <pc:spChg chg="mod">
          <ac:chgData name="Ragnhild Halvorsrud" userId="917ea340-fd63-490f-a7db-68428d24cf32" providerId="ADAL" clId="{3F26B701-AADC-4668-AAA4-FB7BA2B947B1}" dt="2020-06-19T09:05:28.979" v="2465" actId="790"/>
          <ac:spMkLst>
            <pc:docMk/>
            <pc:sldMk cId="3383596768" sldId="299"/>
            <ac:spMk id="787" creationId="{6BA6D7E1-33AC-48CE-906D-DFFC08C21BB9}"/>
          </ac:spMkLst>
        </pc:spChg>
        <pc:spChg chg="mod">
          <ac:chgData name="Ragnhild Halvorsrud" userId="917ea340-fd63-490f-a7db-68428d24cf32" providerId="ADAL" clId="{3F26B701-AADC-4668-AAA4-FB7BA2B947B1}" dt="2020-06-19T09:05:28.980" v="2466" actId="790"/>
          <ac:spMkLst>
            <pc:docMk/>
            <pc:sldMk cId="3383596768" sldId="299"/>
            <ac:spMk id="788" creationId="{555A77C0-40E9-4724-944B-3A063B2CDA85}"/>
          </ac:spMkLst>
        </pc:spChg>
      </pc:sldChg>
      <pc:sldChg chg="modSp add del mod modNotes">
        <pc:chgData name="Ragnhild Halvorsrud" userId="917ea340-fd63-490f-a7db-68428d24cf32" providerId="ADAL" clId="{3F26B701-AADC-4668-AAA4-FB7BA2B947B1}" dt="2020-06-19T09:49:52.278" v="7525" actId="47"/>
        <pc:sldMkLst>
          <pc:docMk/>
          <pc:sldMk cId="1266007195" sldId="303"/>
        </pc:sldMkLst>
        <pc:spChg chg="mod">
          <ac:chgData name="Ragnhild Halvorsrud" userId="917ea340-fd63-490f-a7db-68428d24cf32" providerId="ADAL" clId="{3F26B701-AADC-4668-AAA4-FB7BA2B947B1}" dt="2020-06-19T09:49:34.858" v="7454" actId="790"/>
          <ac:spMkLst>
            <pc:docMk/>
            <pc:sldMk cId="1266007195" sldId="303"/>
            <ac:spMk id="5" creationId="{380A23CE-5815-4E08-B771-0889B994DC7C}"/>
          </ac:spMkLst>
        </pc:spChg>
        <pc:spChg chg="mod">
          <ac:chgData name="Ragnhild Halvorsrud" userId="917ea340-fd63-490f-a7db-68428d24cf32" providerId="ADAL" clId="{3F26B701-AADC-4668-AAA4-FB7BA2B947B1}" dt="2020-06-19T09:49:34.860" v="7455" actId="790"/>
          <ac:spMkLst>
            <pc:docMk/>
            <pc:sldMk cId="1266007195" sldId="303"/>
            <ac:spMk id="6" creationId="{9B259E65-8C90-4F0C-8E9B-6E8A0A6C0E6E}"/>
          </ac:spMkLst>
        </pc:spChg>
        <pc:spChg chg="mod">
          <ac:chgData name="Ragnhild Halvorsrud" userId="917ea340-fd63-490f-a7db-68428d24cf32" providerId="ADAL" clId="{3F26B701-AADC-4668-AAA4-FB7BA2B947B1}" dt="2020-06-19T09:49:34.862" v="7456" actId="790"/>
          <ac:spMkLst>
            <pc:docMk/>
            <pc:sldMk cId="1266007195" sldId="303"/>
            <ac:spMk id="8" creationId="{A190216D-3D82-4C4A-BBBC-58568D4C80B8}"/>
          </ac:spMkLst>
        </pc:spChg>
        <pc:spChg chg="mod">
          <ac:chgData name="Ragnhild Halvorsrud" userId="917ea340-fd63-490f-a7db-68428d24cf32" providerId="ADAL" clId="{3F26B701-AADC-4668-AAA4-FB7BA2B947B1}" dt="2020-06-19T09:49:34.863" v="7457" actId="790"/>
          <ac:spMkLst>
            <pc:docMk/>
            <pc:sldMk cId="1266007195" sldId="303"/>
            <ac:spMk id="9" creationId="{42B57A26-CA19-4A12-A954-F49F71795306}"/>
          </ac:spMkLst>
        </pc:spChg>
        <pc:spChg chg="mod">
          <ac:chgData name="Ragnhild Halvorsrud" userId="917ea340-fd63-490f-a7db-68428d24cf32" providerId="ADAL" clId="{3F26B701-AADC-4668-AAA4-FB7BA2B947B1}" dt="2020-06-19T09:49:34.865" v="7458" actId="790"/>
          <ac:spMkLst>
            <pc:docMk/>
            <pc:sldMk cId="1266007195" sldId="303"/>
            <ac:spMk id="10" creationId="{AA27A2F3-248E-49F3-AE20-5B255C593A47}"/>
          </ac:spMkLst>
        </pc:spChg>
        <pc:spChg chg="mod">
          <ac:chgData name="Ragnhild Halvorsrud" userId="917ea340-fd63-490f-a7db-68428d24cf32" providerId="ADAL" clId="{3F26B701-AADC-4668-AAA4-FB7BA2B947B1}" dt="2020-06-19T09:49:34.873" v="7459"/>
          <ac:spMkLst>
            <pc:docMk/>
            <pc:sldMk cId="1266007195" sldId="303"/>
            <ac:spMk id="16" creationId="{6B5AEB99-B3F1-4FE2-8188-97CC8BA63C15}"/>
          </ac:spMkLst>
        </pc:spChg>
        <pc:spChg chg="mod">
          <ac:chgData name="Ragnhild Halvorsrud" userId="917ea340-fd63-490f-a7db-68428d24cf32" providerId="ADAL" clId="{3F26B701-AADC-4668-AAA4-FB7BA2B947B1}" dt="2020-06-19T09:49:34.875" v="7460"/>
          <ac:spMkLst>
            <pc:docMk/>
            <pc:sldMk cId="1266007195" sldId="303"/>
            <ac:spMk id="17" creationId="{9E115B4F-3FF0-4743-879C-D0B52D661C3B}"/>
          </ac:spMkLst>
        </pc:spChg>
        <pc:spChg chg="mod">
          <ac:chgData name="Ragnhild Halvorsrud" userId="917ea340-fd63-490f-a7db-68428d24cf32" providerId="ADAL" clId="{3F26B701-AADC-4668-AAA4-FB7BA2B947B1}" dt="2020-06-19T09:49:34.886" v="7461"/>
          <ac:spMkLst>
            <pc:docMk/>
            <pc:sldMk cId="1266007195" sldId="303"/>
            <ac:spMk id="18" creationId="{15341CD3-D124-4708-B146-913EA0EC86D2}"/>
          </ac:spMkLst>
        </pc:spChg>
        <pc:spChg chg="mod">
          <ac:chgData name="Ragnhild Halvorsrud" userId="917ea340-fd63-490f-a7db-68428d24cf32" providerId="ADAL" clId="{3F26B701-AADC-4668-AAA4-FB7BA2B947B1}" dt="2020-06-19T09:49:34.886" v="7462"/>
          <ac:spMkLst>
            <pc:docMk/>
            <pc:sldMk cId="1266007195" sldId="303"/>
            <ac:spMk id="19" creationId="{6D4BC493-2179-4EE7-A1CD-A8CEA3E95156}"/>
          </ac:spMkLst>
        </pc:spChg>
        <pc:spChg chg="mod">
          <ac:chgData name="Ragnhild Halvorsrud" userId="917ea340-fd63-490f-a7db-68428d24cf32" providerId="ADAL" clId="{3F26B701-AADC-4668-AAA4-FB7BA2B947B1}" dt="2020-06-19T09:49:34.887" v="7463"/>
          <ac:spMkLst>
            <pc:docMk/>
            <pc:sldMk cId="1266007195" sldId="303"/>
            <ac:spMk id="22" creationId="{2A8B4CAF-E113-4C1B-950E-0AAEAD4C715F}"/>
          </ac:spMkLst>
        </pc:spChg>
        <pc:spChg chg="mod">
          <ac:chgData name="Ragnhild Halvorsrud" userId="917ea340-fd63-490f-a7db-68428d24cf32" providerId="ADAL" clId="{3F26B701-AADC-4668-AAA4-FB7BA2B947B1}" dt="2020-06-19T09:49:34.887" v="7464"/>
          <ac:spMkLst>
            <pc:docMk/>
            <pc:sldMk cId="1266007195" sldId="303"/>
            <ac:spMk id="23" creationId="{59A258F2-FB2B-4E0A-9412-F1EA0CDB2DE8}"/>
          </ac:spMkLst>
        </pc:spChg>
        <pc:spChg chg="mod">
          <ac:chgData name="Ragnhild Halvorsrud" userId="917ea340-fd63-490f-a7db-68428d24cf32" providerId="ADAL" clId="{3F26B701-AADC-4668-AAA4-FB7BA2B947B1}" dt="2020-06-19T09:49:34.888" v="7465"/>
          <ac:spMkLst>
            <pc:docMk/>
            <pc:sldMk cId="1266007195" sldId="303"/>
            <ac:spMk id="25" creationId="{311B6CC1-EB95-43B7-B897-5CC69DBB5F51}"/>
          </ac:spMkLst>
        </pc:spChg>
        <pc:spChg chg="mod">
          <ac:chgData name="Ragnhild Halvorsrud" userId="917ea340-fd63-490f-a7db-68428d24cf32" providerId="ADAL" clId="{3F26B701-AADC-4668-AAA4-FB7BA2B947B1}" dt="2020-06-19T09:49:34.888" v="7466"/>
          <ac:spMkLst>
            <pc:docMk/>
            <pc:sldMk cId="1266007195" sldId="303"/>
            <ac:spMk id="26" creationId="{C989C700-7DEC-43D2-8462-314C2ABB3F01}"/>
          </ac:spMkLst>
        </pc:spChg>
        <pc:spChg chg="mod">
          <ac:chgData name="Ragnhild Halvorsrud" userId="917ea340-fd63-490f-a7db-68428d24cf32" providerId="ADAL" clId="{3F26B701-AADC-4668-AAA4-FB7BA2B947B1}" dt="2020-06-19T09:49:34.889" v="7467"/>
          <ac:spMkLst>
            <pc:docMk/>
            <pc:sldMk cId="1266007195" sldId="303"/>
            <ac:spMk id="27" creationId="{5FB78D8D-ABE7-4848-B610-DEB9CE106385}"/>
          </ac:spMkLst>
        </pc:spChg>
        <pc:spChg chg="mod">
          <ac:chgData name="Ragnhild Halvorsrud" userId="917ea340-fd63-490f-a7db-68428d24cf32" providerId="ADAL" clId="{3F26B701-AADC-4668-AAA4-FB7BA2B947B1}" dt="2020-06-19T09:49:34.890" v="7468"/>
          <ac:spMkLst>
            <pc:docMk/>
            <pc:sldMk cId="1266007195" sldId="303"/>
            <ac:spMk id="28" creationId="{4E568EFA-E977-4FFC-9183-81F04C8806BD}"/>
          </ac:spMkLst>
        </pc:spChg>
        <pc:spChg chg="mod">
          <ac:chgData name="Ragnhild Halvorsrud" userId="917ea340-fd63-490f-a7db-68428d24cf32" providerId="ADAL" clId="{3F26B701-AADC-4668-AAA4-FB7BA2B947B1}" dt="2020-06-19T09:49:34.890" v="7469"/>
          <ac:spMkLst>
            <pc:docMk/>
            <pc:sldMk cId="1266007195" sldId="303"/>
            <ac:spMk id="31" creationId="{15C1A4A5-80A1-4919-AD34-08054FD238EF}"/>
          </ac:spMkLst>
        </pc:spChg>
        <pc:spChg chg="mod">
          <ac:chgData name="Ragnhild Halvorsrud" userId="917ea340-fd63-490f-a7db-68428d24cf32" providerId="ADAL" clId="{3F26B701-AADC-4668-AAA4-FB7BA2B947B1}" dt="2020-06-19T09:49:34.891" v="7470"/>
          <ac:spMkLst>
            <pc:docMk/>
            <pc:sldMk cId="1266007195" sldId="303"/>
            <ac:spMk id="32" creationId="{E59E22A2-B0A0-44AB-9794-F1213459E682}"/>
          </ac:spMkLst>
        </pc:spChg>
        <pc:spChg chg="mod">
          <ac:chgData name="Ragnhild Halvorsrud" userId="917ea340-fd63-490f-a7db-68428d24cf32" providerId="ADAL" clId="{3F26B701-AADC-4668-AAA4-FB7BA2B947B1}" dt="2020-06-19T09:49:34.891" v="7471"/>
          <ac:spMkLst>
            <pc:docMk/>
            <pc:sldMk cId="1266007195" sldId="303"/>
            <ac:spMk id="33" creationId="{237A53DD-5142-4BBC-88A8-3C4FF70C65EC}"/>
          </ac:spMkLst>
        </pc:spChg>
        <pc:spChg chg="mod">
          <ac:chgData name="Ragnhild Halvorsrud" userId="917ea340-fd63-490f-a7db-68428d24cf32" providerId="ADAL" clId="{3F26B701-AADC-4668-AAA4-FB7BA2B947B1}" dt="2020-06-19T09:49:34.892" v="7472"/>
          <ac:spMkLst>
            <pc:docMk/>
            <pc:sldMk cId="1266007195" sldId="303"/>
            <ac:spMk id="34" creationId="{72A2CB0F-1982-4332-9C69-3BA8D5FF7675}"/>
          </ac:spMkLst>
        </pc:spChg>
        <pc:spChg chg="mod">
          <ac:chgData name="Ragnhild Halvorsrud" userId="917ea340-fd63-490f-a7db-68428d24cf32" providerId="ADAL" clId="{3F26B701-AADC-4668-AAA4-FB7BA2B947B1}" dt="2020-06-19T09:49:34.892" v="7473"/>
          <ac:spMkLst>
            <pc:docMk/>
            <pc:sldMk cId="1266007195" sldId="303"/>
            <ac:spMk id="35" creationId="{753449AB-7D8D-48F4-85FC-ACB2E9CE8641}"/>
          </ac:spMkLst>
        </pc:spChg>
        <pc:spChg chg="mod">
          <ac:chgData name="Ragnhild Halvorsrud" userId="917ea340-fd63-490f-a7db-68428d24cf32" providerId="ADAL" clId="{3F26B701-AADC-4668-AAA4-FB7BA2B947B1}" dt="2020-06-19T09:49:34.893" v="7474"/>
          <ac:spMkLst>
            <pc:docMk/>
            <pc:sldMk cId="1266007195" sldId="303"/>
            <ac:spMk id="36" creationId="{802E15C9-9B9B-4BC3-8A54-6799C1F36FD0}"/>
          </ac:spMkLst>
        </pc:spChg>
        <pc:spChg chg="mod">
          <ac:chgData name="Ragnhild Halvorsrud" userId="917ea340-fd63-490f-a7db-68428d24cf32" providerId="ADAL" clId="{3F26B701-AADC-4668-AAA4-FB7BA2B947B1}" dt="2020-06-19T09:49:34.894" v="7475"/>
          <ac:spMkLst>
            <pc:docMk/>
            <pc:sldMk cId="1266007195" sldId="303"/>
            <ac:spMk id="58" creationId="{B86B1E97-FDE9-493F-B345-27F1197CDED2}"/>
          </ac:spMkLst>
        </pc:spChg>
        <pc:spChg chg="mod">
          <ac:chgData name="Ragnhild Halvorsrud" userId="917ea340-fd63-490f-a7db-68428d24cf32" providerId="ADAL" clId="{3F26B701-AADC-4668-AAA4-FB7BA2B947B1}" dt="2020-06-19T09:49:34.894" v="7476"/>
          <ac:spMkLst>
            <pc:docMk/>
            <pc:sldMk cId="1266007195" sldId="303"/>
            <ac:spMk id="59" creationId="{0711F59F-6D42-40CF-83F0-8A94B2E2A4AE}"/>
          </ac:spMkLst>
        </pc:spChg>
        <pc:spChg chg="mod">
          <ac:chgData name="Ragnhild Halvorsrud" userId="917ea340-fd63-490f-a7db-68428d24cf32" providerId="ADAL" clId="{3F26B701-AADC-4668-AAA4-FB7BA2B947B1}" dt="2020-06-19T09:49:34.895" v="7477"/>
          <ac:spMkLst>
            <pc:docMk/>
            <pc:sldMk cId="1266007195" sldId="303"/>
            <ac:spMk id="60" creationId="{79479B73-EB8F-4CC8-A562-7BCE1BF828F6}"/>
          </ac:spMkLst>
        </pc:spChg>
        <pc:spChg chg="mod">
          <ac:chgData name="Ragnhild Halvorsrud" userId="917ea340-fd63-490f-a7db-68428d24cf32" providerId="ADAL" clId="{3F26B701-AADC-4668-AAA4-FB7BA2B947B1}" dt="2020-06-19T09:49:34.896" v="7478"/>
          <ac:spMkLst>
            <pc:docMk/>
            <pc:sldMk cId="1266007195" sldId="303"/>
            <ac:spMk id="61" creationId="{587F9274-6D87-42F9-9DDA-3C935B60DACC}"/>
          </ac:spMkLst>
        </pc:spChg>
        <pc:spChg chg="mod">
          <ac:chgData name="Ragnhild Halvorsrud" userId="917ea340-fd63-490f-a7db-68428d24cf32" providerId="ADAL" clId="{3F26B701-AADC-4668-AAA4-FB7BA2B947B1}" dt="2020-06-19T09:49:34.896" v="7479"/>
          <ac:spMkLst>
            <pc:docMk/>
            <pc:sldMk cId="1266007195" sldId="303"/>
            <ac:spMk id="62" creationId="{EE724ED9-5697-42EE-B859-761F3502ED38}"/>
          </ac:spMkLst>
        </pc:spChg>
        <pc:spChg chg="mod">
          <ac:chgData name="Ragnhild Halvorsrud" userId="917ea340-fd63-490f-a7db-68428d24cf32" providerId="ADAL" clId="{3F26B701-AADC-4668-AAA4-FB7BA2B947B1}" dt="2020-06-19T09:49:34.897" v="7480"/>
          <ac:spMkLst>
            <pc:docMk/>
            <pc:sldMk cId="1266007195" sldId="303"/>
            <ac:spMk id="63" creationId="{5EA71ED2-28DC-41EE-9999-2FF81A4ECBDB}"/>
          </ac:spMkLst>
        </pc:spChg>
        <pc:spChg chg="mod">
          <ac:chgData name="Ragnhild Halvorsrud" userId="917ea340-fd63-490f-a7db-68428d24cf32" providerId="ADAL" clId="{3F26B701-AADC-4668-AAA4-FB7BA2B947B1}" dt="2020-06-19T09:49:34.898" v="7481"/>
          <ac:spMkLst>
            <pc:docMk/>
            <pc:sldMk cId="1266007195" sldId="303"/>
            <ac:spMk id="64" creationId="{87E8EFC7-13F9-455F-BE90-AB4D864DEB6F}"/>
          </ac:spMkLst>
        </pc:spChg>
        <pc:spChg chg="mod">
          <ac:chgData name="Ragnhild Halvorsrud" userId="917ea340-fd63-490f-a7db-68428d24cf32" providerId="ADAL" clId="{3F26B701-AADC-4668-AAA4-FB7BA2B947B1}" dt="2020-06-19T09:49:34.899" v="7482"/>
          <ac:spMkLst>
            <pc:docMk/>
            <pc:sldMk cId="1266007195" sldId="303"/>
            <ac:spMk id="66" creationId="{FE3D94E1-411C-4824-90ED-C0DC3E64945C}"/>
          </ac:spMkLst>
        </pc:spChg>
        <pc:spChg chg="mod">
          <ac:chgData name="Ragnhild Halvorsrud" userId="917ea340-fd63-490f-a7db-68428d24cf32" providerId="ADAL" clId="{3F26B701-AADC-4668-AAA4-FB7BA2B947B1}" dt="2020-06-19T09:49:34.900" v="7483"/>
          <ac:spMkLst>
            <pc:docMk/>
            <pc:sldMk cId="1266007195" sldId="303"/>
            <ac:spMk id="69" creationId="{9D15D3B2-A243-437D-AA45-8220C667AEE3}"/>
          </ac:spMkLst>
        </pc:spChg>
        <pc:spChg chg="mod">
          <ac:chgData name="Ragnhild Halvorsrud" userId="917ea340-fd63-490f-a7db-68428d24cf32" providerId="ADAL" clId="{3F26B701-AADC-4668-AAA4-FB7BA2B947B1}" dt="2020-06-19T09:49:34.901" v="7484"/>
          <ac:spMkLst>
            <pc:docMk/>
            <pc:sldMk cId="1266007195" sldId="303"/>
            <ac:spMk id="71" creationId="{0A3D97DF-F597-44AE-A905-5462AE044F41}"/>
          </ac:spMkLst>
        </pc:spChg>
        <pc:spChg chg="mod">
          <ac:chgData name="Ragnhild Halvorsrud" userId="917ea340-fd63-490f-a7db-68428d24cf32" providerId="ADAL" clId="{3F26B701-AADC-4668-AAA4-FB7BA2B947B1}" dt="2020-06-19T09:49:34.901" v="7485"/>
          <ac:spMkLst>
            <pc:docMk/>
            <pc:sldMk cId="1266007195" sldId="303"/>
            <ac:spMk id="72" creationId="{C5FE77CF-E474-40E0-9DE1-FBB2FC09FCB1}"/>
          </ac:spMkLst>
        </pc:spChg>
        <pc:spChg chg="mod">
          <ac:chgData name="Ragnhild Halvorsrud" userId="917ea340-fd63-490f-a7db-68428d24cf32" providerId="ADAL" clId="{3F26B701-AADC-4668-AAA4-FB7BA2B947B1}" dt="2020-06-19T09:49:34.902" v="7486"/>
          <ac:spMkLst>
            <pc:docMk/>
            <pc:sldMk cId="1266007195" sldId="303"/>
            <ac:spMk id="74" creationId="{80A3FC2D-0B23-4BC8-9310-F32A4789AA65}"/>
          </ac:spMkLst>
        </pc:spChg>
      </pc:sldChg>
      <pc:sldChg chg="modSp add mod ord modNotes">
        <pc:chgData name="Ragnhild Halvorsrud" userId="917ea340-fd63-490f-a7db-68428d24cf32" providerId="ADAL" clId="{3F26B701-AADC-4668-AAA4-FB7BA2B947B1}" dt="2020-06-19T17:20:47.667" v="16984" actId="790"/>
        <pc:sldMkLst>
          <pc:docMk/>
          <pc:sldMk cId="1775291750" sldId="308"/>
        </pc:sldMkLst>
        <pc:spChg chg="mod">
          <ac:chgData name="Ragnhild Halvorsrud" userId="917ea340-fd63-490f-a7db-68428d24cf32" providerId="ADAL" clId="{3F26B701-AADC-4668-AAA4-FB7BA2B947B1}" dt="2020-06-19T17:20:47.638" v="16971" actId="790"/>
          <ac:spMkLst>
            <pc:docMk/>
            <pc:sldMk cId="1775291750" sldId="308"/>
            <ac:spMk id="2" creationId="{445361DC-A873-4CF1-B885-893544BD23E6}"/>
          </ac:spMkLst>
        </pc:spChg>
        <pc:spChg chg="mod">
          <ac:chgData name="Ragnhild Halvorsrud" userId="917ea340-fd63-490f-a7db-68428d24cf32" providerId="ADAL" clId="{3F26B701-AADC-4668-AAA4-FB7BA2B947B1}" dt="2020-06-19T17:20:47.640" v="16972" actId="790"/>
          <ac:spMkLst>
            <pc:docMk/>
            <pc:sldMk cId="1775291750" sldId="308"/>
            <ac:spMk id="3" creationId="{A657D746-780B-4B2B-BAB5-EF31F7F3F2BE}"/>
          </ac:spMkLst>
        </pc:spChg>
        <pc:spChg chg="mod">
          <ac:chgData name="Ragnhild Halvorsrud" userId="917ea340-fd63-490f-a7db-68428d24cf32" providerId="ADAL" clId="{3F26B701-AADC-4668-AAA4-FB7BA2B947B1}" dt="2020-06-19T17:20:47.646" v="16973" actId="790"/>
          <ac:spMkLst>
            <pc:docMk/>
            <pc:sldMk cId="1775291750" sldId="308"/>
            <ac:spMk id="142" creationId="{4726E1CE-ED03-42E6-B229-76253DEB1620}"/>
          </ac:spMkLst>
        </pc:spChg>
        <pc:spChg chg="mod">
          <ac:chgData name="Ragnhild Halvorsrud" userId="917ea340-fd63-490f-a7db-68428d24cf32" providerId="ADAL" clId="{3F26B701-AADC-4668-AAA4-FB7BA2B947B1}" dt="2020-06-19T17:20:47.648" v="16974" actId="790"/>
          <ac:spMkLst>
            <pc:docMk/>
            <pc:sldMk cId="1775291750" sldId="308"/>
            <ac:spMk id="143" creationId="{BDA40E7D-DD8B-40C8-9DE2-9EF24C29CE57}"/>
          </ac:spMkLst>
        </pc:spChg>
        <pc:spChg chg="mod">
          <ac:chgData name="Ragnhild Halvorsrud" userId="917ea340-fd63-490f-a7db-68428d24cf32" providerId="ADAL" clId="{3F26B701-AADC-4668-AAA4-FB7BA2B947B1}" dt="2020-06-19T17:20:47.651" v="16975" actId="790"/>
          <ac:spMkLst>
            <pc:docMk/>
            <pc:sldMk cId="1775291750" sldId="308"/>
            <ac:spMk id="144" creationId="{244DEFF9-3020-4005-9E7C-106FCF7645B1}"/>
          </ac:spMkLst>
        </pc:spChg>
        <pc:spChg chg="mod">
          <ac:chgData name="Ragnhild Halvorsrud" userId="917ea340-fd63-490f-a7db-68428d24cf32" providerId="ADAL" clId="{3F26B701-AADC-4668-AAA4-FB7BA2B947B1}" dt="2020-06-19T17:20:47.652" v="16976" actId="790"/>
          <ac:spMkLst>
            <pc:docMk/>
            <pc:sldMk cId="1775291750" sldId="308"/>
            <ac:spMk id="145" creationId="{A68A2C18-FF7D-4A80-812B-647AB6CDB534}"/>
          </ac:spMkLst>
        </pc:spChg>
        <pc:spChg chg="mod">
          <ac:chgData name="Ragnhild Halvorsrud" userId="917ea340-fd63-490f-a7db-68428d24cf32" providerId="ADAL" clId="{3F26B701-AADC-4668-AAA4-FB7BA2B947B1}" dt="2020-06-19T17:20:47.653" v="16977" actId="790"/>
          <ac:spMkLst>
            <pc:docMk/>
            <pc:sldMk cId="1775291750" sldId="308"/>
            <ac:spMk id="146" creationId="{D4D8F8D2-1F3A-4E7B-9099-80558A556854}"/>
          </ac:spMkLst>
        </pc:spChg>
        <pc:spChg chg="mod">
          <ac:chgData name="Ragnhild Halvorsrud" userId="917ea340-fd63-490f-a7db-68428d24cf32" providerId="ADAL" clId="{3F26B701-AADC-4668-AAA4-FB7BA2B947B1}" dt="2020-06-19T17:20:47.655" v="16978" actId="790"/>
          <ac:spMkLst>
            <pc:docMk/>
            <pc:sldMk cId="1775291750" sldId="308"/>
            <ac:spMk id="147" creationId="{A46804A7-FDA2-4320-9384-E3DD6DFBCFD5}"/>
          </ac:spMkLst>
        </pc:spChg>
        <pc:spChg chg="mod">
          <ac:chgData name="Ragnhild Halvorsrud" userId="917ea340-fd63-490f-a7db-68428d24cf32" providerId="ADAL" clId="{3F26B701-AADC-4668-AAA4-FB7BA2B947B1}" dt="2020-06-19T17:20:47.657" v="16979" actId="790"/>
          <ac:spMkLst>
            <pc:docMk/>
            <pc:sldMk cId="1775291750" sldId="308"/>
            <ac:spMk id="148" creationId="{9845FEE3-F7D4-4D9F-8E55-DCFEA66B07B0}"/>
          </ac:spMkLst>
        </pc:spChg>
        <pc:spChg chg="mod">
          <ac:chgData name="Ragnhild Halvorsrud" userId="917ea340-fd63-490f-a7db-68428d24cf32" providerId="ADAL" clId="{3F26B701-AADC-4668-AAA4-FB7BA2B947B1}" dt="2020-06-19T17:20:47.659" v="16980" actId="790"/>
          <ac:spMkLst>
            <pc:docMk/>
            <pc:sldMk cId="1775291750" sldId="308"/>
            <ac:spMk id="149" creationId="{7360609C-BB95-4ADE-B085-69AE30126854}"/>
          </ac:spMkLst>
        </pc:spChg>
        <pc:spChg chg="mod">
          <ac:chgData name="Ragnhild Halvorsrud" userId="917ea340-fd63-490f-a7db-68428d24cf32" providerId="ADAL" clId="{3F26B701-AADC-4668-AAA4-FB7BA2B947B1}" dt="2020-06-19T17:20:47.662" v="16981" actId="790"/>
          <ac:spMkLst>
            <pc:docMk/>
            <pc:sldMk cId="1775291750" sldId="308"/>
            <ac:spMk id="155" creationId="{E721DA30-D984-4F08-B32F-B888A0661E44}"/>
          </ac:spMkLst>
        </pc:spChg>
        <pc:spChg chg="mod">
          <ac:chgData name="Ragnhild Halvorsrud" userId="917ea340-fd63-490f-a7db-68428d24cf32" providerId="ADAL" clId="{3F26B701-AADC-4668-AAA4-FB7BA2B947B1}" dt="2020-06-19T17:20:47.664" v="16982" actId="790"/>
          <ac:spMkLst>
            <pc:docMk/>
            <pc:sldMk cId="1775291750" sldId="308"/>
            <ac:spMk id="156" creationId="{8787CECD-877A-40E5-B6BA-C1BF3DF5AB0F}"/>
          </ac:spMkLst>
        </pc:spChg>
      </pc:sldChg>
      <pc:sldChg chg="modSp add del mod modNotes">
        <pc:chgData name="Ragnhild Halvorsrud" userId="917ea340-fd63-490f-a7db-68428d24cf32" providerId="ADAL" clId="{3F26B701-AADC-4668-AAA4-FB7BA2B947B1}" dt="2020-06-19T11:49:39.245" v="9469" actId="47"/>
        <pc:sldMkLst>
          <pc:docMk/>
          <pc:sldMk cId="3517278896" sldId="370"/>
        </pc:sldMkLst>
        <pc:spChg chg="mod">
          <ac:chgData name="Ragnhild Halvorsrud" userId="917ea340-fd63-490f-a7db-68428d24cf32" providerId="ADAL" clId="{3F26B701-AADC-4668-AAA4-FB7BA2B947B1}" dt="2020-06-19T11:47:11.976" v="9450" actId="790"/>
          <ac:spMkLst>
            <pc:docMk/>
            <pc:sldMk cId="3517278896" sldId="370"/>
            <ac:spMk id="2" creationId="{00000000-0000-0000-0000-000000000000}"/>
          </ac:spMkLst>
        </pc:spChg>
        <pc:spChg chg="mod">
          <ac:chgData name="Ragnhild Halvorsrud" userId="917ea340-fd63-490f-a7db-68428d24cf32" providerId="ADAL" clId="{3F26B701-AADC-4668-AAA4-FB7BA2B947B1}" dt="2020-06-19T11:47:11.980" v="9451" actId="790"/>
          <ac:spMkLst>
            <pc:docMk/>
            <pc:sldMk cId="3517278896" sldId="370"/>
            <ac:spMk id="3" creationId="{00000000-0000-0000-0000-000000000000}"/>
          </ac:spMkLst>
        </pc:spChg>
        <pc:spChg chg="mod">
          <ac:chgData name="Ragnhild Halvorsrud" userId="917ea340-fd63-490f-a7db-68428d24cf32" providerId="ADAL" clId="{3F26B701-AADC-4668-AAA4-FB7BA2B947B1}" dt="2020-06-19T11:47:11.982" v="9452" actId="790"/>
          <ac:spMkLst>
            <pc:docMk/>
            <pc:sldMk cId="3517278896" sldId="370"/>
            <ac:spMk id="5" creationId="{00000000-0000-0000-0000-000000000000}"/>
          </ac:spMkLst>
        </pc:spChg>
      </pc:sldChg>
      <pc:sldChg chg="addSp delSp modSp add mod ord modNotes">
        <pc:chgData name="Ragnhild Halvorsrud" userId="917ea340-fd63-490f-a7db-68428d24cf32" providerId="ADAL" clId="{3F26B701-AADC-4668-AAA4-FB7BA2B947B1}" dt="2020-06-19T17:20:45.775" v="16015" actId="790"/>
        <pc:sldMkLst>
          <pc:docMk/>
          <pc:sldMk cId="2416284616" sldId="377"/>
        </pc:sldMkLst>
        <pc:spChg chg="mod">
          <ac:chgData name="Ragnhild Halvorsrud" userId="917ea340-fd63-490f-a7db-68428d24cf32" providerId="ADAL" clId="{3F26B701-AADC-4668-AAA4-FB7BA2B947B1}" dt="2020-06-19T17:20:45.754" v="16007" actId="790"/>
          <ac:spMkLst>
            <pc:docMk/>
            <pc:sldMk cId="2416284616" sldId="377"/>
            <ac:spMk id="2" creationId="{00000000-0000-0000-0000-000000000000}"/>
          </ac:spMkLst>
        </pc:spChg>
        <pc:spChg chg="mod">
          <ac:chgData name="Ragnhild Halvorsrud" userId="917ea340-fd63-490f-a7db-68428d24cf32" providerId="ADAL" clId="{3F26B701-AADC-4668-AAA4-FB7BA2B947B1}" dt="2020-06-19T17:20:45.757" v="16008" actId="790"/>
          <ac:spMkLst>
            <pc:docMk/>
            <pc:sldMk cId="2416284616" sldId="377"/>
            <ac:spMk id="3" creationId="{22955A52-4B22-46D7-9D07-662A2BAE4BE5}"/>
          </ac:spMkLst>
        </pc:spChg>
        <pc:spChg chg="add del mod">
          <ac:chgData name="Ragnhild Halvorsrud" userId="917ea340-fd63-490f-a7db-68428d24cf32" providerId="ADAL" clId="{3F26B701-AADC-4668-AAA4-FB7BA2B947B1}" dt="2020-06-19T16:44:28.764" v="12442"/>
          <ac:spMkLst>
            <pc:docMk/>
            <pc:sldMk cId="2416284616" sldId="377"/>
            <ac:spMk id="10" creationId="{0F170435-1BEA-4F64-AC34-0403B1472C72}"/>
          </ac:spMkLst>
        </pc:spChg>
        <pc:spChg chg="add del mod">
          <ac:chgData name="Ragnhild Halvorsrud" userId="917ea340-fd63-490f-a7db-68428d24cf32" providerId="ADAL" clId="{3F26B701-AADC-4668-AAA4-FB7BA2B947B1}" dt="2020-06-19T16:44:28.764" v="12442"/>
          <ac:spMkLst>
            <pc:docMk/>
            <pc:sldMk cId="2416284616" sldId="377"/>
            <ac:spMk id="11" creationId="{CBC29A3A-90AF-4F4A-8513-586ADD8ADF01}"/>
          </ac:spMkLst>
        </pc:spChg>
        <pc:spChg chg="add del mod">
          <ac:chgData name="Ragnhild Halvorsrud" userId="917ea340-fd63-490f-a7db-68428d24cf32" providerId="ADAL" clId="{3F26B701-AADC-4668-AAA4-FB7BA2B947B1}" dt="2020-06-19T16:44:28.764" v="12442"/>
          <ac:spMkLst>
            <pc:docMk/>
            <pc:sldMk cId="2416284616" sldId="377"/>
            <ac:spMk id="12" creationId="{8A60060F-479B-40D4-A3AC-717E3D79B2FE}"/>
          </ac:spMkLst>
        </pc:spChg>
        <pc:spChg chg="add del mod">
          <ac:chgData name="Ragnhild Halvorsrud" userId="917ea340-fd63-490f-a7db-68428d24cf32" providerId="ADAL" clId="{3F26B701-AADC-4668-AAA4-FB7BA2B947B1}" dt="2020-06-19T16:44:28.764" v="12442"/>
          <ac:spMkLst>
            <pc:docMk/>
            <pc:sldMk cId="2416284616" sldId="377"/>
            <ac:spMk id="13" creationId="{E2E06EEF-CEF1-4468-8010-15CF6E33D3D2}"/>
          </ac:spMkLst>
        </pc:spChg>
        <pc:spChg chg="add del mod">
          <ac:chgData name="Ragnhild Halvorsrud" userId="917ea340-fd63-490f-a7db-68428d24cf32" providerId="ADAL" clId="{3F26B701-AADC-4668-AAA4-FB7BA2B947B1}" dt="2020-06-19T16:44:28.764" v="12442"/>
          <ac:spMkLst>
            <pc:docMk/>
            <pc:sldMk cId="2416284616" sldId="377"/>
            <ac:spMk id="14" creationId="{A76E272D-D683-4B4A-9BFA-F9C4EFCA5013}"/>
          </ac:spMkLst>
        </pc:spChg>
        <pc:spChg chg="add mod">
          <ac:chgData name="Ragnhild Halvorsrud" userId="917ea340-fd63-490f-a7db-68428d24cf32" providerId="ADAL" clId="{3F26B701-AADC-4668-AAA4-FB7BA2B947B1}" dt="2020-06-19T17:20:45.759" v="16009" actId="790"/>
          <ac:spMkLst>
            <pc:docMk/>
            <pc:sldMk cId="2416284616" sldId="377"/>
            <ac:spMk id="20" creationId="{3BDC3710-3C47-4467-8292-2DA730BC221A}"/>
          </ac:spMkLst>
        </pc:spChg>
        <pc:spChg chg="add mod">
          <ac:chgData name="Ragnhild Halvorsrud" userId="917ea340-fd63-490f-a7db-68428d24cf32" providerId="ADAL" clId="{3F26B701-AADC-4668-AAA4-FB7BA2B947B1}" dt="2020-06-19T17:20:45.762" v="16010" actId="790"/>
          <ac:spMkLst>
            <pc:docMk/>
            <pc:sldMk cId="2416284616" sldId="377"/>
            <ac:spMk id="21" creationId="{72C776B2-E4C3-402C-8B0E-C180BD2FD6CB}"/>
          </ac:spMkLst>
        </pc:spChg>
        <pc:spChg chg="add mod">
          <ac:chgData name="Ragnhild Halvorsrud" userId="917ea340-fd63-490f-a7db-68428d24cf32" providerId="ADAL" clId="{3F26B701-AADC-4668-AAA4-FB7BA2B947B1}" dt="2020-06-19T17:20:45.764" v="16011" actId="790"/>
          <ac:spMkLst>
            <pc:docMk/>
            <pc:sldMk cId="2416284616" sldId="377"/>
            <ac:spMk id="22" creationId="{45C0B19F-266B-4450-8024-0051EA922735}"/>
          </ac:spMkLst>
        </pc:spChg>
        <pc:spChg chg="add mod">
          <ac:chgData name="Ragnhild Halvorsrud" userId="917ea340-fd63-490f-a7db-68428d24cf32" providerId="ADAL" clId="{3F26B701-AADC-4668-AAA4-FB7BA2B947B1}" dt="2020-06-19T17:20:45.766" v="16012" actId="790"/>
          <ac:spMkLst>
            <pc:docMk/>
            <pc:sldMk cId="2416284616" sldId="377"/>
            <ac:spMk id="23" creationId="{2D9DB81C-D603-4FBA-9848-96CE4B5F0032}"/>
          </ac:spMkLst>
        </pc:spChg>
        <pc:spChg chg="add mod">
          <ac:chgData name="Ragnhild Halvorsrud" userId="917ea340-fd63-490f-a7db-68428d24cf32" providerId="ADAL" clId="{3F26B701-AADC-4668-AAA4-FB7BA2B947B1}" dt="2020-06-19T17:20:45.769" v="16013" actId="790"/>
          <ac:spMkLst>
            <pc:docMk/>
            <pc:sldMk cId="2416284616" sldId="377"/>
            <ac:spMk id="24" creationId="{1E33716D-A1D2-4797-ACAC-504631823060}"/>
          </ac:spMkLst>
        </pc:spChg>
        <pc:picChg chg="mod">
          <ac:chgData name="Ragnhild Halvorsrud" userId="917ea340-fd63-490f-a7db-68428d24cf32" providerId="ADAL" clId="{3F26B701-AADC-4668-AAA4-FB7BA2B947B1}" dt="2020-06-19T16:44:27.141" v="12441" actId="1076"/>
          <ac:picMkLst>
            <pc:docMk/>
            <pc:sldMk cId="2416284616" sldId="377"/>
            <ac:picMk id="4" creationId="{00000000-0000-0000-0000-000000000000}"/>
          </ac:picMkLst>
        </pc:picChg>
        <pc:picChg chg="add del mod">
          <ac:chgData name="Ragnhild Halvorsrud" userId="917ea340-fd63-490f-a7db-68428d24cf32" providerId="ADAL" clId="{3F26B701-AADC-4668-AAA4-FB7BA2B947B1}" dt="2020-06-19T16:44:28.764" v="12442"/>
          <ac:picMkLst>
            <pc:docMk/>
            <pc:sldMk cId="2416284616" sldId="377"/>
            <ac:picMk id="5" creationId="{057B89DA-02AC-4C46-9B4F-CFA7E8D3D5BA}"/>
          </ac:picMkLst>
        </pc:picChg>
        <pc:picChg chg="add del mod">
          <ac:chgData name="Ragnhild Halvorsrud" userId="917ea340-fd63-490f-a7db-68428d24cf32" providerId="ADAL" clId="{3F26B701-AADC-4668-AAA4-FB7BA2B947B1}" dt="2020-06-19T16:44:28.764" v="12442"/>
          <ac:picMkLst>
            <pc:docMk/>
            <pc:sldMk cId="2416284616" sldId="377"/>
            <ac:picMk id="6" creationId="{5BCC6A69-A641-4129-AADD-5FCCCCBEF352}"/>
          </ac:picMkLst>
        </pc:picChg>
        <pc:picChg chg="add del mod">
          <ac:chgData name="Ragnhild Halvorsrud" userId="917ea340-fd63-490f-a7db-68428d24cf32" providerId="ADAL" clId="{3F26B701-AADC-4668-AAA4-FB7BA2B947B1}" dt="2020-06-19T16:44:28.764" v="12442"/>
          <ac:picMkLst>
            <pc:docMk/>
            <pc:sldMk cId="2416284616" sldId="377"/>
            <ac:picMk id="7" creationId="{31FF60A2-096F-487E-A2E4-CCE21AECE8C0}"/>
          </ac:picMkLst>
        </pc:picChg>
        <pc:picChg chg="add del mod">
          <ac:chgData name="Ragnhild Halvorsrud" userId="917ea340-fd63-490f-a7db-68428d24cf32" providerId="ADAL" clId="{3F26B701-AADC-4668-AAA4-FB7BA2B947B1}" dt="2020-06-19T16:44:28.764" v="12442"/>
          <ac:picMkLst>
            <pc:docMk/>
            <pc:sldMk cId="2416284616" sldId="377"/>
            <ac:picMk id="8" creationId="{F7C84837-A5C2-45A3-B695-338D79302DC3}"/>
          </ac:picMkLst>
        </pc:picChg>
        <pc:picChg chg="add del mod">
          <ac:chgData name="Ragnhild Halvorsrud" userId="917ea340-fd63-490f-a7db-68428d24cf32" providerId="ADAL" clId="{3F26B701-AADC-4668-AAA4-FB7BA2B947B1}" dt="2020-06-19T16:44:28.764" v="12442"/>
          <ac:picMkLst>
            <pc:docMk/>
            <pc:sldMk cId="2416284616" sldId="377"/>
            <ac:picMk id="9" creationId="{9C3E9A2F-A5A7-438E-9A9B-E518F54BE672}"/>
          </ac:picMkLst>
        </pc:picChg>
        <pc:picChg chg="add mod">
          <ac:chgData name="Ragnhild Halvorsrud" userId="917ea340-fd63-490f-a7db-68428d24cf32" providerId="ADAL" clId="{3F26B701-AADC-4668-AAA4-FB7BA2B947B1}" dt="2020-06-19T16:45:53.769" v="12451" actId="1076"/>
          <ac:picMkLst>
            <pc:docMk/>
            <pc:sldMk cId="2416284616" sldId="377"/>
            <ac:picMk id="15" creationId="{AC14AB0F-61B2-4DB6-965F-0F6E85E4686E}"/>
          </ac:picMkLst>
        </pc:picChg>
        <pc:picChg chg="add mod">
          <ac:chgData name="Ragnhild Halvorsrud" userId="917ea340-fd63-490f-a7db-68428d24cf32" providerId="ADAL" clId="{3F26B701-AADC-4668-AAA4-FB7BA2B947B1}" dt="2020-06-19T16:45:53.769" v="12451" actId="1076"/>
          <ac:picMkLst>
            <pc:docMk/>
            <pc:sldMk cId="2416284616" sldId="377"/>
            <ac:picMk id="16" creationId="{A0E2309F-BC4F-463B-9EA2-5D079D855EF2}"/>
          </ac:picMkLst>
        </pc:picChg>
        <pc:picChg chg="add mod">
          <ac:chgData name="Ragnhild Halvorsrud" userId="917ea340-fd63-490f-a7db-68428d24cf32" providerId="ADAL" clId="{3F26B701-AADC-4668-AAA4-FB7BA2B947B1}" dt="2020-06-19T16:45:53.769" v="12451" actId="1076"/>
          <ac:picMkLst>
            <pc:docMk/>
            <pc:sldMk cId="2416284616" sldId="377"/>
            <ac:picMk id="17" creationId="{61FB8742-C5F4-411B-A624-7246B1509FC0}"/>
          </ac:picMkLst>
        </pc:picChg>
        <pc:picChg chg="add mod">
          <ac:chgData name="Ragnhild Halvorsrud" userId="917ea340-fd63-490f-a7db-68428d24cf32" providerId="ADAL" clId="{3F26B701-AADC-4668-AAA4-FB7BA2B947B1}" dt="2020-06-19T16:45:53.769" v="12451" actId="1076"/>
          <ac:picMkLst>
            <pc:docMk/>
            <pc:sldMk cId="2416284616" sldId="377"/>
            <ac:picMk id="18" creationId="{BBAAB6D9-DC55-4B65-9346-DFA586BCDF07}"/>
          </ac:picMkLst>
        </pc:picChg>
        <pc:picChg chg="add mod">
          <ac:chgData name="Ragnhild Halvorsrud" userId="917ea340-fd63-490f-a7db-68428d24cf32" providerId="ADAL" clId="{3F26B701-AADC-4668-AAA4-FB7BA2B947B1}" dt="2020-06-19T16:45:53.769" v="12451" actId="1076"/>
          <ac:picMkLst>
            <pc:docMk/>
            <pc:sldMk cId="2416284616" sldId="377"/>
            <ac:picMk id="19" creationId="{9F84D988-A691-4CD8-A97C-F78E8867297F}"/>
          </ac:picMkLst>
        </pc:picChg>
      </pc:sldChg>
      <pc:sldChg chg="modSp del mod ord modNotes">
        <pc:chgData name="Ragnhild Halvorsrud" userId="917ea340-fd63-490f-a7db-68428d24cf32" providerId="ADAL" clId="{3F26B701-AADC-4668-AAA4-FB7BA2B947B1}" dt="2020-06-19T16:13:36.166" v="11458" actId="47"/>
        <pc:sldMkLst>
          <pc:docMk/>
          <pc:sldMk cId="2847401617" sldId="388"/>
        </pc:sldMkLst>
        <pc:spChg chg="mod">
          <ac:chgData name="Ragnhild Halvorsrud" userId="917ea340-fd63-490f-a7db-68428d24cf32" providerId="ADAL" clId="{3F26B701-AADC-4668-AAA4-FB7BA2B947B1}" dt="2020-06-19T11:56:30.144" v="9670" actId="6549"/>
          <ac:spMkLst>
            <pc:docMk/>
            <pc:sldMk cId="2847401617" sldId="388"/>
            <ac:spMk id="2" creationId="{00000000-0000-0000-0000-000000000000}"/>
          </ac:spMkLst>
        </pc:spChg>
        <pc:spChg chg="mod">
          <ac:chgData name="Ragnhild Halvorsrud" userId="917ea340-fd63-490f-a7db-68428d24cf32" providerId="ADAL" clId="{3F26B701-AADC-4668-AAA4-FB7BA2B947B1}" dt="2020-06-19T09:27:07.046" v="6245" actId="790"/>
          <ac:spMkLst>
            <pc:docMk/>
            <pc:sldMk cId="2847401617" sldId="388"/>
            <ac:spMk id="4" creationId="{00000000-0000-0000-0000-000000000000}"/>
          </ac:spMkLst>
        </pc:spChg>
        <pc:spChg chg="mod">
          <ac:chgData name="Ragnhild Halvorsrud" userId="917ea340-fd63-490f-a7db-68428d24cf32" providerId="ADAL" clId="{3F26B701-AADC-4668-AAA4-FB7BA2B947B1}" dt="2020-06-19T09:27:07.043" v="6243" actId="790"/>
          <ac:spMkLst>
            <pc:docMk/>
            <pc:sldMk cId="2847401617" sldId="388"/>
            <ac:spMk id="12" creationId="{00000000-0000-0000-0000-000000000000}"/>
          </ac:spMkLst>
        </pc:spChg>
        <pc:spChg chg="mod">
          <ac:chgData name="Ragnhild Halvorsrud" userId="917ea340-fd63-490f-a7db-68428d24cf32" providerId="ADAL" clId="{3F26B701-AADC-4668-AAA4-FB7BA2B947B1}" dt="2020-06-19T09:27:07.045" v="6244" actId="790"/>
          <ac:spMkLst>
            <pc:docMk/>
            <pc:sldMk cId="2847401617" sldId="388"/>
            <ac:spMk id="14" creationId="{00000000-0000-0000-0000-000000000000}"/>
          </ac:spMkLst>
        </pc:spChg>
        <pc:spChg chg="mod">
          <ac:chgData name="Ragnhild Halvorsrud" userId="917ea340-fd63-490f-a7db-68428d24cf32" providerId="ADAL" clId="{3F26B701-AADC-4668-AAA4-FB7BA2B947B1}" dt="2020-06-19T09:27:07.050" v="6247" actId="790"/>
          <ac:spMkLst>
            <pc:docMk/>
            <pc:sldMk cId="2847401617" sldId="388"/>
            <ac:spMk id="17" creationId="{00000000-0000-0000-0000-000000000000}"/>
          </ac:spMkLst>
        </pc:spChg>
        <pc:spChg chg="mod">
          <ac:chgData name="Ragnhild Halvorsrud" userId="917ea340-fd63-490f-a7db-68428d24cf32" providerId="ADAL" clId="{3F26B701-AADC-4668-AAA4-FB7BA2B947B1}" dt="2020-06-19T09:27:07.051" v="6248" actId="790"/>
          <ac:spMkLst>
            <pc:docMk/>
            <pc:sldMk cId="2847401617" sldId="388"/>
            <ac:spMk id="18" creationId="{00000000-0000-0000-0000-000000000000}"/>
          </ac:spMkLst>
        </pc:spChg>
        <pc:spChg chg="mod">
          <ac:chgData name="Ragnhild Halvorsrud" userId="917ea340-fd63-490f-a7db-68428d24cf32" providerId="ADAL" clId="{3F26B701-AADC-4668-AAA4-FB7BA2B947B1}" dt="2020-06-19T09:27:07.053" v="6249" actId="790"/>
          <ac:spMkLst>
            <pc:docMk/>
            <pc:sldMk cId="2847401617" sldId="388"/>
            <ac:spMk id="22" creationId="{00000000-0000-0000-0000-000000000000}"/>
          </ac:spMkLst>
        </pc:spChg>
        <pc:spChg chg="mod">
          <ac:chgData name="Ragnhild Halvorsrud" userId="917ea340-fd63-490f-a7db-68428d24cf32" providerId="ADAL" clId="{3F26B701-AADC-4668-AAA4-FB7BA2B947B1}" dt="2020-06-19T09:27:07.048" v="6246" actId="790"/>
          <ac:spMkLst>
            <pc:docMk/>
            <pc:sldMk cId="2847401617" sldId="388"/>
            <ac:spMk id="40"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1008509287" sldId="397"/>
        </pc:sldMkLst>
        <pc:spChg chg="mod">
          <ac:chgData name="Ragnhild Halvorsrud" userId="917ea340-fd63-490f-a7db-68428d24cf32" providerId="ADAL" clId="{3F26B701-AADC-4668-AAA4-FB7BA2B947B1}" dt="2020-06-19T09:27:06.859" v="6141" actId="790"/>
          <ac:spMkLst>
            <pc:docMk/>
            <pc:sldMk cId="1008509287" sldId="397"/>
            <ac:spMk id="2" creationId="{00000000-0000-0000-0000-000000000000}"/>
          </ac:spMkLst>
        </pc:spChg>
        <pc:spChg chg="mod">
          <ac:chgData name="Ragnhild Halvorsrud" userId="917ea340-fd63-490f-a7db-68428d24cf32" providerId="ADAL" clId="{3F26B701-AADC-4668-AAA4-FB7BA2B947B1}" dt="2020-06-19T09:27:06.860" v="6142" actId="790"/>
          <ac:spMkLst>
            <pc:docMk/>
            <pc:sldMk cId="1008509287" sldId="397"/>
            <ac:spMk id="3" creationId="{00000000-0000-0000-0000-000000000000}"/>
          </ac:spMkLst>
        </pc:spChg>
        <pc:spChg chg="mod">
          <ac:chgData name="Ragnhild Halvorsrud" userId="917ea340-fd63-490f-a7db-68428d24cf32" providerId="ADAL" clId="{3F26B701-AADC-4668-AAA4-FB7BA2B947B1}" dt="2020-06-19T09:27:06.862" v="6143" actId="790"/>
          <ac:spMkLst>
            <pc:docMk/>
            <pc:sldMk cId="1008509287" sldId="397"/>
            <ac:spMk id="5" creationId="{00000000-0000-0000-0000-000000000000}"/>
          </ac:spMkLst>
        </pc:spChg>
        <pc:spChg chg="mod">
          <ac:chgData name="Ragnhild Halvorsrud" userId="917ea340-fd63-490f-a7db-68428d24cf32" providerId="ADAL" clId="{3F26B701-AADC-4668-AAA4-FB7BA2B947B1}" dt="2020-06-19T09:27:06.865" v="6144" actId="790"/>
          <ac:spMkLst>
            <pc:docMk/>
            <pc:sldMk cId="1008509287" sldId="397"/>
            <ac:spMk id="6" creationId="{00000000-0000-0000-0000-000000000000}"/>
          </ac:spMkLst>
        </pc:spChg>
        <pc:spChg chg="mod">
          <ac:chgData name="Ragnhild Halvorsrud" userId="917ea340-fd63-490f-a7db-68428d24cf32" providerId="ADAL" clId="{3F26B701-AADC-4668-AAA4-FB7BA2B947B1}" dt="2020-06-19T09:27:06.866" v="6145" actId="790"/>
          <ac:spMkLst>
            <pc:docMk/>
            <pc:sldMk cId="1008509287" sldId="397"/>
            <ac:spMk id="7" creationId="{00000000-0000-0000-0000-000000000000}"/>
          </ac:spMkLst>
        </pc:spChg>
        <pc:spChg chg="mod">
          <ac:chgData name="Ragnhild Halvorsrud" userId="917ea340-fd63-490f-a7db-68428d24cf32" providerId="ADAL" clId="{3F26B701-AADC-4668-AAA4-FB7BA2B947B1}" dt="2020-06-19T09:27:06.869" v="6146" actId="790"/>
          <ac:spMkLst>
            <pc:docMk/>
            <pc:sldMk cId="1008509287" sldId="397"/>
            <ac:spMk id="8" creationId="{00000000-0000-0000-0000-000000000000}"/>
          </ac:spMkLst>
        </pc:spChg>
        <pc:spChg chg="mod">
          <ac:chgData name="Ragnhild Halvorsrud" userId="917ea340-fd63-490f-a7db-68428d24cf32" providerId="ADAL" clId="{3F26B701-AADC-4668-AAA4-FB7BA2B947B1}" dt="2020-06-19T09:27:06.875" v="6149" actId="790"/>
          <ac:spMkLst>
            <pc:docMk/>
            <pc:sldMk cId="1008509287" sldId="397"/>
            <ac:spMk id="9" creationId="{00000000-0000-0000-0000-000000000000}"/>
          </ac:spMkLst>
        </pc:spChg>
        <pc:spChg chg="mod">
          <ac:chgData name="Ragnhild Halvorsrud" userId="917ea340-fd63-490f-a7db-68428d24cf32" providerId="ADAL" clId="{3F26B701-AADC-4668-AAA4-FB7BA2B947B1}" dt="2020-06-19T09:27:06.871" v="6147" actId="790"/>
          <ac:spMkLst>
            <pc:docMk/>
            <pc:sldMk cId="1008509287" sldId="397"/>
            <ac:spMk id="29" creationId="{00000000-0000-0000-0000-000000000000}"/>
          </ac:spMkLst>
        </pc:spChg>
        <pc:spChg chg="mod">
          <ac:chgData name="Ragnhild Halvorsrud" userId="917ea340-fd63-490f-a7db-68428d24cf32" providerId="ADAL" clId="{3F26B701-AADC-4668-AAA4-FB7BA2B947B1}" dt="2020-06-19T09:27:06.873" v="6148" actId="790"/>
          <ac:spMkLst>
            <pc:docMk/>
            <pc:sldMk cId="1008509287" sldId="397"/>
            <ac:spMk id="30" creationId="{00000000-0000-0000-0000-000000000000}"/>
          </ac:spMkLst>
        </pc:spChg>
      </pc:sldChg>
      <pc:sldChg chg="addSp delSp modSp add mod modNotes">
        <pc:chgData name="Ragnhild Halvorsrud" userId="917ea340-fd63-490f-a7db-68428d24cf32" providerId="ADAL" clId="{3F26B701-AADC-4668-AAA4-FB7BA2B947B1}" dt="2020-06-19T17:20:45.980" v="16104" actId="790"/>
        <pc:sldMkLst>
          <pc:docMk/>
          <pc:sldMk cId="454487130" sldId="405"/>
        </pc:sldMkLst>
        <pc:spChg chg="mod">
          <ac:chgData name="Ragnhild Halvorsrud" userId="917ea340-fd63-490f-a7db-68428d24cf32" providerId="ADAL" clId="{3F26B701-AADC-4668-AAA4-FB7BA2B947B1}" dt="2020-06-19T17:20:45.958" v="16094" actId="790"/>
          <ac:spMkLst>
            <pc:docMk/>
            <pc:sldMk cId="454487130" sldId="405"/>
            <ac:spMk id="2" creationId="{00000000-0000-0000-0000-000000000000}"/>
          </ac:spMkLst>
        </pc:spChg>
        <pc:spChg chg="add del">
          <ac:chgData name="Ragnhild Halvorsrud" userId="917ea340-fd63-490f-a7db-68428d24cf32" providerId="ADAL" clId="{3F26B701-AADC-4668-AAA4-FB7BA2B947B1}" dt="2020-06-19T08:34:36.343" v="1477" actId="11529"/>
          <ac:spMkLst>
            <pc:docMk/>
            <pc:sldMk cId="454487130" sldId="405"/>
            <ac:spMk id="3" creationId="{99E9647F-639A-4168-AD30-E2E15183E157}"/>
          </ac:spMkLst>
        </pc:spChg>
        <pc:spChg chg="mod">
          <ac:chgData name="Ragnhild Halvorsrud" userId="917ea340-fd63-490f-a7db-68428d24cf32" providerId="ADAL" clId="{3F26B701-AADC-4668-AAA4-FB7BA2B947B1}" dt="2020-06-19T17:20:45.974" v="16101" actId="790"/>
          <ac:spMkLst>
            <pc:docMk/>
            <pc:sldMk cId="454487130" sldId="405"/>
            <ac:spMk id="4" creationId="{252B2DBF-22C1-478A-9BE2-9E352F43BF6E}"/>
          </ac:spMkLst>
        </pc:spChg>
        <pc:spChg chg="mod">
          <ac:chgData name="Ragnhild Halvorsrud" userId="917ea340-fd63-490f-a7db-68428d24cf32" providerId="ADAL" clId="{3F26B701-AADC-4668-AAA4-FB7BA2B947B1}" dt="2020-06-19T17:20:45.970" v="16099" actId="790"/>
          <ac:spMkLst>
            <pc:docMk/>
            <pc:sldMk cId="454487130" sldId="405"/>
            <ac:spMk id="14" creationId="{0DBF1A7D-509C-42AD-B373-D6C99DB9ECC4}"/>
          </ac:spMkLst>
        </pc:spChg>
        <pc:spChg chg="mod">
          <ac:chgData name="Ragnhild Halvorsrud" userId="917ea340-fd63-490f-a7db-68428d24cf32" providerId="ADAL" clId="{3F26B701-AADC-4668-AAA4-FB7BA2B947B1}" dt="2020-06-19T17:20:45.971" v="16100" actId="790"/>
          <ac:spMkLst>
            <pc:docMk/>
            <pc:sldMk cId="454487130" sldId="405"/>
            <ac:spMk id="15" creationId="{D4CC7754-3A62-4CDB-A6E3-058724B4F3DC}"/>
          </ac:spMkLst>
        </pc:spChg>
        <pc:spChg chg="mod">
          <ac:chgData name="Ragnhild Halvorsrud" userId="917ea340-fd63-490f-a7db-68428d24cf32" providerId="ADAL" clId="{3F26B701-AADC-4668-AAA4-FB7BA2B947B1}" dt="2020-06-19T17:20:45.976" v="16102" actId="790"/>
          <ac:spMkLst>
            <pc:docMk/>
            <pc:sldMk cId="454487130" sldId="405"/>
            <ac:spMk id="18" creationId="{95996554-E312-4F71-829A-1F10877C29EA}"/>
          </ac:spMkLst>
        </pc:spChg>
        <pc:spChg chg="mod">
          <ac:chgData name="Ragnhild Halvorsrud" userId="917ea340-fd63-490f-a7db-68428d24cf32" providerId="ADAL" clId="{3F26B701-AADC-4668-AAA4-FB7BA2B947B1}" dt="2020-06-19T17:20:45.961" v="16095" actId="790"/>
          <ac:spMkLst>
            <pc:docMk/>
            <pc:sldMk cId="454487130" sldId="405"/>
            <ac:spMk id="44" creationId="{CBF2B9E1-AD5D-4BC8-86D5-14961E5C1C92}"/>
          </ac:spMkLst>
        </pc:spChg>
        <pc:spChg chg="mod">
          <ac:chgData name="Ragnhild Halvorsrud" userId="917ea340-fd63-490f-a7db-68428d24cf32" providerId="ADAL" clId="{3F26B701-AADC-4668-AAA4-FB7BA2B947B1}" dt="2020-06-19T17:20:45.964" v="16096"/>
          <ac:spMkLst>
            <pc:docMk/>
            <pc:sldMk cId="454487130" sldId="405"/>
            <ac:spMk id="45" creationId="{453D8C2B-613D-4F3D-AFD4-8C0C3B392A7C}"/>
          </ac:spMkLst>
        </pc:spChg>
        <pc:spChg chg="mod">
          <ac:chgData name="Ragnhild Halvorsrud" userId="917ea340-fd63-490f-a7db-68428d24cf32" providerId="ADAL" clId="{3F26B701-AADC-4668-AAA4-FB7BA2B947B1}" dt="2020-06-19T17:20:45.966" v="16097" actId="790"/>
          <ac:spMkLst>
            <pc:docMk/>
            <pc:sldMk cId="454487130" sldId="405"/>
            <ac:spMk id="49" creationId="{CAFFC052-FBEC-40E6-817E-3403BE38A474}"/>
          </ac:spMkLst>
        </pc:spChg>
        <pc:spChg chg="mod">
          <ac:chgData name="Ragnhild Halvorsrud" userId="917ea340-fd63-490f-a7db-68428d24cf32" providerId="ADAL" clId="{3F26B701-AADC-4668-AAA4-FB7BA2B947B1}" dt="2020-06-19T17:20:45.968" v="16098" actId="790"/>
          <ac:spMkLst>
            <pc:docMk/>
            <pc:sldMk cId="454487130" sldId="405"/>
            <ac:spMk id="51" creationId="{865F824B-4E1C-4D62-988E-36DA6268A102}"/>
          </ac:spMkLst>
        </pc:spChg>
        <pc:cxnChg chg="mod">
          <ac:chgData name="Ragnhild Halvorsrud" userId="917ea340-fd63-490f-a7db-68428d24cf32" providerId="ADAL" clId="{3F26B701-AADC-4668-AAA4-FB7BA2B947B1}" dt="2020-06-19T08:35:03.836" v="1489" actId="14100"/>
          <ac:cxnSpMkLst>
            <pc:docMk/>
            <pc:sldMk cId="454487130" sldId="405"/>
            <ac:cxnSpMk id="52" creationId="{32383360-90D4-4A39-B887-6F6BA1D97A8D}"/>
          </ac:cxnSpMkLst>
        </pc:cxnChg>
      </pc:sldChg>
      <pc:sldChg chg="addSp delSp modSp add mod delAnim modAnim modNotes">
        <pc:chgData name="Ragnhild Halvorsrud" userId="917ea340-fd63-490f-a7db-68428d24cf32" providerId="ADAL" clId="{3F26B701-AADC-4668-AAA4-FB7BA2B947B1}" dt="2020-06-19T17:20:47.246" v="16758" actId="790"/>
        <pc:sldMkLst>
          <pc:docMk/>
          <pc:sldMk cId="4108039329" sldId="408"/>
        </pc:sldMkLst>
        <pc:spChg chg="mod">
          <ac:chgData name="Ragnhild Halvorsrud" userId="917ea340-fd63-490f-a7db-68428d24cf32" providerId="ADAL" clId="{3F26B701-AADC-4668-AAA4-FB7BA2B947B1}" dt="2020-06-19T17:20:47.232" v="16749" actId="790"/>
          <ac:spMkLst>
            <pc:docMk/>
            <pc:sldMk cId="4108039329" sldId="408"/>
            <ac:spMk id="2" creationId="{00000000-0000-0000-0000-000000000000}"/>
          </ac:spMkLst>
        </pc:spChg>
        <pc:spChg chg="add del mod">
          <ac:chgData name="Ragnhild Halvorsrud" userId="917ea340-fd63-490f-a7db-68428d24cf32" providerId="ADAL" clId="{3F26B701-AADC-4668-AAA4-FB7BA2B947B1}" dt="2020-06-19T16:02:43.448" v="11223"/>
          <ac:spMkLst>
            <pc:docMk/>
            <pc:sldMk cId="4108039329" sldId="408"/>
            <ac:spMk id="3" creationId="{A3412EB4-FBED-48CA-91ED-8CC017204B9D}"/>
          </ac:spMkLst>
        </pc:spChg>
        <pc:spChg chg="mod">
          <ac:chgData name="Ragnhild Halvorsrud" userId="917ea340-fd63-490f-a7db-68428d24cf32" providerId="ADAL" clId="{3F26B701-AADC-4668-AAA4-FB7BA2B947B1}" dt="2020-06-19T16:03:42.397" v="11235"/>
          <ac:spMkLst>
            <pc:docMk/>
            <pc:sldMk cId="4108039329" sldId="408"/>
            <ac:spMk id="25" creationId="{9A13D858-476C-4F49-91DA-17876A29D248}"/>
          </ac:spMkLst>
        </pc:spChg>
        <pc:spChg chg="mod">
          <ac:chgData name="Ragnhild Halvorsrud" userId="917ea340-fd63-490f-a7db-68428d24cf32" providerId="ADAL" clId="{3F26B701-AADC-4668-AAA4-FB7BA2B947B1}" dt="2020-06-19T16:03:42.397" v="11235"/>
          <ac:spMkLst>
            <pc:docMk/>
            <pc:sldMk cId="4108039329" sldId="408"/>
            <ac:spMk id="26" creationId="{660B21F4-3ED7-4FA7-9814-1D11B28306C9}"/>
          </ac:spMkLst>
        </pc:spChg>
        <pc:spChg chg="mod">
          <ac:chgData name="Ragnhild Halvorsrud" userId="917ea340-fd63-490f-a7db-68428d24cf32" providerId="ADAL" clId="{3F26B701-AADC-4668-AAA4-FB7BA2B947B1}" dt="2020-06-19T16:03:42.397" v="11235"/>
          <ac:spMkLst>
            <pc:docMk/>
            <pc:sldMk cId="4108039329" sldId="408"/>
            <ac:spMk id="27" creationId="{900ABF4D-5740-46C1-AA3A-96D9E88CBE98}"/>
          </ac:spMkLst>
        </pc:spChg>
        <pc:spChg chg="mod">
          <ac:chgData name="Ragnhild Halvorsrud" userId="917ea340-fd63-490f-a7db-68428d24cf32" providerId="ADAL" clId="{3F26B701-AADC-4668-AAA4-FB7BA2B947B1}" dt="2020-06-19T16:03:42.397" v="11235"/>
          <ac:spMkLst>
            <pc:docMk/>
            <pc:sldMk cId="4108039329" sldId="408"/>
            <ac:spMk id="29" creationId="{9E4EEDDC-1A30-4675-A820-FCFCD7852677}"/>
          </ac:spMkLst>
        </pc:spChg>
        <pc:spChg chg="mod">
          <ac:chgData name="Ragnhild Halvorsrud" userId="917ea340-fd63-490f-a7db-68428d24cf32" providerId="ADAL" clId="{3F26B701-AADC-4668-AAA4-FB7BA2B947B1}" dt="2020-06-19T16:03:42.397" v="11235"/>
          <ac:spMkLst>
            <pc:docMk/>
            <pc:sldMk cId="4108039329" sldId="408"/>
            <ac:spMk id="31" creationId="{16A1C349-A9BF-4F6A-A99B-CE50E9306E59}"/>
          </ac:spMkLst>
        </pc:spChg>
        <pc:spChg chg="mod">
          <ac:chgData name="Ragnhild Halvorsrud" userId="917ea340-fd63-490f-a7db-68428d24cf32" providerId="ADAL" clId="{3F26B701-AADC-4668-AAA4-FB7BA2B947B1}" dt="2020-06-19T17:20:47.235" v="16750" actId="790"/>
          <ac:spMkLst>
            <pc:docMk/>
            <pc:sldMk cId="4108039329" sldId="408"/>
            <ac:spMk id="32" creationId="{B9ABE375-8729-492C-94B7-D6B27ABF776A}"/>
          </ac:spMkLst>
        </pc:spChg>
        <pc:spChg chg="mod">
          <ac:chgData name="Ragnhild Halvorsrud" userId="917ea340-fd63-490f-a7db-68428d24cf32" providerId="ADAL" clId="{3F26B701-AADC-4668-AAA4-FB7BA2B947B1}" dt="2020-06-19T17:20:47.237" v="16751" actId="790"/>
          <ac:spMkLst>
            <pc:docMk/>
            <pc:sldMk cId="4108039329" sldId="408"/>
            <ac:spMk id="33" creationId="{98D6F79C-3C8E-4119-8F87-4C0FFEC74FF5}"/>
          </ac:spMkLst>
        </pc:spChg>
        <pc:spChg chg="mod">
          <ac:chgData name="Ragnhild Halvorsrud" userId="917ea340-fd63-490f-a7db-68428d24cf32" providerId="ADAL" clId="{3F26B701-AADC-4668-AAA4-FB7BA2B947B1}" dt="2020-06-19T17:20:47.238" v="16752"/>
          <ac:spMkLst>
            <pc:docMk/>
            <pc:sldMk cId="4108039329" sldId="408"/>
            <ac:spMk id="34" creationId="{C3B9448D-E2C7-41EC-AB6D-37A0B54892CE}"/>
          </ac:spMkLst>
        </pc:spChg>
        <pc:spChg chg="mod">
          <ac:chgData name="Ragnhild Halvorsrud" userId="917ea340-fd63-490f-a7db-68428d24cf32" providerId="ADAL" clId="{3F26B701-AADC-4668-AAA4-FB7BA2B947B1}" dt="2020-06-19T17:20:47.239" v="16753"/>
          <ac:spMkLst>
            <pc:docMk/>
            <pc:sldMk cId="4108039329" sldId="408"/>
            <ac:spMk id="35" creationId="{32BD4AA9-CF39-476E-A689-6CA8D01E6D07}"/>
          </ac:spMkLst>
        </pc:spChg>
        <pc:spChg chg="mod">
          <ac:chgData name="Ragnhild Halvorsrud" userId="917ea340-fd63-490f-a7db-68428d24cf32" providerId="ADAL" clId="{3F26B701-AADC-4668-AAA4-FB7BA2B947B1}" dt="2020-06-19T17:20:47.240" v="16754"/>
          <ac:spMkLst>
            <pc:docMk/>
            <pc:sldMk cId="4108039329" sldId="408"/>
            <ac:spMk id="39" creationId="{EE2ABEDD-07D7-4A61-8A5C-06311693ADDB}"/>
          </ac:spMkLst>
        </pc:spChg>
        <pc:spChg chg="mod">
          <ac:chgData name="Ragnhild Halvorsrud" userId="917ea340-fd63-490f-a7db-68428d24cf32" providerId="ADAL" clId="{3F26B701-AADC-4668-AAA4-FB7BA2B947B1}" dt="2020-06-19T17:20:47.240" v="16755"/>
          <ac:spMkLst>
            <pc:docMk/>
            <pc:sldMk cId="4108039329" sldId="408"/>
            <ac:spMk id="40" creationId="{3D6F36A9-FC94-46FC-B7D0-4001F5900F55}"/>
          </ac:spMkLst>
        </pc:spChg>
        <pc:spChg chg="mod">
          <ac:chgData name="Ragnhild Halvorsrud" userId="917ea340-fd63-490f-a7db-68428d24cf32" providerId="ADAL" clId="{3F26B701-AADC-4668-AAA4-FB7BA2B947B1}" dt="2020-06-19T16:03:42.397" v="11235"/>
          <ac:spMkLst>
            <pc:docMk/>
            <pc:sldMk cId="4108039329" sldId="408"/>
            <ac:spMk id="42" creationId="{416170B3-0562-488B-A230-50079913FCEC}"/>
          </ac:spMkLst>
        </pc:spChg>
        <pc:spChg chg="mod">
          <ac:chgData name="Ragnhild Halvorsrud" userId="917ea340-fd63-490f-a7db-68428d24cf32" providerId="ADAL" clId="{3F26B701-AADC-4668-AAA4-FB7BA2B947B1}" dt="2020-06-19T16:03:42.397" v="11235"/>
          <ac:spMkLst>
            <pc:docMk/>
            <pc:sldMk cId="4108039329" sldId="408"/>
            <ac:spMk id="43" creationId="{BF86E2DC-621D-4E9D-82B9-E205369693C9}"/>
          </ac:spMkLst>
        </pc:spChg>
        <pc:spChg chg="mod">
          <ac:chgData name="Ragnhild Halvorsrud" userId="917ea340-fd63-490f-a7db-68428d24cf32" providerId="ADAL" clId="{3F26B701-AADC-4668-AAA4-FB7BA2B947B1}" dt="2020-06-19T16:03:42.397" v="11235"/>
          <ac:spMkLst>
            <pc:docMk/>
            <pc:sldMk cId="4108039329" sldId="408"/>
            <ac:spMk id="44" creationId="{8D09352C-C457-4D15-9DBE-1D50B782AD33}"/>
          </ac:spMkLst>
        </pc:spChg>
        <pc:spChg chg="mod">
          <ac:chgData name="Ragnhild Halvorsrud" userId="917ea340-fd63-490f-a7db-68428d24cf32" providerId="ADAL" clId="{3F26B701-AADC-4668-AAA4-FB7BA2B947B1}" dt="2020-06-19T16:03:42.397" v="11235"/>
          <ac:spMkLst>
            <pc:docMk/>
            <pc:sldMk cId="4108039329" sldId="408"/>
            <ac:spMk id="45" creationId="{74E269D7-6A18-4996-8AD1-37F4C517A4A1}"/>
          </ac:spMkLst>
        </pc:spChg>
        <pc:spChg chg="mod">
          <ac:chgData name="Ragnhild Halvorsrud" userId="917ea340-fd63-490f-a7db-68428d24cf32" providerId="ADAL" clId="{3F26B701-AADC-4668-AAA4-FB7BA2B947B1}" dt="2020-06-19T16:03:42.397" v="11235"/>
          <ac:spMkLst>
            <pc:docMk/>
            <pc:sldMk cId="4108039329" sldId="408"/>
            <ac:spMk id="48" creationId="{EB6343A1-203E-4380-82F5-DC2932FF4D58}"/>
          </ac:spMkLst>
        </pc:spChg>
        <pc:spChg chg="mod">
          <ac:chgData name="Ragnhild Halvorsrud" userId="917ea340-fd63-490f-a7db-68428d24cf32" providerId="ADAL" clId="{3F26B701-AADC-4668-AAA4-FB7BA2B947B1}" dt="2020-06-19T16:03:42.397" v="11235"/>
          <ac:spMkLst>
            <pc:docMk/>
            <pc:sldMk cId="4108039329" sldId="408"/>
            <ac:spMk id="50" creationId="{B9469B8E-AAA8-4E7A-877B-242FA6F74010}"/>
          </ac:spMkLst>
        </pc:spChg>
        <pc:spChg chg="mod">
          <ac:chgData name="Ragnhild Halvorsrud" userId="917ea340-fd63-490f-a7db-68428d24cf32" providerId="ADAL" clId="{3F26B701-AADC-4668-AAA4-FB7BA2B947B1}" dt="2020-06-19T16:03:42.397" v="11235"/>
          <ac:spMkLst>
            <pc:docMk/>
            <pc:sldMk cId="4108039329" sldId="408"/>
            <ac:spMk id="52" creationId="{B4FAD2EE-FA4A-4617-8DB0-C8F80B2A02E8}"/>
          </ac:spMkLst>
        </pc:spChg>
        <pc:spChg chg="mod">
          <ac:chgData name="Ragnhild Halvorsrud" userId="917ea340-fd63-490f-a7db-68428d24cf32" providerId="ADAL" clId="{3F26B701-AADC-4668-AAA4-FB7BA2B947B1}" dt="2020-06-19T16:04:24.140" v="11241"/>
          <ac:spMkLst>
            <pc:docMk/>
            <pc:sldMk cId="4108039329" sldId="408"/>
            <ac:spMk id="60" creationId="{51B5456B-A671-46DB-BEA6-65D11CE53F9E}"/>
          </ac:spMkLst>
        </pc:spChg>
        <pc:spChg chg="mod">
          <ac:chgData name="Ragnhild Halvorsrud" userId="917ea340-fd63-490f-a7db-68428d24cf32" providerId="ADAL" clId="{3F26B701-AADC-4668-AAA4-FB7BA2B947B1}" dt="2020-06-19T16:04:24.140" v="11241"/>
          <ac:spMkLst>
            <pc:docMk/>
            <pc:sldMk cId="4108039329" sldId="408"/>
            <ac:spMk id="63" creationId="{F4B7AEDA-0BE1-4805-8D80-4BB1EBAE1F3E}"/>
          </ac:spMkLst>
        </pc:spChg>
        <pc:spChg chg="mod">
          <ac:chgData name="Ragnhild Halvorsrud" userId="917ea340-fd63-490f-a7db-68428d24cf32" providerId="ADAL" clId="{3F26B701-AADC-4668-AAA4-FB7BA2B947B1}" dt="2020-06-19T16:04:24.140" v="11241"/>
          <ac:spMkLst>
            <pc:docMk/>
            <pc:sldMk cId="4108039329" sldId="408"/>
            <ac:spMk id="66" creationId="{3484B673-4A3E-46FD-AFA5-BADB3656338C}"/>
          </ac:spMkLst>
        </pc:spChg>
        <pc:spChg chg="mod">
          <ac:chgData name="Ragnhild Halvorsrud" userId="917ea340-fd63-490f-a7db-68428d24cf32" providerId="ADAL" clId="{3F26B701-AADC-4668-AAA4-FB7BA2B947B1}" dt="2020-06-19T16:04:24.140" v="11241"/>
          <ac:spMkLst>
            <pc:docMk/>
            <pc:sldMk cId="4108039329" sldId="408"/>
            <ac:spMk id="68" creationId="{17185E18-C715-4D55-9651-3B499EAA27F1}"/>
          </ac:spMkLst>
        </pc:spChg>
        <pc:spChg chg="add del mod">
          <ac:chgData name="Ragnhild Halvorsrud" userId="917ea340-fd63-490f-a7db-68428d24cf32" providerId="ADAL" clId="{3F26B701-AADC-4668-AAA4-FB7BA2B947B1}" dt="2020-06-19T16:07:38.319" v="11250"/>
          <ac:spMkLst>
            <pc:docMk/>
            <pc:sldMk cId="4108039329" sldId="408"/>
            <ac:spMk id="70" creationId="{FFD5FDFE-3472-49D2-B96B-AE8D42ABC90B}"/>
          </ac:spMkLst>
        </pc:spChg>
        <pc:spChg chg="add del mod">
          <ac:chgData name="Ragnhild Halvorsrud" userId="917ea340-fd63-490f-a7db-68428d24cf32" providerId="ADAL" clId="{3F26B701-AADC-4668-AAA4-FB7BA2B947B1}" dt="2020-06-19T16:07:38.319" v="11250"/>
          <ac:spMkLst>
            <pc:docMk/>
            <pc:sldMk cId="4108039329" sldId="408"/>
            <ac:spMk id="71" creationId="{E68ED087-12D2-43B1-81D0-770044821BFE}"/>
          </ac:spMkLst>
        </pc:spChg>
        <pc:spChg chg="add del mod">
          <ac:chgData name="Ragnhild Halvorsrud" userId="917ea340-fd63-490f-a7db-68428d24cf32" providerId="ADAL" clId="{3F26B701-AADC-4668-AAA4-FB7BA2B947B1}" dt="2020-06-19T16:07:38.319" v="11250"/>
          <ac:spMkLst>
            <pc:docMk/>
            <pc:sldMk cId="4108039329" sldId="408"/>
            <ac:spMk id="72" creationId="{A67D2B33-B774-4E6C-8A68-6E21B8715B34}"/>
          </ac:spMkLst>
        </pc:spChg>
        <pc:spChg chg="add del mod">
          <ac:chgData name="Ragnhild Halvorsrud" userId="917ea340-fd63-490f-a7db-68428d24cf32" providerId="ADAL" clId="{3F26B701-AADC-4668-AAA4-FB7BA2B947B1}" dt="2020-06-19T16:07:38.319" v="11250"/>
          <ac:spMkLst>
            <pc:docMk/>
            <pc:sldMk cId="4108039329" sldId="408"/>
            <ac:spMk id="73" creationId="{941D1B4C-2EE8-4182-BBB5-B7DFFC186162}"/>
          </ac:spMkLst>
        </pc:spChg>
        <pc:spChg chg="add del mod">
          <ac:chgData name="Ragnhild Halvorsrud" userId="917ea340-fd63-490f-a7db-68428d24cf32" providerId="ADAL" clId="{3F26B701-AADC-4668-AAA4-FB7BA2B947B1}" dt="2020-06-19T16:07:38.319" v="11250"/>
          <ac:spMkLst>
            <pc:docMk/>
            <pc:sldMk cId="4108039329" sldId="408"/>
            <ac:spMk id="74" creationId="{01FDB62F-C3B6-4BE1-AC5E-93EB31E2C1C1}"/>
          </ac:spMkLst>
        </pc:spChg>
        <pc:spChg chg="add del mod">
          <ac:chgData name="Ragnhild Halvorsrud" userId="917ea340-fd63-490f-a7db-68428d24cf32" providerId="ADAL" clId="{3F26B701-AADC-4668-AAA4-FB7BA2B947B1}" dt="2020-06-19T16:07:38.319" v="11250"/>
          <ac:spMkLst>
            <pc:docMk/>
            <pc:sldMk cId="4108039329" sldId="408"/>
            <ac:spMk id="75" creationId="{117616D7-9199-41E5-9706-41E82281AA0E}"/>
          </ac:spMkLst>
        </pc:spChg>
        <pc:spChg chg="add del mod">
          <ac:chgData name="Ragnhild Halvorsrud" userId="917ea340-fd63-490f-a7db-68428d24cf32" providerId="ADAL" clId="{3F26B701-AADC-4668-AAA4-FB7BA2B947B1}" dt="2020-06-19T16:10:42.928" v="11414"/>
          <ac:spMkLst>
            <pc:docMk/>
            <pc:sldMk cId="4108039329" sldId="408"/>
            <ac:spMk id="76" creationId="{2199C3C5-AE1A-4DF0-A91A-5D96112E1FC8}"/>
          </ac:spMkLst>
        </pc:spChg>
        <pc:spChg chg="add del mod">
          <ac:chgData name="Ragnhild Halvorsrud" userId="917ea340-fd63-490f-a7db-68428d24cf32" providerId="ADAL" clId="{3F26B701-AADC-4668-AAA4-FB7BA2B947B1}" dt="2020-06-19T16:10:42.928" v="11414"/>
          <ac:spMkLst>
            <pc:docMk/>
            <pc:sldMk cId="4108039329" sldId="408"/>
            <ac:spMk id="77" creationId="{931BEF4F-0992-4E57-AA3F-E3048F63F84A}"/>
          </ac:spMkLst>
        </pc:spChg>
        <pc:spChg chg="add del mod">
          <ac:chgData name="Ragnhild Halvorsrud" userId="917ea340-fd63-490f-a7db-68428d24cf32" providerId="ADAL" clId="{3F26B701-AADC-4668-AAA4-FB7BA2B947B1}" dt="2020-06-19T16:10:42.928" v="11414"/>
          <ac:spMkLst>
            <pc:docMk/>
            <pc:sldMk cId="4108039329" sldId="408"/>
            <ac:spMk id="78" creationId="{A4AC6B5E-9F4C-4B2E-9912-AE36D548A377}"/>
          </ac:spMkLst>
        </pc:spChg>
        <pc:spChg chg="add del mod">
          <ac:chgData name="Ragnhild Halvorsrud" userId="917ea340-fd63-490f-a7db-68428d24cf32" providerId="ADAL" clId="{3F26B701-AADC-4668-AAA4-FB7BA2B947B1}" dt="2020-06-19T16:10:42.928" v="11414"/>
          <ac:spMkLst>
            <pc:docMk/>
            <pc:sldMk cId="4108039329" sldId="408"/>
            <ac:spMk id="79" creationId="{CC594E16-F73C-46F7-BB41-43814D61F8E2}"/>
          </ac:spMkLst>
        </pc:spChg>
        <pc:spChg chg="add del mod">
          <ac:chgData name="Ragnhild Halvorsrud" userId="917ea340-fd63-490f-a7db-68428d24cf32" providerId="ADAL" clId="{3F26B701-AADC-4668-AAA4-FB7BA2B947B1}" dt="2020-06-19T16:10:42.928" v="11414"/>
          <ac:spMkLst>
            <pc:docMk/>
            <pc:sldMk cId="4108039329" sldId="408"/>
            <ac:spMk id="80" creationId="{C9BA5950-7EA8-41E5-BF92-3E93F720A9EA}"/>
          </ac:spMkLst>
        </pc:spChg>
        <pc:spChg chg="add del mod">
          <ac:chgData name="Ragnhild Halvorsrud" userId="917ea340-fd63-490f-a7db-68428d24cf32" providerId="ADAL" clId="{3F26B701-AADC-4668-AAA4-FB7BA2B947B1}" dt="2020-06-19T16:10:42.928" v="11414"/>
          <ac:spMkLst>
            <pc:docMk/>
            <pc:sldMk cId="4108039329" sldId="408"/>
            <ac:spMk id="81" creationId="{33B1A8EC-E62F-44E4-B9D4-6561856680B1}"/>
          </ac:spMkLst>
        </pc:spChg>
        <pc:spChg chg="add del mod">
          <ac:chgData name="Ragnhild Halvorsrud" userId="917ea340-fd63-490f-a7db-68428d24cf32" providerId="ADAL" clId="{3F26B701-AADC-4668-AAA4-FB7BA2B947B1}" dt="2020-06-19T16:10:42.928" v="11414"/>
          <ac:spMkLst>
            <pc:docMk/>
            <pc:sldMk cId="4108039329" sldId="408"/>
            <ac:spMk id="82" creationId="{27EA7E9A-EDF0-419B-BAE2-0EDF376C81E6}"/>
          </ac:spMkLst>
        </pc:spChg>
        <pc:spChg chg="add del mod">
          <ac:chgData name="Ragnhild Halvorsrud" userId="917ea340-fd63-490f-a7db-68428d24cf32" providerId="ADAL" clId="{3F26B701-AADC-4668-AAA4-FB7BA2B947B1}" dt="2020-06-19T16:10:42.928" v="11414"/>
          <ac:spMkLst>
            <pc:docMk/>
            <pc:sldMk cId="4108039329" sldId="408"/>
            <ac:spMk id="85" creationId="{82708EAC-A49B-43B3-8E10-63E323694BCB}"/>
          </ac:spMkLst>
        </pc:spChg>
        <pc:spChg chg="add del mod">
          <ac:chgData name="Ragnhild Halvorsrud" userId="917ea340-fd63-490f-a7db-68428d24cf32" providerId="ADAL" clId="{3F26B701-AADC-4668-AAA4-FB7BA2B947B1}" dt="2020-06-19T16:10:42.928" v="11414"/>
          <ac:spMkLst>
            <pc:docMk/>
            <pc:sldMk cId="4108039329" sldId="408"/>
            <ac:spMk id="86" creationId="{F1424259-969B-4BD6-AF47-FE470E0D0828}"/>
          </ac:spMkLst>
        </pc:spChg>
        <pc:spChg chg="add del mod">
          <ac:chgData name="Ragnhild Halvorsrud" userId="917ea340-fd63-490f-a7db-68428d24cf32" providerId="ADAL" clId="{3F26B701-AADC-4668-AAA4-FB7BA2B947B1}" dt="2020-06-19T16:10:42.928" v="11414"/>
          <ac:spMkLst>
            <pc:docMk/>
            <pc:sldMk cId="4108039329" sldId="408"/>
            <ac:spMk id="90" creationId="{531FB9C2-CE12-4609-ABA8-EB6F819C2976}"/>
          </ac:spMkLst>
        </pc:spChg>
        <pc:spChg chg="add del mod">
          <ac:chgData name="Ragnhild Halvorsrud" userId="917ea340-fd63-490f-a7db-68428d24cf32" providerId="ADAL" clId="{3F26B701-AADC-4668-AAA4-FB7BA2B947B1}" dt="2020-06-19T16:10:42.928" v="11414"/>
          <ac:spMkLst>
            <pc:docMk/>
            <pc:sldMk cId="4108039329" sldId="408"/>
            <ac:spMk id="91" creationId="{7A8A92A0-6F60-434C-9931-5524C9CEDD85}"/>
          </ac:spMkLst>
        </pc:spChg>
        <pc:spChg chg="add del mod">
          <ac:chgData name="Ragnhild Halvorsrud" userId="917ea340-fd63-490f-a7db-68428d24cf32" providerId="ADAL" clId="{3F26B701-AADC-4668-AAA4-FB7BA2B947B1}" dt="2020-06-19T16:10:42.928" v="11414"/>
          <ac:spMkLst>
            <pc:docMk/>
            <pc:sldMk cId="4108039329" sldId="408"/>
            <ac:spMk id="94" creationId="{CDE9DDCD-2388-4B80-8332-6B1EDF60FB89}"/>
          </ac:spMkLst>
        </pc:spChg>
        <pc:spChg chg="add del mod">
          <ac:chgData name="Ragnhild Halvorsrud" userId="917ea340-fd63-490f-a7db-68428d24cf32" providerId="ADAL" clId="{3F26B701-AADC-4668-AAA4-FB7BA2B947B1}" dt="2020-06-19T16:10:42.928" v="11414"/>
          <ac:spMkLst>
            <pc:docMk/>
            <pc:sldMk cId="4108039329" sldId="408"/>
            <ac:spMk id="95" creationId="{60D7A686-54E9-4ED4-891B-B274BFCB81D4}"/>
          </ac:spMkLst>
        </pc:spChg>
        <pc:spChg chg="add del mod">
          <ac:chgData name="Ragnhild Halvorsrud" userId="917ea340-fd63-490f-a7db-68428d24cf32" providerId="ADAL" clId="{3F26B701-AADC-4668-AAA4-FB7BA2B947B1}" dt="2020-06-19T16:10:42.928" v="11414"/>
          <ac:spMkLst>
            <pc:docMk/>
            <pc:sldMk cId="4108039329" sldId="408"/>
            <ac:spMk id="97" creationId="{17DB5C26-E15D-4D21-BC01-FE267A2C6274}"/>
          </ac:spMkLst>
        </pc:spChg>
        <pc:spChg chg="add del mod">
          <ac:chgData name="Ragnhild Halvorsrud" userId="917ea340-fd63-490f-a7db-68428d24cf32" providerId="ADAL" clId="{3F26B701-AADC-4668-AAA4-FB7BA2B947B1}" dt="2020-06-19T16:10:42.928" v="11414"/>
          <ac:spMkLst>
            <pc:docMk/>
            <pc:sldMk cId="4108039329" sldId="408"/>
            <ac:spMk id="98" creationId="{8A212031-F758-48A4-A1F5-71FF3CBC0EF1}"/>
          </ac:spMkLst>
        </pc:spChg>
        <pc:spChg chg="add del mod">
          <ac:chgData name="Ragnhild Halvorsrud" userId="917ea340-fd63-490f-a7db-68428d24cf32" providerId="ADAL" clId="{3F26B701-AADC-4668-AAA4-FB7BA2B947B1}" dt="2020-06-19T16:10:42.928" v="11414"/>
          <ac:spMkLst>
            <pc:docMk/>
            <pc:sldMk cId="4108039329" sldId="408"/>
            <ac:spMk id="99" creationId="{5476F0CD-EB76-4989-91BE-8A532238D5A9}"/>
          </ac:spMkLst>
        </pc:spChg>
        <pc:spChg chg="add del mod">
          <ac:chgData name="Ragnhild Halvorsrud" userId="917ea340-fd63-490f-a7db-68428d24cf32" providerId="ADAL" clId="{3F26B701-AADC-4668-AAA4-FB7BA2B947B1}" dt="2020-06-19T16:10:42.928" v="11414"/>
          <ac:spMkLst>
            <pc:docMk/>
            <pc:sldMk cId="4108039329" sldId="408"/>
            <ac:spMk id="100" creationId="{10DA0B57-1228-40D7-AE7E-CF7B98DA07FC}"/>
          </ac:spMkLst>
        </pc:spChg>
        <pc:spChg chg="add del mod">
          <ac:chgData name="Ragnhild Halvorsrud" userId="917ea340-fd63-490f-a7db-68428d24cf32" providerId="ADAL" clId="{3F26B701-AADC-4668-AAA4-FB7BA2B947B1}" dt="2020-06-19T16:10:42.928" v="11414"/>
          <ac:spMkLst>
            <pc:docMk/>
            <pc:sldMk cId="4108039329" sldId="408"/>
            <ac:spMk id="101" creationId="{28471462-02F1-4D36-8AED-EF2015E33385}"/>
          </ac:spMkLst>
        </pc:spChg>
        <pc:spChg chg="add del mod">
          <ac:chgData name="Ragnhild Halvorsrud" userId="917ea340-fd63-490f-a7db-68428d24cf32" providerId="ADAL" clId="{3F26B701-AADC-4668-AAA4-FB7BA2B947B1}" dt="2020-06-19T16:10:42.928" v="11414"/>
          <ac:spMkLst>
            <pc:docMk/>
            <pc:sldMk cId="4108039329" sldId="408"/>
            <ac:spMk id="102" creationId="{41D1D945-8523-4461-97B7-5A280B3F2E93}"/>
          </ac:spMkLst>
        </pc:spChg>
        <pc:spChg chg="add del mod">
          <ac:chgData name="Ragnhild Halvorsrud" userId="917ea340-fd63-490f-a7db-68428d24cf32" providerId="ADAL" clId="{3F26B701-AADC-4668-AAA4-FB7BA2B947B1}" dt="2020-06-19T16:10:42.928" v="11414"/>
          <ac:spMkLst>
            <pc:docMk/>
            <pc:sldMk cId="4108039329" sldId="408"/>
            <ac:spMk id="106" creationId="{E1DF5BA6-F820-4364-A3D1-84D7BDCC4451}"/>
          </ac:spMkLst>
        </pc:spChg>
        <pc:spChg chg="add del mod">
          <ac:chgData name="Ragnhild Halvorsrud" userId="917ea340-fd63-490f-a7db-68428d24cf32" providerId="ADAL" clId="{3F26B701-AADC-4668-AAA4-FB7BA2B947B1}" dt="2020-06-19T16:10:42.928" v="11414"/>
          <ac:spMkLst>
            <pc:docMk/>
            <pc:sldMk cId="4108039329" sldId="408"/>
            <ac:spMk id="107" creationId="{53364698-9F74-45F0-BB4E-B34C3BCD483B}"/>
          </ac:spMkLst>
        </pc:spChg>
        <pc:spChg chg="add del mod">
          <ac:chgData name="Ragnhild Halvorsrud" userId="917ea340-fd63-490f-a7db-68428d24cf32" providerId="ADAL" clId="{3F26B701-AADC-4668-AAA4-FB7BA2B947B1}" dt="2020-06-19T16:10:42.928" v="11414"/>
          <ac:spMkLst>
            <pc:docMk/>
            <pc:sldMk cId="4108039329" sldId="408"/>
            <ac:spMk id="111" creationId="{F577A99F-B5ED-4D71-8A3A-C89D1C076FDB}"/>
          </ac:spMkLst>
        </pc:spChg>
        <pc:spChg chg="add del mod">
          <ac:chgData name="Ragnhild Halvorsrud" userId="917ea340-fd63-490f-a7db-68428d24cf32" providerId="ADAL" clId="{3F26B701-AADC-4668-AAA4-FB7BA2B947B1}" dt="2020-06-19T16:10:42.928" v="11414"/>
          <ac:spMkLst>
            <pc:docMk/>
            <pc:sldMk cId="4108039329" sldId="408"/>
            <ac:spMk id="112" creationId="{B92CA5D3-E0E6-49AE-955A-39D71DFC6564}"/>
          </ac:spMkLst>
        </pc:spChg>
        <pc:spChg chg="add del mod">
          <ac:chgData name="Ragnhild Halvorsrud" userId="917ea340-fd63-490f-a7db-68428d24cf32" providerId="ADAL" clId="{3F26B701-AADC-4668-AAA4-FB7BA2B947B1}" dt="2020-06-19T16:10:42.928" v="11414"/>
          <ac:spMkLst>
            <pc:docMk/>
            <pc:sldMk cId="4108039329" sldId="408"/>
            <ac:spMk id="119" creationId="{966CB3C2-CC57-47D5-BA98-8E971D9FF059}"/>
          </ac:spMkLst>
        </pc:spChg>
        <pc:spChg chg="add del mod">
          <ac:chgData name="Ragnhild Halvorsrud" userId="917ea340-fd63-490f-a7db-68428d24cf32" providerId="ADAL" clId="{3F26B701-AADC-4668-AAA4-FB7BA2B947B1}" dt="2020-06-19T16:10:42.928" v="11414"/>
          <ac:spMkLst>
            <pc:docMk/>
            <pc:sldMk cId="4108039329" sldId="408"/>
            <ac:spMk id="121" creationId="{4E4D40B1-7BCD-4A57-9E99-749B25A434FF}"/>
          </ac:spMkLst>
        </pc:spChg>
        <pc:spChg chg="add del mod">
          <ac:chgData name="Ragnhild Halvorsrud" userId="917ea340-fd63-490f-a7db-68428d24cf32" providerId="ADAL" clId="{3F26B701-AADC-4668-AAA4-FB7BA2B947B1}" dt="2020-06-19T16:10:42.928" v="11414"/>
          <ac:spMkLst>
            <pc:docMk/>
            <pc:sldMk cId="4108039329" sldId="408"/>
            <ac:spMk id="122" creationId="{AE043798-E55F-46A7-AE5F-5D16735006C6}"/>
          </ac:spMkLst>
        </pc:spChg>
        <pc:spChg chg="add del mod">
          <ac:chgData name="Ragnhild Halvorsrud" userId="917ea340-fd63-490f-a7db-68428d24cf32" providerId="ADAL" clId="{3F26B701-AADC-4668-AAA4-FB7BA2B947B1}" dt="2020-06-19T16:10:42.928" v="11414"/>
          <ac:spMkLst>
            <pc:docMk/>
            <pc:sldMk cId="4108039329" sldId="408"/>
            <ac:spMk id="124" creationId="{57B8FF02-D5A9-4A8F-9E23-C52649EAE9F7}"/>
          </ac:spMkLst>
        </pc:spChg>
        <pc:spChg chg="add mod">
          <ac:chgData name="Ragnhild Halvorsrud" userId="917ea340-fd63-490f-a7db-68428d24cf32" providerId="ADAL" clId="{3F26B701-AADC-4668-AAA4-FB7BA2B947B1}" dt="2020-06-19T17:20:47.242" v="16756" actId="790"/>
          <ac:spMkLst>
            <pc:docMk/>
            <pc:sldMk cId="4108039329" sldId="408"/>
            <ac:spMk id="126" creationId="{5D0666FB-0053-4084-9C0A-A602436910AE}"/>
          </ac:spMkLst>
        </pc:spChg>
        <pc:grpChg chg="add del mod">
          <ac:chgData name="Ragnhild Halvorsrud" userId="917ea340-fd63-490f-a7db-68428d24cf32" providerId="ADAL" clId="{3F26B701-AADC-4668-AAA4-FB7BA2B947B1}" dt="2020-06-19T16:03:45.666" v="11236"/>
          <ac:grpSpMkLst>
            <pc:docMk/>
            <pc:sldMk cId="4108039329" sldId="408"/>
            <ac:grpSpMk id="15" creationId="{8B31F29E-9DFD-4101-9C5A-AE026590B5E2}"/>
          </ac:grpSpMkLst>
        </pc:grpChg>
        <pc:grpChg chg="mod">
          <ac:chgData name="Ragnhild Halvorsrud" userId="917ea340-fd63-490f-a7db-68428d24cf32" providerId="ADAL" clId="{3F26B701-AADC-4668-AAA4-FB7BA2B947B1}" dt="2020-06-19T16:03:42.397" v="11235"/>
          <ac:grpSpMkLst>
            <pc:docMk/>
            <pc:sldMk cId="4108039329" sldId="408"/>
            <ac:grpSpMk id="21" creationId="{CB7B30DA-EBE1-4E09-B372-0F3D49CC5E18}"/>
          </ac:grpSpMkLst>
        </pc:grpChg>
        <pc:grpChg chg="mod">
          <ac:chgData name="Ragnhild Halvorsrud" userId="917ea340-fd63-490f-a7db-68428d24cf32" providerId="ADAL" clId="{3F26B701-AADC-4668-AAA4-FB7BA2B947B1}" dt="2020-06-19T16:03:42.397" v="11235"/>
          <ac:grpSpMkLst>
            <pc:docMk/>
            <pc:sldMk cId="4108039329" sldId="408"/>
            <ac:grpSpMk id="22" creationId="{CDF0CBAC-D2D3-4BD3-A8EF-0FAB765F1606}"/>
          </ac:grpSpMkLst>
        </pc:grpChg>
        <pc:grpChg chg="mod">
          <ac:chgData name="Ragnhild Halvorsrud" userId="917ea340-fd63-490f-a7db-68428d24cf32" providerId="ADAL" clId="{3F26B701-AADC-4668-AAA4-FB7BA2B947B1}" dt="2020-06-19T16:03:42.397" v="11235"/>
          <ac:grpSpMkLst>
            <pc:docMk/>
            <pc:sldMk cId="4108039329" sldId="408"/>
            <ac:grpSpMk id="23" creationId="{C1498C35-6B24-41DC-9288-46151F11A6FE}"/>
          </ac:grpSpMkLst>
        </pc:grpChg>
        <pc:grpChg chg="mod">
          <ac:chgData name="Ragnhild Halvorsrud" userId="917ea340-fd63-490f-a7db-68428d24cf32" providerId="ADAL" clId="{3F26B701-AADC-4668-AAA4-FB7BA2B947B1}" dt="2020-06-19T16:03:42.397" v="11235"/>
          <ac:grpSpMkLst>
            <pc:docMk/>
            <pc:sldMk cId="4108039329" sldId="408"/>
            <ac:grpSpMk id="24" creationId="{E1C456AF-9F1F-4405-8A3A-CB3AEFB7A5CB}"/>
          </ac:grpSpMkLst>
        </pc:grpChg>
        <pc:grpChg chg="add del mod">
          <ac:chgData name="Ragnhild Halvorsrud" userId="917ea340-fd63-490f-a7db-68428d24cf32" providerId="ADAL" clId="{3F26B701-AADC-4668-AAA4-FB7BA2B947B1}" dt="2020-06-19T16:07:38.319" v="11250"/>
          <ac:grpSpMkLst>
            <pc:docMk/>
            <pc:sldMk cId="4108039329" sldId="408"/>
            <ac:grpSpMk id="58" creationId="{F6AB91CE-3951-40D2-8F7C-A19787869B11}"/>
          </ac:grpSpMkLst>
        </pc:grpChg>
        <pc:grpChg chg="add del mod">
          <ac:chgData name="Ragnhild Halvorsrud" userId="917ea340-fd63-490f-a7db-68428d24cf32" providerId="ADAL" clId="{3F26B701-AADC-4668-AAA4-FB7BA2B947B1}" dt="2020-06-19T16:07:38.319" v="11250"/>
          <ac:grpSpMkLst>
            <pc:docMk/>
            <pc:sldMk cId="4108039329" sldId="408"/>
            <ac:grpSpMk id="61" creationId="{9F77F1D5-8D83-4290-B9A0-072F5E5E30C2}"/>
          </ac:grpSpMkLst>
        </pc:grpChg>
        <pc:grpChg chg="add del mod">
          <ac:chgData name="Ragnhild Halvorsrud" userId="917ea340-fd63-490f-a7db-68428d24cf32" providerId="ADAL" clId="{3F26B701-AADC-4668-AAA4-FB7BA2B947B1}" dt="2020-06-19T16:07:38.319" v="11250"/>
          <ac:grpSpMkLst>
            <pc:docMk/>
            <pc:sldMk cId="4108039329" sldId="408"/>
            <ac:grpSpMk id="64" creationId="{1FD02615-F17F-4562-BC63-15D6AD51B58B}"/>
          </ac:grpSpMkLst>
        </pc:grpChg>
        <pc:grpChg chg="add del mod">
          <ac:chgData name="Ragnhild Halvorsrud" userId="917ea340-fd63-490f-a7db-68428d24cf32" providerId="ADAL" clId="{3F26B701-AADC-4668-AAA4-FB7BA2B947B1}" dt="2020-06-19T16:07:38.319" v="11250"/>
          <ac:grpSpMkLst>
            <pc:docMk/>
            <pc:sldMk cId="4108039329" sldId="408"/>
            <ac:grpSpMk id="67" creationId="{828EF59F-FE25-4AF7-98D9-1943EEA66B46}"/>
          </ac:grpSpMkLst>
        </pc:grpChg>
        <pc:picChg chg="add mod">
          <ac:chgData name="Ragnhild Halvorsrud" userId="917ea340-fd63-490f-a7db-68428d24cf32" providerId="ADAL" clId="{3F26B701-AADC-4668-AAA4-FB7BA2B947B1}" dt="2020-06-19T16:08:20.145" v="11264" actId="553"/>
          <ac:picMkLst>
            <pc:docMk/>
            <pc:sldMk cId="4108039329" sldId="408"/>
            <ac:picMk id="4" creationId="{31D705C4-10C3-4746-A431-745791C2F82F}"/>
          </ac:picMkLst>
        </pc:picChg>
        <pc:picChg chg="add mod">
          <ac:chgData name="Ragnhild Halvorsrud" userId="917ea340-fd63-490f-a7db-68428d24cf32" providerId="ADAL" clId="{3F26B701-AADC-4668-AAA4-FB7BA2B947B1}" dt="2020-06-19T16:08:20.145" v="11264" actId="553"/>
          <ac:picMkLst>
            <pc:docMk/>
            <pc:sldMk cId="4108039329" sldId="408"/>
            <ac:picMk id="5" creationId="{66941CF8-196C-49F2-8340-46D97E11F368}"/>
          </ac:picMkLst>
        </pc:picChg>
        <pc:picChg chg="add mod">
          <ac:chgData name="Ragnhild Halvorsrud" userId="917ea340-fd63-490f-a7db-68428d24cf32" providerId="ADAL" clId="{3F26B701-AADC-4668-AAA4-FB7BA2B947B1}" dt="2020-06-19T16:11:03.214" v="11419" actId="1076"/>
          <ac:picMkLst>
            <pc:docMk/>
            <pc:sldMk cId="4108039329" sldId="408"/>
            <ac:picMk id="6" creationId="{9C948DA0-3668-4BE6-BE88-C3C9F6500739}"/>
          </ac:picMkLst>
        </pc:picChg>
        <pc:picChg chg="add del mod">
          <ac:chgData name="Ragnhild Halvorsrud" userId="917ea340-fd63-490f-a7db-68428d24cf32" providerId="ADAL" clId="{3F26B701-AADC-4668-AAA4-FB7BA2B947B1}" dt="2020-06-19T16:03:45.666" v="11236"/>
          <ac:picMkLst>
            <pc:docMk/>
            <pc:sldMk cId="4108039329" sldId="408"/>
            <ac:picMk id="14" creationId="{968059E9-F9D6-4F95-87B7-2F0B0985ADE3}"/>
          </ac:picMkLst>
        </pc:picChg>
        <pc:picChg chg="mod">
          <ac:chgData name="Ragnhild Halvorsrud" userId="917ea340-fd63-490f-a7db-68428d24cf32" providerId="ADAL" clId="{3F26B701-AADC-4668-AAA4-FB7BA2B947B1}" dt="2020-06-19T16:03:42.397" v="11235"/>
          <ac:picMkLst>
            <pc:docMk/>
            <pc:sldMk cId="4108039329" sldId="408"/>
            <ac:picMk id="28" creationId="{0FF46E1B-2E4F-403D-AC34-843F30E429E9}"/>
          </ac:picMkLst>
        </pc:picChg>
        <pc:picChg chg="del">
          <ac:chgData name="Ragnhild Halvorsrud" userId="917ea340-fd63-490f-a7db-68428d24cf32" providerId="ADAL" clId="{3F26B701-AADC-4668-AAA4-FB7BA2B947B1}" dt="2020-06-19T16:02:53.172" v="11225" actId="478"/>
          <ac:picMkLst>
            <pc:docMk/>
            <pc:sldMk cId="4108039329" sldId="408"/>
            <ac:picMk id="36" creationId="{30CF23FA-E5E9-4995-BF4A-B1035D324538}"/>
          </ac:picMkLst>
        </pc:picChg>
        <pc:picChg chg="del">
          <ac:chgData name="Ragnhild Halvorsrud" userId="917ea340-fd63-490f-a7db-68428d24cf32" providerId="ADAL" clId="{3F26B701-AADC-4668-AAA4-FB7BA2B947B1}" dt="2020-06-19T16:02:51.914" v="11224" actId="478"/>
          <ac:picMkLst>
            <pc:docMk/>
            <pc:sldMk cId="4108039329" sldId="408"/>
            <ac:picMk id="37" creationId="{01405207-29B1-48FB-A70E-8CE02BF60A40}"/>
          </ac:picMkLst>
        </pc:picChg>
        <pc:picChg chg="del">
          <ac:chgData name="Ragnhild Halvorsrud" userId="917ea340-fd63-490f-a7db-68428d24cf32" providerId="ADAL" clId="{3F26B701-AADC-4668-AAA4-FB7BA2B947B1}" dt="2020-06-19T16:10:21.585" v="11412" actId="478"/>
          <ac:picMkLst>
            <pc:docMk/>
            <pc:sldMk cId="4108039329" sldId="408"/>
            <ac:picMk id="38" creationId="{21344B40-1B4D-4345-A953-F287075D87E0}"/>
          </ac:picMkLst>
        </pc:picChg>
        <pc:picChg chg="mod">
          <ac:chgData name="Ragnhild Halvorsrud" userId="917ea340-fd63-490f-a7db-68428d24cf32" providerId="ADAL" clId="{3F26B701-AADC-4668-AAA4-FB7BA2B947B1}" dt="2020-06-19T16:03:42.397" v="11235"/>
          <ac:picMkLst>
            <pc:docMk/>
            <pc:sldMk cId="4108039329" sldId="408"/>
            <ac:picMk id="46" creationId="{EED0B5D5-94A4-460A-B539-942C320B651E}"/>
          </ac:picMkLst>
        </pc:picChg>
        <pc:picChg chg="mod">
          <ac:chgData name="Ragnhild Halvorsrud" userId="917ea340-fd63-490f-a7db-68428d24cf32" providerId="ADAL" clId="{3F26B701-AADC-4668-AAA4-FB7BA2B947B1}" dt="2020-06-19T16:03:42.397" v="11235"/>
          <ac:picMkLst>
            <pc:docMk/>
            <pc:sldMk cId="4108039329" sldId="408"/>
            <ac:picMk id="47" creationId="{725603F1-3213-4441-8B70-2BC1C9A0A21D}"/>
          </ac:picMkLst>
        </pc:picChg>
        <pc:picChg chg="mod">
          <ac:chgData name="Ragnhild Halvorsrud" userId="917ea340-fd63-490f-a7db-68428d24cf32" providerId="ADAL" clId="{3F26B701-AADC-4668-AAA4-FB7BA2B947B1}" dt="2020-06-19T16:03:42.397" v="11235"/>
          <ac:picMkLst>
            <pc:docMk/>
            <pc:sldMk cId="4108039329" sldId="408"/>
            <ac:picMk id="49" creationId="{C8C3B88F-42EC-4690-9B72-60583BA17ABF}"/>
          </ac:picMkLst>
        </pc:picChg>
        <pc:picChg chg="mod">
          <ac:chgData name="Ragnhild Halvorsrud" userId="917ea340-fd63-490f-a7db-68428d24cf32" providerId="ADAL" clId="{3F26B701-AADC-4668-AAA4-FB7BA2B947B1}" dt="2020-06-19T16:03:42.397" v="11235"/>
          <ac:picMkLst>
            <pc:docMk/>
            <pc:sldMk cId="4108039329" sldId="408"/>
            <ac:picMk id="51" creationId="{0B2227B2-D33B-4BEE-89F2-3B3232D0AFE8}"/>
          </ac:picMkLst>
        </pc:picChg>
        <pc:picChg chg="mod">
          <ac:chgData name="Ragnhild Halvorsrud" userId="917ea340-fd63-490f-a7db-68428d24cf32" providerId="ADAL" clId="{3F26B701-AADC-4668-AAA4-FB7BA2B947B1}" dt="2020-06-19T16:04:24.140" v="11241"/>
          <ac:picMkLst>
            <pc:docMk/>
            <pc:sldMk cId="4108039329" sldId="408"/>
            <ac:picMk id="59" creationId="{53871832-40D8-4A4F-AEEB-A4FE97BE9EA0}"/>
          </ac:picMkLst>
        </pc:picChg>
        <pc:picChg chg="mod">
          <ac:chgData name="Ragnhild Halvorsrud" userId="917ea340-fd63-490f-a7db-68428d24cf32" providerId="ADAL" clId="{3F26B701-AADC-4668-AAA4-FB7BA2B947B1}" dt="2020-06-19T16:04:24.140" v="11241"/>
          <ac:picMkLst>
            <pc:docMk/>
            <pc:sldMk cId="4108039329" sldId="408"/>
            <ac:picMk id="62" creationId="{69E5E0A3-D871-402D-9EA6-5CE247F74964}"/>
          </ac:picMkLst>
        </pc:picChg>
        <pc:picChg chg="mod">
          <ac:chgData name="Ragnhild Halvorsrud" userId="917ea340-fd63-490f-a7db-68428d24cf32" providerId="ADAL" clId="{3F26B701-AADC-4668-AAA4-FB7BA2B947B1}" dt="2020-06-19T16:04:24.140" v="11241"/>
          <ac:picMkLst>
            <pc:docMk/>
            <pc:sldMk cId="4108039329" sldId="408"/>
            <ac:picMk id="65" creationId="{7E274DE2-BD4B-44D2-A684-231E151E254A}"/>
          </ac:picMkLst>
        </pc:picChg>
        <pc:picChg chg="mod">
          <ac:chgData name="Ragnhild Halvorsrud" userId="917ea340-fd63-490f-a7db-68428d24cf32" providerId="ADAL" clId="{3F26B701-AADC-4668-AAA4-FB7BA2B947B1}" dt="2020-06-19T16:04:24.140" v="11241"/>
          <ac:picMkLst>
            <pc:docMk/>
            <pc:sldMk cId="4108039329" sldId="408"/>
            <ac:picMk id="69" creationId="{EB91DB6F-15AF-4169-9953-0705411C5D43}"/>
          </ac:picMkLst>
        </pc:picChg>
        <pc:picChg chg="add del mod">
          <ac:chgData name="Ragnhild Halvorsrud" userId="917ea340-fd63-490f-a7db-68428d24cf32" providerId="ADAL" clId="{3F26B701-AADC-4668-AAA4-FB7BA2B947B1}" dt="2020-06-19T16:10:42.928" v="11414"/>
          <ac:picMkLst>
            <pc:docMk/>
            <pc:sldMk cId="4108039329" sldId="408"/>
            <ac:picMk id="83" creationId="{A9FCFE2E-8395-4FFF-B97A-C01B09921885}"/>
          </ac:picMkLst>
        </pc:picChg>
        <pc:picChg chg="add del mod">
          <ac:chgData name="Ragnhild Halvorsrud" userId="917ea340-fd63-490f-a7db-68428d24cf32" providerId="ADAL" clId="{3F26B701-AADC-4668-AAA4-FB7BA2B947B1}" dt="2020-06-19T16:10:42.928" v="11414"/>
          <ac:picMkLst>
            <pc:docMk/>
            <pc:sldMk cId="4108039329" sldId="408"/>
            <ac:picMk id="84" creationId="{AAA027EF-C0CE-4A31-8F8A-8A580705550C}"/>
          </ac:picMkLst>
        </pc:picChg>
        <pc:picChg chg="add del mod">
          <ac:chgData name="Ragnhild Halvorsrud" userId="917ea340-fd63-490f-a7db-68428d24cf32" providerId="ADAL" clId="{3F26B701-AADC-4668-AAA4-FB7BA2B947B1}" dt="2020-06-19T16:10:42.928" v="11414"/>
          <ac:picMkLst>
            <pc:docMk/>
            <pc:sldMk cId="4108039329" sldId="408"/>
            <ac:picMk id="87" creationId="{3BBBB7B0-D3D9-466D-BA43-3895CFC3306A}"/>
          </ac:picMkLst>
        </pc:picChg>
        <pc:picChg chg="add del mod">
          <ac:chgData name="Ragnhild Halvorsrud" userId="917ea340-fd63-490f-a7db-68428d24cf32" providerId="ADAL" clId="{3F26B701-AADC-4668-AAA4-FB7BA2B947B1}" dt="2020-06-19T16:10:42.928" v="11414"/>
          <ac:picMkLst>
            <pc:docMk/>
            <pc:sldMk cId="4108039329" sldId="408"/>
            <ac:picMk id="92" creationId="{AA105277-5E99-4C8F-BFD9-3BF00EFF7ACD}"/>
          </ac:picMkLst>
        </pc:picChg>
        <pc:picChg chg="add del mod">
          <ac:chgData name="Ragnhild Halvorsrud" userId="917ea340-fd63-490f-a7db-68428d24cf32" providerId="ADAL" clId="{3F26B701-AADC-4668-AAA4-FB7BA2B947B1}" dt="2020-06-19T16:10:42.928" v="11414"/>
          <ac:picMkLst>
            <pc:docMk/>
            <pc:sldMk cId="4108039329" sldId="408"/>
            <ac:picMk id="93" creationId="{AFB0DC64-043D-426D-A8B9-65AAFDA52C09}"/>
          </ac:picMkLst>
        </pc:picChg>
        <pc:picChg chg="add del mod">
          <ac:chgData name="Ragnhild Halvorsrud" userId="917ea340-fd63-490f-a7db-68428d24cf32" providerId="ADAL" clId="{3F26B701-AADC-4668-AAA4-FB7BA2B947B1}" dt="2020-06-19T16:10:42.928" v="11414"/>
          <ac:picMkLst>
            <pc:docMk/>
            <pc:sldMk cId="4108039329" sldId="408"/>
            <ac:picMk id="96" creationId="{10CE04C9-468E-43F2-AFAB-6B4181B8FCFC}"/>
          </ac:picMkLst>
        </pc:picChg>
        <pc:picChg chg="add del mod">
          <ac:chgData name="Ragnhild Halvorsrud" userId="917ea340-fd63-490f-a7db-68428d24cf32" providerId="ADAL" clId="{3F26B701-AADC-4668-AAA4-FB7BA2B947B1}" dt="2020-06-19T16:10:42.928" v="11414"/>
          <ac:picMkLst>
            <pc:docMk/>
            <pc:sldMk cId="4108039329" sldId="408"/>
            <ac:picMk id="104" creationId="{C8694090-40C3-4C09-B62C-19AB4D77D7A9}"/>
          </ac:picMkLst>
        </pc:picChg>
        <pc:picChg chg="add del mod">
          <ac:chgData name="Ragnhild Halvorsrud" userId="917ea340-fd63-490f-a7db-68428d24cf32" providerId="ADAL" clId="{3F26B701-AADC-4668-AAA4-FB7BA2B947B1}" dt="2020-06-19T16:10:42.928" v="11414"/>
          <ac:picMkLst>
            <pc:docMk/>
            <pc:sldMk cId="4108039329" sldId="408"/>
            <ac:picMk id="105" creationId="{016C6136-A1E5-4BB1-804B-D942C329AF9A}"/>
          </ac:picMkLst>
        </pc:picChg>
        <pc:picChg chg="add del mod">
          <ac:chgData name="Ragnhild Halvorsrud" userId="917ea340-fd63-490f-a7db-68428d24cf32" providerId="ADAL" clId="{3F26B701-AADC-4668-AAA4-FB7BA2B947B1}" dt="2020-06-19T16:10:42.928" v="11414"/>
          <ac:picMkLst>
            <pc:docMk/>
            <pc:sldMk cId="4108039329" sldId="408"/>
            <ac:picMk id="109" creationId="{F2450217-03A5-40AF-AC22-0F4D556AE376}"/>
          </ac:picMkLst>
        </pc:picChg>
        <pc:picChg chg="add del mod">
          <ac:chgData name="Ragnhild Halvorsrud" userId="917ea340-fd63-490f-a7db-68428d24cf32" providerId="ADAL" clId="{3F26B701-AADC-4668-AAA4-FB7BA2B947B1}" dt="2020-06-19T16:10:42.928" v="11414"/>
          <ac:picMkLst>
            <pc:docMk/>
            <pc:sldMk cId="4108039329" sldId="408"/>
            <ac:picMk id="110" creationId="{5E97ED49-8F44-4843-9818-C96F86F9F464}"/>
          </ac:picMkLst>
        </pc:picChg>
        <pc:picChg chg="add del mod">
          <ac:chgData name="Ragnhild Halvorsrud" userId="917ea340-fd63-490f-a7db-68428d24cf32" providerId="ADAL" clId="{3F26B701-AADC-4668-AAA4-FB7BA2B947B1}" dt="2020-06-19T16:10:42.928" v="11414"/>
          <ac:picMkLst>
            <pc:docMk/>
            <pc:sldMk cId="4108039329" sldId="408"/>
            <ac:picMk id="113" creationId="{6C74BEF4-B83E-45A1-804B-824CCC228BC4}"/>
          </ac:picMkLst>
        </pc:picChg>
        <pc:picChg chg="add del mod">
          <ac:chgData name="Ragnhild Halvorsrud" userId="917ea340-fd63-490f-a7db-68428d24cf32" providerId="ADAL" clId="{3F26B701-AADC-4668-AAA4-FB7BA2B947B1}" dt="2020-06-19T16:10:42.928" v="11414"/>
          <ac:picMkLst>
            <pc:docMk/>
            <pc:sldMk cId="4108039329" sldId="408"/>
            <ac:picMk id="114" creationId="{7A972C36-1E4C-48D6-A70F-AA575BB840BE}"/>
          </ac:picMkLst>
        </pc:picChg>
        <pc:picChg chg="add del mod">
          <ac:chgData name="Ragnhild Halvorsrud" userId="917ea340-fd63-490f-a7db-68428d24cf32" providerId="ADAL" clId="{3F26B701-AADC-4668-AAA4-FB7BA2B947B1}" dt="2020-06-19T16:10:42.928" v="11414"/>
          <ac:picMkLst>
            <pc:docMk/>
            <pc:sldMk cId="4108039329" sldId="408"/>
            <ac:picMk id="116" creationId="{01DEBE4F-897D-42F2-81B2-4FD729C27916}"/>
          </ac:picMkLst>
        </pc:picChg>
        <pc:picChg chg="add del mod">
          <ac:chgData name="Ragnhild Halvorsrud" userId="917ea340-fd63-490f-a7db-68428d24cf32" providerId="ADAL" clId="{3F26B701-AADC-4668-AAA4-FB7BA2B947B1}" dt="2020-06-19T16:10:42.928" v="11414"/>
          <ac:picMkLst>
            <pc:docMk/>
            <pc:sldMk cId="4108039329" sldId="408"/>
            <ac:picMk id="117" creationId="{BA47CF53-BFFF-4BBE-AF4E-F7E068953397}"/>
          </ac:picMkLst>
        </pc:picChg>
        <pc:picChg chg="add mod">
          <ac:chgData name="Ragnhild Halvorsrud" userId="917ea340-fd63-490f-a7db-68428d24cf32" providerId="ADAL" clId="{3F26B701-AADC-4668-AAA4-FB7BA2B947B1}" dt="2020-06-19T16:32:19.724" v="11896" actId="1076"/>
          <ac:picMkLst>
            <pc:docMk/>
            <pc:sldMk cId="4108039329" sldId="408"/>
            <ac:picMk id="125" creationId="{6711E994-5820-4BDB-9C87-026DA6514BE4}"/>
          </ac:picMkLst>
        </pc:picChg>
        <pc:picChg chg="add mod">
          <ac:chgData name="Ragnhild Halvorsrud" userId="917ea340-fd63-490f-a7db-68428d24cf32" providerId="ADAL" clId="{3F26B701-AADC-4668-AAA4-FB7BA2B947B1}" dt="2020-06-19T16:39:13.994" v="12337" actId="1076"/>
          <ac:picMkLst>
            <pc:docMk/>
            <pc:sldMk cId="4108039329" sldId="408"/>
            <ac:picMk id="127" creationId="{812ACD5F-511D-4805-95E4-D64B9FE4C762}"/>
          </ac:picMkLst>
        </pc:picChg>
        <pc:cxnChg chg="mod">
          <ac:chgData name="Ragnhild Halvorsrud" userId="917ea340-fd63-490f-a7db-68428d24cf32" providerId="ADAL" clId="{3F26B701-AADC-4668-AAA4-FB7BA2B947B1}" dt="2020-06-19T16:03:42.397" v="11235"/>
          <ac:cxnSpMkLst>
            <pc:docMk/>
            <pc:sldMk cId="4108039329" sldId="408"/>
            <ac:cxnSpMk id="16" creationId="{2B232816-53C6-470C-853C-9924158C5109}"/>
          </ac:cxnSpMkLst>
        </pc:cxnChg>
        <pc:cxnChg chg="mod">
          <ac:chgData name="Ragnhild Halvorsrud" userId="917ea340-fd63-490f-a7db-68428d24cf32" providerId="ADAL" clId="{3F26B701-AADC-4668-AAA4-FB7BA2B947B1}" dt="2020-06-19T16:03:42.397" v="11235"/>
          <ac:cxnSpMkLst>
            <pc:docMk/>
            <pc:sldMk cId="4108039329" sldId="408"/>
            <ac:cxnSpMk id="17" creationId="{A653D876-D3E3-4E04-8618-09A719148C14}"/>
          </ac:cxnSpMkLst>
        </pc:cxnChg>
        <pc:cxnChg chg="mod">
          <ac:chgData name="Ragnhild Halvorsrud" userId="917ea340-fd63-490f-a7db-68428d24cf32" providerId="ADAL" clId="{3F26B701-AADC-4668-AAA4-FB7BA2B947B1}" dt="2020-06-19T16:03:42.397" v="11235"/>
          <ac:cxnSpMkLst>
            <pc:docMk/>
            <pc:sldMk cId="4108039329" sldId="408"/>
            <ac:cxnSpMk id="18" creationId="{91B66ED8-6C92-4C1F-BFC8-900FA1FA30FF}"/>
          </ac:cxnSpMkLst>
        </pc:cxnChg>
        <pc:cxnChg chg="mod">
          <ac:chgData name="Ragnhild Halvorsrud" userId="917ea340-fd63-490f-a7db-68428d24cf32" providerId="ADAL" clId="{3F26B701-AADC-4668-AAA4-FB7BA2B947B1}" dt="2020-06-19T16:03:42.397" v="11235"/>
          <ac:cxnSpMkLst>
            <pc:docMk/>
            <pc:sldMk cId="4108039329" sldId="408"/>
            <ac:cxnSpMk id="19" creationId="{6A7A61AA-B4F5-44FC-BD39-0C9B854B6D23}"/>
          </ac:cxnSpMkLst>
        </pc:cxnChg>
        <pc:cxnChg chg="mod">
          <ac:chgData name="Ragnhild Halvorsrud" userId="917ea340-fd63-490f-a7db-68428d24cf32" providerId="ADAL" clId="{3F26B701-AADC-4668-AAA4-FB7BA2B947B1}" dt="2020-06-19T16:03:42.397" v="11235"/>
          <ac:cxnSpMkLst>
            <pc:docMk/>
            <pc:sldMk cId="4108039329" sldId="408"/>
            <ac:cxnSpMk id="20" creationId="{58EB6740-410B-4F04-A12E-568933054648}"/>
          </ac:cxnSpMkLst>
        </pc:cxnChg>
        <pc:cxnChg chg="mod">
          <ac:chgData name="Ragnhild Halvorsrud" userId="917ea340-fd63-490f-a7db-68428d24cf32" providerId="ADAL" clId="{3F26B701-AADC-4668-AAA4-FB7BA2B947B1}" dt="2020-06-19T16:03:42.397" v="11235"/>
          <ac:cxnSpMkLst>
            <pc:docMk/>
            <pc:sldMk cId="4108039329" sldId="408"/>
            <ac:cxnSpMk id="30" creationId="{B7D64597-3D9E-4DD8-B747-1E9CFF0FF09D}"/>
          </ac:cxnSpMkLst>
        </pc:cxnChg>
        <pc:cxnChg chg="mod">
          <ac:chgData name="Ragnhild Halvorsrud" userId="917ea340-fd63-490f-a7db-68428d24cf32" providerId="ADAL" clId="{3F26B701-AADC-4668-AAA4-FB7BA2B947B1}" dt="2020-06-19T16:31:49.733" v="11893" actId="108"/>
          <ac:cxnSpMkLst>
            <pc:docMk/>
            <pc:sldMk cId="4108039329" sldId="408"/>
            <ac:cxnSpMk id="41" creationId="{39B99E0B-3891-49A0-9D88-F7B603E373F0}"/>
          </ac:cxnSpMkLst>
        </pc:cxnChg>
        <pc:cxnChg chg="add del mod">
          <ac:chgData name="Ragnhild Halvorsrud" userId="917ea340-fd63-490f-a7db-68428d24cf32" providerId="ADAL" clId="{3F26B701-AADC-4668-AAA4-FB7BA2B947B1}" dt="2020-06-19T16:07:38.319" v="11250"/>
          <ac:cxnSpMkLst>
            <pc:docMk/>
            <pc:sldMk cId="4108039329" sldId="408"/>
            <ac:cxnSpMk id="53" creationId="{7F0CC3D4-7D58-4080-B8A2-494F0884CD82}"/>
          </ac:cxnSpMkLst>
        </pc:cxnChg>
        <pc:cxnChg chg="add del mod">
          <ac:chgData name="Ragnhild Halvorsrud" userId="917ea340-fd63-490f-a7db-68428d24cf32" providerId="ADAL" clId="{3F26B701-AADC-4668-AAA4-FB7BA2B947B1}" dt="2020-06-19T16:07:38.319" v="11250"/>
          <ac:cxnSpMkLst>
            <pc:docMk/>
            <pc:sldMk cId="4108039329" sldId="408"/>
            <ac:cxnSpMk id="54" creationId="{3D612AA7-A2EE-4595-93E6-578DAB83844A}"/>
          </ac:cxnSpMkLst>
        </pc:cxnChg>
        <pc:cxnChg chg="add del mod">
          <ac:chgData name="Ragnhild Halvorsrud" userId="917ea340-fd63-490f-a7db-68428d24cf32" providerId="ADAL" clId="{3F26B701-AADC-4668-AAA4-FB7BA2B947B1}" dt="2020-06-19T16:07:38.319" v="11250"/>
          <ac:cxnSpMkLst>
            <pc:docMk/>
            <pc:sldMk cId="4108039329" sldId="408"/>
            <ac:cxnSpMk id="55" creationId="{D1A292BF-84DF-4360-88B2-EADB359CBC31}"/>
          </ac:cxnSpMkLst>
        </pc:cxnChg>
        <pc:cxnChg chg="add del mod">
          <ac:chgData name="Ragnhild Halvorsrud" userId="917ea340-fd63-490f-a7db-68428d24cf32" providerId="ADAL" clId="{3F26B701-AADC-4668-AAA4-FB7BA2B947B1}" dt="2020-06-19T16:07:38.319" v="11250"/>
          <ac:cxnSpMkLst>
            <pc:docMk/>
            <pc:sldMk cId="4108039329" sldId="408"/>
            <ac:cxnSpMk id="56" creationId="{4227501F-70D1-44DA-BEF0-F3E82153C60A}"/>
          </ac:cxnSpMkLst>
        </pc:cxnChg>
        <pc:cxnChg chg="add del mod">
          <ac:chgData name="Ragnhild Halvorsrud" userId="917ea340-fd63-490f-a7db-68428d24cf32" providerId="ADAL" clId="{3F26B701-AADC-4668-AAA4-FB7BA2B947B1}" dt="2020-06-19T16:07:38.319" v="11250"/>
          <ac:cxnSpMkLst>
            <pc:docMk/>
            <pc:sldMk cId="4108039329" sldId="408"/>
            <ac:cxnSpMk id="57" creationId="{4B00A636-D186-4FC8-B0D3-281C02A06124}"/>
          </ac:cxnSpMkLst>
        </pc:cxnChg>
        <pc:cxnChg chg="add del mod">
          <ac:chgData name="Ragnhild Halvorsrud" userId="917ea340-fd63-490f-a7db-68428d24cf32" providerId="ADAL" clId="{3F26B701-AADC-4668-AAA4-FB7BA2B947B1}" dt="2020-06-19T16:10:42.928" v="11414"/>
          <ac:cxnSpMkLst>
            <pc:docMk/>
            <pc:sldMk cId="4108039329" sldId="408"/>
            <ac:cxnSpMk id="88" creationId="{051466FC-EF0C-4E57-8936-8D0F2F21167C}"/>
          </ac:cxnSpMkLst>
        </pc:cxnChg>
        <pc:cxnChg chg="add del mod">
          <ac:chgData name="Ragnhild Halvorsrud" userId="917ea340-fd63-490f-a7db-68428d24cf32" providerId="ADAL" clId="{3F26B701-AADC-4668-AAA4-FB7BA2B947B1}" dt="2020-06-19T16:10:42.928" v="11414"/>
          <ac:cxnSpMkLst>
            <pc:docMk/>
            <pc:sldMk cId="4108039329" sldId="408"/>
            <ac:cxnSpMk id="89" creationId="{D9F6F6D0-2BFC-4291-88BE-22E166A08E3E}"/>
          </ac:cxnSpMkLst>
        </pc:cxnChg>
        <pc:cxnChg chg="add del mod">
          <ac:chgData name="Ragnhild Halvorsrud" userId="917ea340-fd63-490f-a7db-68428d24cf32" providerId="ADAL" clId="{3F26B701-AADC-4668-AAA4-FB7BA2B947B1}" dt="2020-06-19T16:10:42.928" v="11414"/>
          <ac:cxnSpMkLst>
            <pc:docMk/>
            <pc:sldMk cId="4108039329" sldId="408"/>
            <ac:cxnSpMk id="103" creationId="{EC5116F2-8DA9-425C-AE11-C127DF78E92C}"/>
          </ac:cxnSpMkLst>
        </pc:cxnChg>
        <pc:cxnChg chg="add del mod">
          <ac:chgData name="Ragnhild Halvorsrud" userId="917ea340-fd63-490f-a7db-68428d24cf32" providerId="ADAL" clId="{3F26B701-AADC-4668-AAA4-FB7BA2B947B1}" dt="2020-06-19T16:10:42.928" v="11414"/>
          <ac:cxnSpMkLst>
            <pc:docMk/>
            <pc:sldMk cId="4108039329" sldId="408"/>
            <ac:cxnSpMk id="108" creationId="{17D017D1-6E25-48BA-B354-CCCEB8CFD199}"/>
          </ac:cxnSpMkLst>
        </pc:cxnChg>
        <pc:cxnChg chg="add del mod">
          <ac:chgData name="Ragnhild Halvorsrud" userId="917ea340-fd63-490f-a7db-68428d24cf32" providerId="ADAL" clId="{3F26B701-AADC-4668-AAA4-FB7BA2B947B1}" dt="2020-06-19T16:10:42.928" v="11414"/>
          <ac:cxnSpMkLst>
            <pc:docMk/>
            <pc:sldMk cId="4108039329" sldId="408"/>
            <ac:cxnSpMk id="115" creationId="{69F1AFF9-9EF5-46CF-B16D-C98DFD58E77A}"/>
          </ac:cxnSpMkLst>
        </pc:cxnChg>
        <pc:cxnChg chg="add del mod">
          <ac:chgData name="Ragnhild Halvorsrud" userId="917ea340-fd63-490f-a7db-68428d24cf32" providerId="ADAL" clId="{3F26B701-AADC-4668-AAA4-FB7BA2B947B1}" dt="2020-06-19T16:10:42.928" v="11414"/>
          <ac:cxnSpMkLst>
            <pc:docMk/>
            <pc:sldMk cId="4108039329" sldId="408"/>
            <ac:cxnSpMk id="118" creationId="{DCBC4DBD-51D7-498E-A7D5-0F5C7BAA8F11}"/>
          </ac:cxnSpMkLst>
        </pc:cxnChg>
        <pc:cxnChg chg="add del mod">
          <ac:chgData name="Ragnhild Halvorsrud" userId="917ea340-fd63-490f-a7db-68428d24cf32" providerId="ADAL" clId="{3F26B701-AADC-4668-AAA4-FB7BA2B947B1}" dt="2020-06-19T16:10:42.928" v="11414"/>
          <ac:cxnSpMkLst>
            <pc:docMk/>
            <pc:sldMk cId="4108039329" sldId="408"/>
            <ac:cxnSpMk id="120" creationId="{63C71D36-189C-4149-B701-C593B5F26281}"/>
          </ac:cxnSpMkLst>
        </pc:cxnChg>
        <pc:cxnChg chg="add del mod">
          <ac:chgData name="Ragnhild Halvorsrud" userId="917ea340-fd63-490f-a7db-68428d24cf32" providerId="ADAL" clId="{3F26B701-AADC-4668-AAA4-FB7BA2B947B1}" dt="2020-06-19T16:10:42.928" v="11414"/>
          <ac:cxnSpMkLst>
            <pc:docMk/>
            <pc:sldMk cId="4108039329" sldId="408"/>
            <ac:cxnSpMk id="123" creationId="{B15C09D0-FA1A-4CD8-8CE8-B352FF3F5391}"/>
          </ac:cxnSpMkLst>
        </pc:cxnChg>
      </pc:sldChg>
      <pc:sldChg chg="modSp add del mod modNotes">
        <pc:chgData name="Ragnhild Halvorsrud" userId="917ea340-fd63-490f-a7db-68428d24cf32" providerId="ADAL" clId="{3F26B701-AADC-4668-AAA4-FB7BA2B947B1}" dt="2020-06-19T12:45:32.212" v="10835" actId="47"/>
        <pc:sldMkLst>
          <pc:docMk/>
          <pc:sldMk cId="1068297019" sldId="410"/>
        </pc:sldMkLst>
        <pc:spChg chg="mod">
          <ac:chgData name="Ragnhild Halvorsrud" userId="917ea340-fd63-490f-a7db-68428d24cf32" providerId="ADAL" clId="{3F26B701-AADC-4668-AAA4-FB7BA2B947B1}" dt="2020-06-19T12:45:29.275" v="10834" actId="790"/>
          <ac:spMkLst>
            <pc:docMk/>
            <pc:sldMk cId="1068297019" sldId="410"/>
            <ac:spMk id="2" creationId="{00000000-0000-0000-0000-000000000000}"/>
          </ac:spMkLst>
        </pc:spChg>
      </pc:sldChg>
      <pc:sldChg chg="modSp add del mod ord modNotes">
        <pc:chgData name="Ragnhild Halvorsrud" userId="917ea340-fd63-490f-a7db-68428d24cf32" providerId="ADAL" clId="{3F26B701-AADC-4668-AAA4-FB7BA2B947B1}" dt="2020-06-19T11:56:27.554" v="9669" actId="47"/>
        <pc:sldMkLst>
          <pc:docMk/>
          <pc:sldMk cId="2014477988" sldId="426"/>
        </pc:sldMkLst>
        <pc:spChg chg="mod">
          <ac:chgData name="Ragnhild Halvorsrud" userId="917ea340-fd63-490f-a7db-68428d24cf32" providerId="ADAL" clId="{3F26B701-AADC-4668-AAA4-FB7BA2B947B1}" dt="2020-06-19T11:49:13.509" v="9458" actId="790"/>
          <ac:spMkLst>
            <pc:docMk/>
            <pc:sldMk cId="2014477988" sldId="426"/>
            <ac:spMk id="2" creationId="{00000000-0000-0000-0000-000000000000}"/>
          </ac:spMkLst>
        </pc:spChg>
        <pc:spChg chg="mod">
          <ac:chgData name="Ragnhild Halvorsrud" userId="917ea340-fd63-490f-a7db-68428d24cf32" providerId="ADAL" clId="{3F26B701-AADC-4668-AAA4-FB7BA2B947B1}" dt="2020-06-19T11:49:13.523" v="9463" actId="790"/>
          <ac:spMkLst>
            <pc:docMk/>
            <pc:sldMk cId="2014477988" sldId="426"/>
            <ac:spMk id="4" creationId="{00000000-0000-0000-0000-000000000000}"/>
          </ac:spMkLst>
        </pc:spChg>
        <pc:spChg chg="mod">
          <ac:chgData name="Ragnhild Halvorsrud" userId="917ea340-fd63-490f-a7db-68428d24cf32" providerId="ADAL" clId="{3F26B701-AADC-4668-AAA4-FB7BA2B947B1}" dt="2020-06-19T11:49:13.506" v="9457" actId="790"/>
          <ac:spMkLst>
            <pc:docMk/>
            <pc:sldMk cId="2014477988" sldId="426"/>
            <ac:spMk id="8" creationId="{00000000-0000-0000-0000-000000000000}"/>
          </ac:spMkLst>
        </pc:spChg>
        <pc:spChg chg="mod">
          <ac:chgData name="Ragnhild Halvorsrud" userId="917ea340-fd63-490f-a7db-68428d24cf32" providerId="ADAL" clId="{3F26B701-AADC-4668-AAA4-FB7BA2B947B1}" dt="2020-06-19T11:49:13.512" v="9459" actId="790"/>
          <ac:spMkLst>
            <pc:docMk/>
            <pc:sldMk cId="2014477988" sldId="426"/>
            <ac:spMk id="10" creationId="{00000000-0000-0000-0000-000000000000}"/>
          </ac:spMkLst>
        </pc:spChg>
        <pc:spChg chg="mod">
          <ac:chgData name="Ragnhild Halvorsrud" userId="917ea340-fd63-490f-a7db-68428d24cf32" providerId="ADAL" clId="{3F26B701-AADC-4668-AAA4-FB7BA2B947B1}" dt="2020-06-19T11:49:13.515" v="9460" actId="790"/>
          <ac:spMkLst>
            <pc:docMk/>
            <pc:sldMk cId="2014477988" sldId="426"/>
            <ac:spMk id="11" creationId="{00000000-0000-0000-0000-000000000000}"/>
          </ac:spMkLst>
        </pc:spChg>
        <pc:spChg chg="mod">
          <ac:chgData name="Ragnhild Halvorsrud" userId="917ea340-fd63-490f-a7db-68428d24cf32" providerId="ADAL" clId="{3F26B701-AADC-4668-AAA4-FB7BA2B947B1}" dt="2020-06-19T11:49:13.519" v="9461" actId="790"/>
          <ac:spMkLst>
            <pc:docMk/>
            <pc:sldMk cId="2014477988" sldId="426"/>
            <ac:spMk id="12" creationId="{00000000-0000-0000-0000-000000000000}"/>
          </ac:spMkLst>
        </pc:spChg>
        <pc:spChg chg="mod">
          <ac:chgData name="Ragnhild Halvorsrud" userId="917ea340-fd63-490f-a7db-68428d24cf32" providerId="ADAL" clId="{3F26B701-AADC-4668-AAA4-FB7BA2B947B1}" dt="2020-06-19T11:49:13.521" v="9462" actId="790"/>
          <ac:spMkLst>
            <pc:docMk/>
            <pc:sldMk cId="2014477988" sldId="426"/>
            <ac:spMk id="14" creationId="{00000000-0000-0000-0000-000000000000}"/>
          </ac:spMkLst>
        </pc:spChg>
      </pc:sldChg>
      <pc:sldChg chg="addSp delSp modSp add mod modNotes">
        <pc:chgData name="Ragnhild Halvorsrud" userId="917ea340-fd63-490f-a7db-68428d24cf32" providerId="ADAL" clId="{3F26B701-AADC-4668-AAA4-FB7BA2B947B1}" dt="2020-06-19T17:20:46.012" v="16117" actId="790"/>
        <pc:sldMkLst>
          <pc:docMk/>
          <pc:sldMk cId="2607329622" sldId="428"/>
        </pc:sldMkLst>
        <pc:spChg chg="mod">
          <ac:chgData name="Ragnhild Halvorsrud" userId="917ea340-fd63-490f-a7db-68428d24cf32" providerId="ADAL" clId="{3F26B701-AADC-4668-AAA4-FB7BA2B947B1}" dt="2020-06-19T17:20:45.997" v="16111" actId="790"/>
          <ac:spMkLst>
            <pc:docMk/>
            <pc:sldMk cId="2607329622" sldId="428"/>
            <ac:spMk id="2" creationId="{00000000-0000-0000-0000-000000000000}"/>
          </ac:spMkLst>
        </pc:spChg>
        <pc:spChg chg="mod">
          <ac:chgData name="Ragnhild Halvorsrud" userId="917ea340-fd63-490f-a7db-68428d24cf32" providerId="ADAL" clId="{3F26B701-AADC-4668-AAA4-FB7BA2B947B1}" dt="2020-06-19T17:20:46.001" v="16112" actId="790"/>
          <ac:spMkLst>
            <pc:docMk/>
            <pc:sldMk cId="2607329622" sldId="428"/>
            <ac:spMk id="5" creationId="{00000000-0000-0000-0000-000000000000}"/>
          </ac:spMkLst>
        </pc:spChg>
        <pc:spChg chg="mod">
          <ac:chgData name="Ragnhild Halvorsrud" userId="917ea340-fd63-490f-a7db-68428d24cf32" providerId="ADAL" clId="{3F26B701-AADC-4668-AAA4-FB7BA2B947B1}" dt="2020-06-19T17:20:46.003" v="16113" actId="790"/>
          <ac:spMkLst>
            <pc:docMk/>
            <pc:sldMk cId="2607329622" sldId="428"/>
            <ac:spMk id="6" creationId="{00000000-0000-0000-0000-000000000000}"/>
          </ac:spMkLst>
        </pc:spChg>
        <pc:spChg chg="add del mod">
          <ac:chgData name="Ragnhild Halvorsrud" userId="917ea340-fd63-490f-a7db-68428d24cf32" providerId="ADAL" clId="{3F26B701-AADC-4668-AAA4-FB7BA2B947B1}" dt="2020-06-19T10:35:57.157" v="8640" actId="478"/>
          <ac:spMkLst>
            <pc:docMk/>
            <pc:sldMk cId="2607329622" sldId="428"/>
            <ac:spMk id="7" creationId="{B6B9F152-767D-47C0-99AB-C1081B29E7AB}"/>
          </ac:spMkLst>
        </pc:spChg>
        <pc:spChg chg="del mod">
          <ac:chgData name="Ragnhild Halvorsrud" userId="917ea340-fd63-490f-a7db-68428d24cf32" providerId="ADAL" clId="{3F26B701-AADC-4668-AAA4-FB7BA2B947B1}" dt="2020-06-19T10:35:54.592" v="8639" actId="478"/>
          <ac:spMkLst>
            <pc:docMk/>
            <pc:sldMk cId="2607329622" sldId="428"/>
            <ac:spMk id="21" creationId="{00000000-0000-0000-0000-000000000000}"/>
          </ac:spMkLst>
        </pc:spChg>
        <pc:spChg chg="mod">
          <ac:chgData name="Ragnhild Halvorsrud" userId="917ea340-fd63-490f-a7db-68428d24cf32" providerId="ADAL" clId="{3F26B701-AADC-4668-AAA4-FB7BA2B947B1}" dt="2020-06-19T17:20:46.005" v="16114" actId="790"/>
          <ac:spMkLst>
            <pc:docMk/>
            <pc:sldMk cId="2607329622" sldId="428"/>
            <ac:spMk id="22" creationId="{00000000-0000-0000-0000-000000000000}"/>
          </ac:spMkLst>
        </pc:spChg>
        <pc:spChg chg="mod">
          <ac:chgData name="Ragnhild Halvorsrud" userId="917ea340-fd63-490f-a7db-68428d24cf32" providerId="ADAL" clId="{3F26B701-AADC-4668-AAA4-FB7BA2B947B1}" dt="2020-06-19T17:20:46.008" v="16115" actId="790"/>
          <ac:spMkLst>
            <pc:docMk/>
            <pc:sldMk cId="2607329622" sldId="428"/>
            <ac:spMk id="23" creationId="{00000000-0000-0000-0000-000000000000}"/>
          </ac:spMkLst>
        </pc:spChg>
        <pc:picChg chg="mod">
          <ac:chgData name="Ragnhild Halvorsrud" userId="917ea340-fd63-490f-a7db-68428d24cf32" providerId="ADAL" clId="{3F26B701-AADC-4668-AAA4-FB7BA2B947B1}" dt="2020-06-19T10:36:02.297" v="8641" actId="1076"/>
          <ac:picMkLst>
            <pc:docMk/>
            <pc:sldMk cId="2607329622" sldId="428"/>
            <ac:picMk id="3" creationId="{00000000-0000-0000-0000-000000000000}"/>
          </ac:picMkLst>
        </pc:picChg>
        <pc:cxnChg chg="mod">
          <ac:chgData name="Ragnhild Halvorsrud" userId="917ea340-fd63-490f-a7db-68428d24cf32" providerId="ADAL" clId="{3F26B701-AADC-4668-AAA4-FB7BA2B947B1}" dt="2020-06-19T10:36:02.297" v="8641" actId="1076"/>
          <ac:cxnSpMkLst>
            <pc:docMk/>
            <pc:sldMk cId="2607329622" sldId="428"/>
            <ac:cxnSpMk id="24" creationId="{00000000-0000-0000-0000-000000000000}"/>
          </ac:cxnSpMkLst>
        </pc:cxnChg>
        <pc:cxnChg chg="mod">
          <ac:chgData name="Ragnhild Halvorsrud" userId="917ea340-fd63-490f-a7db-68428d24cf32" providerId="ADAL" clId="{3F26B701-AADC-4668-AAA4-FB7BA2B947B1}" dt="2020-06-19T10:36:02.297" v="8641" actId="1076"/>
          <ac:cxnSpMkLst>
            <pc:docMk/>
            <pc:sldMk cId="2607329622" sldId="428"/>
            <ac:cxnSpMk id="33" creationId="{00000000-0000-0000-0000-000000000000}"/>
          </ac:cxnSpMkLst>
        </pc:cxnChg>
      </pc:sldChg>
      <pc:sldChg chg="modSp add del mod modNotes">
        <pc:chgData name="Ragnhild Halvorsrud" userId="917ea340-fd63-490f-a7db-68428d24cf32" providerId="ADAL" clId="{3F26B701-AADC-4668-AAA4-FB7BA2B947B1}" dt="2020-06-19T17:23:11.972" v="17092" actId="47"/>
        <pc:sldMkLst>
          <pc:docMk/>
          <pc:sldMk cId="3931716677" sldId="429"/>
        </pc:sldMkLst>
        <pc:spChg chg="mod">
          <ac:chgData name="Ragnhild Halvorsrud" userId="917ea340-fd63-490f-a7db-68428d24cf32" providerId="ADAL" clId="{3F26B701-AADC-4668-AAA4-FB7BA2B947B1}" dt="2020-06-19T17:20:47.389" v="16837" actId="790"/>
          <ac:spMkLst>
            <pc:docMk/>
            <pc:sldMk cId="3931716677" sldId="429"/>
            <ac:spMk id="2" creationId="{00000000-0000-0000-0000-000000000000}"/>
          </ac:spMkLst>
        </pc:spChg>
        <pc:spChg chg="mod">
          <ac:chgData name="Ragnhild Halvorsrud" userId="917ea340-fd63-490f-a7db-68428d24cf32" providerId="ADAL" clId="{3F26B701-AADC-4668-AAA4-FB7BA2B947B1}" dt="2020-06-19T17:20:47.393" v="16838" actId="790"/>
          <ac:spMkLst>
            <pc:docMk/>
            <pc:sldMk cId="3931716677" sldId="429"/>
            <ac:spMk id="3" creationId="{00000000-0000-0000-0000-000000000000}"/>
          </ac:spMkLst>
        </pc:spChg>
        <pc:spChg chg="mod">
          <ac:chgData name="Ragnhild Halvorsrud" userId="917ea340-fd63-490f-a7db-68428d24cf32" providerId="ADAL" clId="{3F26B701-AADC-4668-AAA4-FB7BA2B947B1}" dt="2020-06-19T17:20:47.395" v="16839" actId="790"/>
          <ac:spMkLst>
            <pc:docMk/>
            <pc:sldMk cId="3931716677" sldId="429"/>
            <ac:spMk id="4" creationId="{00000000-0000-0000-0000-000000000000}"/>
          </ac:spMkLst>
        </pc:spChg>
        <pc:spChg chg="mod">
          <ac:chgData name="Ragnhild Halvorsrud" userId="917ea340-fd63-490f-a7db-68428d24cf32" providerId="ADAL" clId="{3F26B701-AADC-4668-AAA4-FB7BA2B947B1}" dt="2020-06-19T17:20:47.396" v="16840" actId="790"/>
          <ac:spMkLst>
            <pc:docMk/>
            <pc:sldMk cId="3931716677" sldId="429"/>
            <ac:spMk id="5" creationId="{00000000-0000-0000-0000-000000000000}"/>
          </ac:spMkLst>
        </pc:spChg>
        <pc:spChg chg="mod">
          <ac:chgData name="Ragnhild Halvorsrud" userId="917ea340-fd63-490f-a7db-68428d24cf32" providerId="ADAL" clId="{3F26B701-AADC-4668-AAA4-FB7BA2B947B1}" dt="2020-06-19T17:20:47.398" v="16841" actId="790"/>
          <ac:spMkLst>
            <pc:docMk/>
            <pc:sldMk cId="3931716677" sldId="429"/>
            <ac:spMk id="11" creationId="{00000000-0000-0000-0000-000000000000}"/>
          </ac:spMkLst>
        </pc:spChg>
        <pc:spChg chg="mod">
          <ac:chgData name="Ragnhild Halvorsrud" userId="917ea340-fd63-490f-a7db-68428d24cf32" providerId="ADAL" clId="{3F26B701-AADC-4668-AAA4-FB7BA2B947B1}" dt="2020-06-19T17:20:47.399" v="16842" actId="790"/>
          <ac:spMkLst>
            <pc:docMk/>
            <pc:sldMk cId="3931716677" sldId="429"/>
            <ac:spMk id="14" creationId="{00000000-0000-0000-0000-000000000000}"/>
          </ac:spMkLst>
        </pc:spChg>
        <pc:spChg chg="mod">
          <ac:chgData name="Ragnhild Halvorsrud" userId="917ea340-fd63-490f-a7db-68428d24cf32" providerId="ADAL" clId="{3F26B701-AADC-4668-AAA4-FB7BA2B947B1}" dt="2020-06-19T17:20:47.401" v="16843" actId="790"/>
          <ac:spMkLst>
            <pc:docMk/>
            <pc:sldMk cId="3931716677" sldId="429"/>
            <ac:spMk id="29" creationId="{00000000-0000-0000-0000-000000000000}"/>
          </ac:spMkLst>
        </pc:spChg>
        <pc:spChg chg="mod">
          <ac:chgData name="Ragnhild Halvorsrud" userId="917ea340-fd63-490f-a7db-68428d24cf32" providerId="ADAL" clId="{3F26B701-AADC-4668-AAA4-FB7BA2B947B1}" dt="2020-06-19T17:20:47.403" v="16844" actId="790"/>
          <ac:spMkLst>
            <pc:docMk/>
            <pc:sldMk cId="3931716677" sldId="429"/>
            <ac:spMk id="30" creationId="{00000000-0000-0000-0000-000000000000}"/>
          </ac:spMkLst>
        </pc:spChg>
        <pc:spChg chg="mod">
          <ac:chgData name="Ragnhild Halvorsrud" userId="917ea340-fd63-490f-a7db-68428d24cf32" providerId="ADAL" clId="{3F26B701-AADC-4668-AAA4-FB7BA2B947B1}" dt="2020-06-19T17:20:47.405" v="16845" actId="790"/>
          <ac:spMkLst>
            <pc:docMk/>
            <pc:sldMk cId="3931716677" sldId="429"/>
            <ac:spMk id="31" creationId="{00000000-0000-0000-0000-000000000000}"/>
          </ac:spMkLst>
        </pc:spChg>
        <pc:spChg chg="mod">
          <ac:chgData name="Ragnhild Halvorsrud" userId="917ea340-fd63-490f-a7db-68428d24cf32" providerId="ADAL" clId="{3F26B701-AADC-4668-AAA4-FB7BA2B947B1}" dt="2020-06-19T17:20:47.406" v="16846" actId="790"/>
          <ac:spMkLst>
            <pc:docMk/>
            <pc:sldMk cId="3931716677" sldId="429"/>
            <ac:spMk id="32" creationId="{00000000-0000-0000-0000-000000000000}"/>
          </ac:spMkLst>
        </pc:spChg>
        <pc:spChg chg="mod">
          <ac:chgData name="Ragnhild Halvorsrud" userId="917ea340-fd63-490f-a7db-68428d24cf32" providerId="ADAL" clId="{3F26B701-AADC-4668-AAA4-FB7BA2B947B1}" dt="2020-06-19T17:20:47.408" v="16847" actId="790"/>
          <ac:spMkLst>
            <pc:docMk/>
            <pc:sldMk cId="3931716677" sldId="429"/>
            <ac:spMk id="33" creationId="{00000000-0000-0000-0000-000000000000}"/>
          </ac:spMkLst>
        </pc:spChg>
        <pc:spChg chg="mod">
          <ac:chgData name="Ragnhild Halvorsrud" userId="917ea340-fd63-490f-a7db-68428d24cf32" providerId="ADAL" clId="{3F26B701-AADC-4668-AAA4-FB7BA2B947B1}" dt="2020-06-19T17:20:47.409" v="16848" actId="790"/>
          <ac:spMkLst>
            <pc:docMk/>
            <pc:sldMk cId="3931716677" sldId="429"/>
            <ac:spMk id="34" creationId="{00000000-0000-0000-0000-000000000000}"/>
          </ac:spMkLst>
        </pc:spChg>
        <pc:spChg chg="mod">
          <ac:chgData name="Ragnhild Halvorsrud" userId="917ea340-fd63-490f-a7db-68428d24cf32" providerId="ADAL" clId="{3F26B701-AADC-4668-AAA4-FB7BA2B947B1}" dt="2020-06-19T17:20:47.411" v="16849" actId="790"/>
          <ac:spMkLst>
            <pc:docMk/>
            <pc:sldMk cId="3931716677" sldId="429"/>
            <ac:spMk id="37" creationId="{00000000-0000-0000-0000-000000000000}"/>
          </ac:spMkLst>
        </pc:spChg>
        <pc:spChg chg="mod">
          <ac:chgData name="Ragnhild Halvorsrud" userId="917ea340-fd63-490f-a7db-68428d24cf32" providerId="ADAL" clId="{3F26B701-AADC-4668-AAA4-FB7BA2B947B1}" dt="2020-06-19T17:20:47.413" v="16850" actId="790"/>
          <ac:spMkLst>
            <pc:docMk/>
            <pc:sldMk cId="3931716677" sldId="429"/>
            <ac:spMk id="38" creationId="{00000000-0000-0000-0000-000000000000}"/>
          </ac:spMkLst>
        </pc:spChg>
        <pc:spChg chg="mod">
          <ac:chgData name="Ragnhild Halvorsrud" userId="917ea340-fd63-490f-a7db-68428d24cf32" providerId="ADAL" clId="{3F26B701-AADC-4668-AAA4-FB7BA2B947B1}" dt="2020-06-19T17:20:47.415" v="16851" actId="790"/>
          <ac:spMkLst>
            <pc:docMk/>
            <pc:sldMk cId="3931716677" sldId="429"/>
            <ac:spMk id="39" creationId="{00000000-0000-0000-0000-000000000000}"/>
          </ac:spMkLst>
        </pc:spChg>
        <pc:spChg chg="mod">
          <ac:chgData name="Ragnhild Halvorsrud" userId="917ea340-fd63-490f-a7db-68428d24cf32" providerId="ADAL" clId="{3F26B701-AADC-4668-AAA4-FB7BA2B947B1}" dt="2020-06-19T17:20:47.417" v="16852" actId="790"/>
          <ac:spMkLst>
            <pc:docMk/>
            <pc:sldMk cId="3931716677" sldId="429"/>
            <ac:spMk id="40" creationId="{00000000-0000-0000-0000-000000000000}"/>
          </ac:spMkLst>
        </pc:spChg>
        <pc:spChg chg="mod">
          <ac:chgData name="Ragnhild Halvorsrud" userId="917ea340-fd63-490f-a7db-68428d24cf32" providerId="ADAL" clId="{3F26B701-AADC-4668-AAA4-FB7BA2B947B1}" dt="2020-06-19T17:20:47.419" v="16853" actId="790"/>
          <ac:spMkLst>
            <pc:docMk/>
            <pc:sldMk cId="3931716677" sldId="429"/>
            <ac:spMk id="41" creationId="{00000000-0000-0000-0000-000000000000}"/>
          </ac:spMkLst>
        </pc:spChg>
        <pc:spChg chg="mod">
          <ac:chgData name="Ragnhild Halvorsrud" userId="917ea340-fd63-490f-a7db-68428d24cf32" providerId="ADAL" clId="{3F26B701-AADC-4668-AAA4-FB7BA2B947B1}" dt="2020-06-19T17:20:47.421" v="16854" actId="790"/>
          <ac:spMkLst>
            <pc:docMk/>
            <pc:sldMk cId="3931716677" sldId="429"/>
            <ac:spMk id="42" creationId="{00000000-0000-0000-0000-000000000000}"/>
          </ac:spMkLst>
        </pc:spChg>
        <pc:spChg chg="mod">
          <ac:chgData name="Ragnhild Halvorsrud" userId="917ea340-fd63-490f-a7db-68428d24cf32" providerId="ADAL" clId="{3F26B701-AADC-4668-AAA4-FB7BA2B947B1}" dt="2020-06-19T17:20:47.424" v="16855" actId="790"/>
          <ac:spMkLst>
            <pc:docMk/>
            <pc:sldMk cId="3931716677" sldId="429"/>
            <ac:spMk id="43" creationId="{00000000-0000-0000-0000-000000000000}"/>
          </ac:spMkLst>
        </pc:spChg>
        <pc:spChg chg="mod">
          <ac:chgData name="Ragnhild Halvorsrud" userId="917ea340-fd63-490f-a7db-68428d24cf32" providerId="ADAL" clId="{3F26B701-AADC-4668-AAA4-FB7BA2B947B1}" dt="2020-06-19T17:20:47.427" v="16856" actId="790"/>
          <ac:spMkLst>
            <pc:docMk/>
            <pc:sldMk cId="3931716677" sldId="429"/>
            <ac:spMk id="44" creationId="{00000000-0000-0000-0000-000000000000}"/>
          </ac:spMkLst>
        </pc:spChg>
        <pc:spChg chg="mod">
          <ac:chgData name="Ragnhild Halvorsrud" userId="917ea340-fd63-490f-a7db-68428d24cf32" providerId="ADAL" clId="{3F26B701-AADC-4668-AAA4-FB7BA2B947B1}" dt="2020-06-19T17:20:47.430" v="16857" actId="790"/>
          <ac:spMkLst>
            <pc:docMk/>
            <pc:sldMk cId="3931716677" sldId="429"/>
            <ac:spMk id="45" creationId="{00000000-0000-0000-0000-000000000000}"/>
          </ac:spMkLst>
        </pc:spChg>
        <pc:spChg chg="mod">
          <ac:chgData name="Ragnhild Halvorsrud" userId="917ea340-fd63-490f-a7db-68428d24cf32" providerId="ADAL" clId="{3F26B701-AADC-4668-AAA4-FB7BA2B947B1}" dt="2020-06-19T17:20:47.433" v="16858" actId="790"/>
          <ac:spMkLst>
            <pc:docMk/>
            <pc:sldMk cId="3931716677" sldId="429"/>
            <ac:spMk id="46" creationId="{00000000-0000-0000-0000-000000000000}"/>
          </ac:spMkLst>
        </pc:spChg>
        <pc:spChg chg="mod">
          <ac:chgData name="Ragnhild Halvorsrud" userId="917ea340-fd63-490f-a7db-68428d24cf32" providerId="ADAL" clId="{3F26B701-AADC-4668-AAA4-FB7BA2B947B1}" dt="2020-06-19T17:20:47.436" v="16859" actId="790"/>
          <ac:spMkLst>
            <pc:docMk/>
            <pc:sldMk cId="3931716677" sldId="429"/>
            <ac:spMk id="47" creationId="{00000000-0000-0000-0000-000000000000}"/>
          </ac:spMkLst>
        </pc:spChg>
        <pc:spChg chg="mod">
          <ac:chgData name="Ragnhild Halvorsrud" userId="917ea340-fd63-490f-a7db-68428d24cf32" providerId="ADAL" clId="{3F26B701-AADC-4668-AAA4-FB7BA2B947B1}" dt="2020-06-19T17:20:47.438" v="16860" actId="790"/>
          <ac:spMkLst>
            <pc:docMk/>
            <pc:sldMk cId="3931716677" sldId="429"/>
            <ac:spMk id="48" creationId="{00000000-0000-0000-0000-000000000000}"/>
          </ac:spMkLst>
        </pc:spChg>
        <pc:spChg chg="mod">
          <ac:chgData name="Ragnhild Halvorsrud" userId="917ea340-fd63-490f-a7db-68428d24cf32" providerId="ADAL" clId="{3F26B701-AADC-4668-AAA4-FB7BA2B947B1}" dt="2020-06-19T17:20:47.440" v="16861" actId="790"/>
          <ac:spMkLst>
            <pc:docMk/>
            <pc:sldMk cId="3931716677" sldId="429"/>
            <ac:spMk id="51" creationId="{00000000-0000-0000-0000-000000000000}"/>
          </ac:spMkLst>
        </pc:spChg>
        <pc:spChg chg="mod">
          <ac:chgData name="Ragnhild Halvorsrud" userId="917ea340-fd63-490f-a7db-68428d24cf32" providerId="ADAL" clId="{3F26B701-AADC-4668-AAA4-FB7BA2B947B1}" dt="2020-06-19T17:20:47.441" v="16862" actId="790"/>
          <ac:spMkLst>
            <pc:docMk/>
            <pc:sldMk cId="3931716677" sldId="429"/>
            <ac:spMk id="53" creationId="{00000000-0000-0000-0000-000000000000}"/>
          </ac:spMkLst>
        </pc:spChg>
        <pc:spChg chg="mod">
          <ac:chgData name="Ragnhild Halvorsrud" userId="917ea340-fd63-490f-a7db-68428d24cf32" providerId="ADAL" clId="{3F26B701-AADC-4668-AAA4-FB7BA2B947B1}" dt="2020-06-19T17:20:47.444" v="16863" actId="790"/>
          <ac:spMkLst>
            <pc:docMk/>
            <pc:sldMk cId="3931716677" sldId="429"/>
            <ac:spMk id="59" creationId="{00000000-0000-0000-0000-000000000000}"/>
          </ac:spMkLst>
        </pc:spChg>
        <pc:spChg chg="mod">
          <ac:chgData name="Ragnhild Halvorsrud" userId="917ea340-fd63-490f-a7db-68428d24cf32" providerId="ADAL" clId="{3F26B701-AADC-4668-AAA4-FB7BA2B947B1}" dt="2020-06-19T17:20:47.445" v="16864" actId="790"/>
          <ac:spMkLst>
            <pc:docMk/>
            <pc:sldMk cId="3931716677" sldId="429"/>
            <ac:spMk id="62" creationId="{00000000-0000-0000-0000-000000000000}"/>
          </ac:spMkLst>
        </pc:spChg>
      </pc:sldChg>
      <pc:sldChg chg="modSp add mod modNotes">
        <pc:chgData name="Ragnhild Halvorsrud" userId="917ea340-fd63-490f-a7db-68428d24cf32" providerId="ADAL" clId="{3F26B701-AADC-4668-AAA4-FB7BA2B947B1}" dt="2020-06-19T17:20:45.788" v="16020" actId="790"/>
        <pc:sldMkLst>
          <pc:docMk/>
          <pc:sldMk cId="541240641" sldId="450"/>
        </pc:sldMkLst>
        <pc:spChg chg="mod">
          <ac:chgData name="Ragnhild Halvorsrud" userId="917ea340-fd63-490f-a7db-68428d24cf32" providerId="ADAL" clId="{3F26B701-AADC-4668-AAA4-FB7BA2B947B1}" dt="2020-06-19T17:20:45.777" v="16016" actId="790"/>
          <ac:spMkLst>
            <pc:docMk/>
            <pc:sldMk cId="541240641" sldId="450"/>
            <ac:spMk id="2" creationId="{00000000-0000-0000-0000-000000000000}"/>
          </ac:spMkLst>
        </pc:spChg>
        <pc:spChg chg="mod">
          <ac:chgData name="Ragnhild Halvorsrud" userId="917ea340-fd63-490f-a7db-68428d24cf32" providerId="ADAL" clId="{3F26B701-AADC-4668-AAA4-FB7BA2B947B1}" dt="2020-06-19T17:20:45.782" v="16017" actId="790"/>
          <ac:spMkLst>
            <pc:docMk/>
            <pc:sldMk cId="541240641" sldId="450"/>
            <ac:spMk id="3" creationId="{00000000-0000-0000-0000-000000000000}"/>
          </ac:spMkLst>
        </pc:spChg>
        <pc:spChg chg="mod">
          <ac:chgData name="Ragnhild Halvorsrud" userId="917ea340-fd63-490f-a7db-68428d24cf32" providerId="ADAL" clId="{3F26B701-AADC-4668-AAA4-FB7BA2B947B1}" dt="2020-06-19T17:20:45.784" v="16018" actId="790"/>
          <ac:spMkLst>
            <pc:docMk/>
            <pc:sldMk cId="541240641" sldId="450"/>
            <ac:spMk id="4" creationId="{00000000-0000-0000-0000-000000000000}"/>
          </ac:spMkLst>
        </pc:spChg>
      </pc:sldChg>
      <pc:sldChg chg="addSp delSp modSp add del mod modNotes">
        <pc:chgData name="Ragnhild Halvorsrud" userId="917ea340-fd63-490f-a7db-68428d24cf32" providerId="ADAL" clId="{3F26B701-AADC-4668-AAA4-FB7BA2B947B1}" dt="2020-06-19T17:20:45.828" v="16040" actId="790"/>
        <pc:sldMkLst>
          <pc:docMk/>
          <pc:sldMk cId="2539071821" sldId="451"/>
        </pc:sldMkLst>
        <pc:spChg chg="mod">
          <ac:chgData name="Ragnhild Halvorsrud" userId="917ea340-fd63-490f-a7db-68428d24cf32" providerId="ADAL" clId="{3F26B701-AADC-4668-AAA4-FB7BA2B947B1}" dt="2020-06-19T17:20:45.790" v="16021" actId="790"/>
          <ac:spMkLst>
            <pc:docMk/>
            <pc:sldMk cId="2539071821" sldId="451"/>
            <ac:spMk id="2" creationId="{00000000-0000-0000-0000-000000000000}"/>
          </ac:spMkLst>
        </pc:spChg>
        <pc:spChg chg="mod">
          <ac:chgData name="Ragnhild Halvorsrud" userId="917ea340-fd63-490f-a7db-68428d24cf32" providerId="ADAL" clId="{3F26B701-AADC-4668-AAA4-FB7BA2B947B1}" dt="2020-06-19T17:20:45.795" v="16022" actId="790"/>
          <ac:spMkLst>
            <pc:docMk/>
            <pc:sldMk cId="2539071821" sldId="451"/>
            <ac:spMk id="3" creationId="{00000000-0000-0000-0000-000000000000}"/>
          </ac:spMkLst>
        </pc:spChg>
        <pc:spChg chg="add del mod">
          <ac:chgData name="Ragnhild Halvorsrud" userId="917ea340-fd63-490f-a7db-68428d24cf32" providerId="ADAL" clId="{3F26B701-AADC-4668-AAA4-FB7BA2B947B1}" dt="2020-06-18T13:57:44.613" v="375"/>
          <ac:spMkLst>
            <pc:docMk/>
            <pc:sldMk cId="2539071821" sldId="451"/>
            <ac:spMk id="4" creationId="{A5C4B6DE-34E1-4340-8A5C-754EA09E11B9}"/>
          </ac:spMkLst>
        </pc:spChg>
        <pc:spChg chg="add del mod">
          <ac:chgData name="Ragnhild Halvorsrud" userId="917ea340-fd63-490f-a7db-68428d24cf32" providerId="ADAL" clId="{3F26B701-AADC-4668-AAA4-FB7BA2B947B1}" dt="2020-06-18T13:57:44.613" v="375"/>
          <ac:spMkLst>
            <pc:docMk/>
            <pc:sldMk cId="2539071821" sldId="451"/>
            <ac:spMk id="5" creationId="{5ABB36B2-0DBD-4E82-BFC5-FB22CC7E4F30}"/>
          </ac:spMkLst>
        </pc:spChg>
        <pc:spChg chg="add del mod">
          <ac:chgData name="Ragnhild Halvorsrud" userId="917ea340-fd63-490f-a7db-68428d24cf32" providerId="ADAL" clId="{3F26B701-AADC-4668-AAA4-FB7BA2B947B1}" dt="2020-06-18T13:57:44.613" v="375"/>
          <ac:spMkLst>
            <pc:docMk/>
            <pc:sldMk cId="2539071821" sldId="451"/>
            <ac:spMk id="6" creationId="{53723328-5EF0-4569-8AD2-84E7F30AEF24}"/>
          </ac:spMkLst>
        </pc:spChg>
        <pc:spChg chg="mod">
          <ac:chgData name="Ragnhild Halvorsrud" userId="917ea340-fd63-490f-a7db-68428d24cf32" providerId="ADAL" clId="{3F26B701-AADC-4668-AAA4-FB7BA2B947B1}" dt="2020-06-19T17:20:45.797" v="16023" actId="790"/>
          <ac:spMkLst>
            <pc:docMk/>
            <pc:sldMk cId="2539071821" sldId="451"/>
            <ac:spMk id="8" creationId="{00000000-0000-0000-0000-000000000000}"/>
          </ac:spMkLst>
        </pc:spChg>
        <pc:graphicFrameChg chg="del">
          <ac:chgData name="Ragnhild Halvorsrud" userId="917ea340-fd63-490f-a7db-68428d24cf32" providerId="ADAL" clId="{3F26B701-AADC-4668-AAA4-FB7BA2B947B1}" dt="2020-06-17T18:38:24.042" v="159" actId="478"/>
          <ac:graphicFrameMkLst>
            <pc:docMk/>
            <pc:sldMk cId="2539071821" sldId="451"/>
            <ac:graphicFrameMk id="6" creationId="{00000000-0000-0000-0000-000000000000}"/>
          </ac:graphicFrameMkLst>
        </pc:graphicFrameChg>
        <pc:graphicFrameChg chg="add del mod">
          <ac:chgData name="Ragnhild Halvorsrud" userId="917ea340-fd63-490f-a7db-68428d24cf32" providerId="ADAL" clId="{3F26B701-AADC-4668-AAA4-FB7BA2B947B1}" dt="2020-06-17T18:40:15.262" v="161"/>
          <ac:graphicFrameMkLst>
            <pc:docMk/>
            <pc:sldMk cId="2539071821" sldId="451"/>
            <ac:graphicFrameMk id="10" creationId="{6BB4F196-9AC8-4034-B6BF-E0B4E8D96297}"/>
          </ac:graphicFrameMkLst>
        </pc:graphicFrameChg>
        <pc:graphicFrameChg chg="add mod modGraphic">
          <ac:chgData name="Ragnhild Halvorsrud" userId="917ea340-fd63-490f-a7db-68428d24cf32" providerId="ADAL" clId="{3F26B701-AADC-4668-AAA4-FB7BA2B947B1}" dt="2020-06-19T17:20:45.824" v="16038" actId="790"/>
          <ac:graphicFrameMkLst>
            <pc:docMk/>
            <pc:sldMk cId="2539071821" sldId="451"/>
            <ac:graphicFrameMk id="19" creationId="{1DD7FA0A-BB72-4BC0-97DB-96F286CA1774}"/>
          </ac:graphicFrameMkLst>
        </pc:graphicFrameChg>
        <pc:picChg chg="add del mod">
          <ac:chgData name="Ragnhild Halvorsrud" userId="917ea340-fd63-490f-a7db-68428d24cf32" providerId="ADAL" clId="{3F26B701-AADC-4668-AAA4-FB7BA2B947B1}" dt="2020-06-17T18:40:15.262" v="161"/>
          <ac:picMkLst>
            <pc:docMk/>
            <pc:sldMk cId="2539071821" sldId="451"/>
            <ac:picMk id="11" creationId="{DED65E7E-0174-4131-B6D4-7150CAB27E0B}"/>
          </ac:picMkLst>
        </pc:picChg>
        <pc:picChg chg="add del mod">
          <ac:chgData name="Ragnhild Halvorsrud" userId="917ea340-fd63-490f-a7db-68428d24cf32" providerId="ADAL" clId="{3F26B701-AADC-4668-AAA4-FB7BA2B947B1}" dt="2020-06-17T18:40:15.262" v="161"/>
          <ac:picMkLst>
            <pc:docMk/>
            <pc:sldMk cId="2539071821" sldId="451"/>
            <ac:picMk id="12" creationId="{9F8366F8-61B3-478E-8329-F7332859D694}"/>
          </ac:picMkLst>
        </pc:picChg>
        <pc:picChg chg="add del mod">
          <ac:chgData name="Ragnhild Halvorsrud" userId="917ea340-fd63-490f-a7db-68428d24cf32" providerId="ADAL" clId="{3F26B701-AADC-4668-AAA4-FB7BA2B947B1}" dt="2020-06-17T18:40:15.262" v="161"/>
          <ac:picMkLst>
            <pc:docMk/>
            <pc:sldMk cId="2539071821" sldId="451"/>
            <ac:picMk id="13" creationId="{EAA6B884-CB0B-4138-A165-4855B45188BC}"/>
          </ac:picMkLst>
        </pc:picChg>
        <pc:picChg chg="del">
          <ac:chgData name="Ragnhild Halvorsrud" userId="917ea340-fd63-490f-a7db-68428d24cf32" providerId="ADAL" clId="{3F26B701-AADC-4668-AAA4-FB7BA2B947B1}" dt="2020-06-17T18:38:24.042" v="159" actId="478"/>
          <ac:picMkLst>
            <pc:docMk/>
            <pc:sldMk cId="2539071821" sldId="451"/>
            <ac:picMk id="14" creationId="{00000000-0000-0000-0000-000000000000}"/>
          </ac:picMkLst>
        </pc:picChg>
        <pc:picChg chg="del">
          <ac:chgData name="Ragnhild Halvorsrud" userId="917ea340-fd63-490f-a7db-68428d24cf32" providerId="ADAL" clId="{3F26B701-AADC-4668-AAA4-FB7BA2B947B1}" dt="2020-06-17T18:38:24.042" v="159" actId="478"/>
          <ac:picMkLst>
            <pc:docMk/>
            <pc:sldMk cId="2539071821" sldId="451"/>
            <ac:picMk id="15" creationId="{00000000-0000-0000-0000-000000000000}"/>
          </ac:picMkLst>
        </pc:picChg>
        <pc:picChg chg="del">
          <ac:chgData name="Ragnhild Halvorsrud" userId="917ea340-fd63-490f-a7db-68428d24cf32" providerId="ADAL" clId="{3F26B701-AADC-4668-AAA4-FB7BA2B947B1}" dt="2020-06-17T18:38:24.042" v="159" actId="478"/>
          <ac:picMkLst>
            <pc:docMk/>
            <pc:sldMk cId="2539071821" sldId="451"/>
            <ac:picMk id="16" creationId="{00000000-0000-0000-0000-000000000000}"/>
          </ac:picMkLst>
        </pc:picChg>
        <pc:picChg chg="add del mod">
          <ac:chgData name="Ragnhild Halvorsrud" userId="917ea340-fd63-490f-a7db-68428d24cf32" providerId="ADAL" clId="{3F26B701-AADC-4668-AAA4-FB7BA2B947B1}" dt="2020-06-17T18:40:15.262" v="161"/>
          <ac:picMkLst>
            <pc:docMk/>
            <pc:sldMk cId="2539071821" sldId="451"/>
            <ac:picMk id="17" creationId="{3ED2CC12-08A7-4563-B4E4-743FD2276B5C}"/>
          </ac:picMkLst>
        </pc:picChg>
        <pc:picChg chg="del">
          <ac:chgData name="Ragnhild Halvorsrud" userId="917ea340-fd63-490f-a7db-68428d24cf32" providerId="ADAL" clId="{3F26B701-AADC-4668-AAA4-FB7BA2B947B1}" dt="2020-06-17T18:38:24.042" v="159" actId="478"/>
          <ac:picMkLst>
            <pc:docMk/>
            <pc:sldMk cId="2539071821" sldId="451"/>
            <ac:picMk id="18" creationId="{00000000-0000-0000-0000-000000000000}"/>
          </ac:picMkLst>
        </pc:picChg>
        <pc:picChg chg="add mod">
          <ac:chgData name="Ragnhild Halvorsrud" userId="917ea340-fd63-490f-a7db-68428d24cf32" providerId="ADAL" clId="{3F26B701-AADC-4668-AAA4-FB7BA2B947B1}" dt="2020-06-18T13:57:54.634" v="376" actId="1076"/>
          <ac:picMkLst>
            <pc:docMk/>
            <pc:sldMk cId="2539071821" sldId="451"/>
            <ac:picMk id="20" creationId="{5DDDCDEE-25FE-40A3-B78D-348869937C4F}"/>
          </ac:picMkLst>
        </pc:picChg>
        <pc:picChg chg="add mod">
          <ac:chgData name="Ragnhild Halvorsrud" userId="917ea340-fd63-490f-a7db-68428d24cf32" providerId="ADAL" clId="{3F26B701-AADC-4668-AAA4-FB7BA2B947B1}" dt="2020-06-18T13:57:54.634" v="376" actId="1076"/>
          <ac:picMkLst>
            <pc:docMk/>
            <pc:sldMk cId="2539071821" sldId="451"/>
            <ac:picMk id="21" creationId="{1390E82C-5F3E-46A6-AB2B-6468C398D942}"/>
          </ac:picMkLst>
        </pc:picChg>
        <pc:picChg chg="add mod">
          <ac:chgData name="Ragnhild Halvorsrud" userId="917ea340-fd63-490f-a7db-68428d24cf32" providerId="ADAL" clId="{3F26B701-AADC-4668-AAA4-FB7BA2B947B1}" dt="2020-06-18T13:57:54.634" v="376" actId="1076"/>
          <ac:picMkLst>
            <pc:docMk/>
            <pc:sldMk cId="2539071821" sldId="451"/>
            <ac:picMk id="22" creationId="{8E7E6242-B98E-464D-8F39-99E8DAC799CE}"/>
          </ac:picMkLst>
        </pc:picChg>
        <pc:picChg chg="add mod">
          <ac:chgData name="Ragnhild Halvorsrud" userId="917ea340-fd63-490f-a7db-68428d24cf32" providerId="ADAL" clId="{3F26B701-AADC-4668-AAA4-FB7BA2B947B1}" dt="2020-06-18T13:57:54.634" v="376" actId="1076"/>
          <ac:picMkLst>
            <pc:docMk/>
            <pc:sldMk cId="2539071821" sldId="451"/>
            <ac:picMk id="23" creationId="{B184387F-FBD2-4CC8-90A4-81D184C4C430}"/>
          </ac:picMkLst>
        </pc:picChg>
      </pc:sldChg>
      <pc:sldChg chg="modSp add del mod">
        <pc:chgData name="Ragnhild Halvorsrud" userId="917ea340-fd63-490f-a7db-68428d24cf32" providerId="ADAL" clId="{3F26B701-AADC-4668-AAA4-FB7BA2B947B1}" dt="2020-06-18T14:12:03.621" v="502" actId="47"/>
        <pc:sldMkLst>
          <pc:docMk/>
          <pc:sldMk cId="444301632" sldId="452"/>
        </pc:sldMkLst>
        <pc:spChg chg="mod">
          <ac:chgData name="Ragnhild Halvorsrud" userId="917ea340-fd63-490f-a7db-68428d24cf32" providerId="ADAL" clId="{3F26B701-AADC-4668-AAA4-FB7BA2B947B1}" dt="2020-06-18T14:06:06.592" v="456" actId="20577"/>
          <ac:spMkLst>
            <pc:docMk/>
            <pc:sldMk cId="444301632" sldId="452"/>
            <ac:spMk id="2" creationId="{00000000-0000-0000-0000-000000000000}"/>
          </ac:spMkLst>
        </pc:spChg>
        <pc:spChg chg="mod">
          <ac:chgData name="Ragnhild Halvorsrud" userId="917ea340-fd63-490f-a7db-68428d24cf32" providerId="ADAL" clId="{3F26B701-AADC-4668-AAA4-FB7BA2B947B1}" dt="2020-06-18T14:05:56.930" v="442" actId="27636"/>
          <ac:spMkLst>
            <pc:docMk/>
            <pc:sldMk cId="444301632" sldId="452"/>
            <ac:spMk id="3" creationId="{00000000-0000-0000-0000-000000000000}"/>
          </ac:spMkLst>
        </pc:spChg>
        <pc:spChg chg="mod">
          <ac:chgData name="Ragnhild Halvorsrud" userId="917ea340-fd63-490f-a7db-68428d24cf32" providerId="ADAL" clId="{3F26B701-AADC-4668-AAA4-FB7BA2B947B1}" dt="2020-06-18T14:05:44.637" v="439"/>
          <ac:spMkLst>
            <pc:docMk/>
            <pc:sldMk cId="444301632" sldId="452"/>
            <ac:spMk id="4" creationId="{00000000-0000-0000-0000-000000000000}"/>
          </ac:spMkLst>
        </pc:spChg>
      </pc:sldChg>
      <pc:sldChg chg="modSp add del mod">
        <pc:chgData name="Ragnhild Halvorsrud" userId="917ea340-fd63-490f-a7db-68428d24cf32" providerId="ADAL" clId="{3F26B701-AADC-4668-AAA4-FB7BA2B947B1}" dt="2020-06-17T18:46:20.353" v="225" actId="47"/>
        <pc:sldMkLst>
          <pc:docMk/>
          <pc:sldMk cId="3182055099" sldId="452"/>
        </pc:sldMkLst>
        <pc:spChg chg="mod">
          <ac:chgData name="Ragnhild Halvorsrud" userId="917ea340-fd63-490f-a7db-68428d24cf32" providerId="ADAL" clId="{3F26B701-AADC-4668-AAA4-FB7BA2B947B1}" dt="2020-06-17T18:44:27.223" v="220"/>
          <ac:spMkLst>
            <pc:docMk/>
            <pc:sldMk cId="3182055099" sldId="452"/>
            <ac:spMk id="2" creationId="{00000000-0000-0000-0000-000000000000}"/>
          </ac:spMkLst>
        </pc:spChg>
        <pc:spChg chg="mod">
          <ac:chgData name="Ragnhild Halvorsrud" userId="917ea340-fd63-490f-a7db-68428d24cf32" providerId="ADAL" clId="{3F26B701-AADC-4668-AAA4-FB7BA2B947B1}" dt="2020-06-17T18:44:27.303" v="221" actId="27636"/>
          <ac:spMkLst>
            <pc:docMk/>
            <pc:sldMk cId="3182055099" sldId="452"/>
            <ac:spMk id="3" creationId="{00000000-0000-0000-0000-000000000000}"/>
          </ac:spMkLst>
        </pc:spChg>
        <pc:spChg chg="mod">
          <ac:chgData name="Ragnhild Halvorsrud" userId="917ea340-fd63-490f-a7db-68428d24cf32" providerId="ADAL" clId="{3F26B701-AADC-4668-AAA4-FB7BA2B947B1}" dt="2020-06-17T18:44:27.223" v="220"/>
          <ac:spMkLst>
            <pc:docMk/>
            <pc:sldMk cId="3182055099" sldId="452"/>
            <ac:spMk id="4" creationId="{00000000-0000-0000-0000-000000000000}"/>
          </ac:spMkLst>
        </pc:spChg>
      </pc:sldChg>
      <pc:sldChg chg="modSp add del mod">
        <pc:chgData name="Ragnhild Halvorsrud" userId="917ea340-fd63-490f-a7db-68428d24cf32" providerId="ADAL" clId="{3F26B701-AADC-4668-AAA4-FB7BA2B947B1}" dt="2020-06-18T14:05:36.001" v="437"/>
        <pc:sldMkLst>
          <pc:docMk/>
          <pc:sldMk cId="3278558931" sldId="452"/>
        </pc:sldMkLst>
        <pc:spChg chg="mod">
          <ac:chgData name="Ragnhild Halvorsrud" userId="917ea340-fd63-490f-a7db-68428d24cf32" providerId="ADAL" clId="{3F26B701-AADC-4668-AAA4-FB7BA2B947B1}" dt="2020-06-18T14:05:36.001" v="437"/>
          <ac:spMkLst>
            <pc:docMk/>
            <pc:sldMk cId="3278558931" sldId="452"/>
            <ac:spMk id="3" creationId="{00000000-0000-0000-0000-000000000000}"/>
          </ac:spMkLst>
        </pc:spChg>
      </pc:sldChg>
      <pc:sldChg chg="addSp delSp modSp add del mod modNotes">
        <pc:chgData name="Ragnhild Halvorsrud" userId="917ea340-fd63-490f-a7db-68428d24cf32" providerId="ADAL" clId="{3F26B701-AADC-4668-AAA4-FB7BA2B947B1}" dt="2020-06-19T17:20:45.922" v="16078" actId="790"/>
        <pc:sldMkLst>
          <pc:docMk/>
          <pc:sldMk cId="3419055384" sldId="453"/>
        </pc:sldMkLst>
        <pc:spChg chg="mod">
          <ac:chgData name="Ragnhild Halvorsrud" userId="917ea340-fd63-490f-a7db-68428d24cf32" providerId="ADAL" clId="{3F26B701-AADC-4668-AAA4-FB7BA2B947B1}" dt="2020-06-19T17:20:45.916" v="16075" actId="790"/>
          <ac:spMkLst>
            <pc:docMk/>
            <pc:sldMk cId="3419055384" sldId="453"/>
            <ac:spMk id="2" creationId="{00000000-0000-0000-0000-000000000000}"/>
          </ac:spMkLst>
        </pc:spChg>
        <pc:spChg chg="mod">
          <ac:chgData name="Ragnhild Halvorsrud" userId="917ea340-fd63-490f-a7db-68428d24cf32" providerId="ADAL" clId="{3F26B701-AADC-4668-AAA4-FB7BA2B947B1}" dt="2020-06-19T17:20:45.919" v="16076" actId="790"/>
          <ac:spMkLst>
            <pc:docMk/>
            <pc:sldMk cId="3419055384" sldId="453"/>
            <ac:spMk id="3" creationId="{00000000-0000-0000-0000-000000000000}"/>
          </ac:spMkLst>
        </pc:spChg>
        <pc:spChg chg="add del mod">
          <ac:chgData name="Ragnhild Halvorsrud" userId="917ea340-fd63-490f-a7db-68428d24cf32" providerId="ADAL" clId="{3F26B701-AADC-4668-AAA4-FB7BA2B947B1}" dt="2020-06-18T14:17:42.931" v="583"/>
          <ac:spMkLst>
            <pc:docMk/>
            <pc:sldMk cId="3419055384" sldId="453"/>
            <ac:spMk id="4" creationId="{76C2D6E0-CE10-4960-ABC8-B141BFB1B075}"/>
          </ac:spMkLst>
        </pc:spChg>
        <pc:spChg chg="add del mod">
          <ac:chgData name="Ragnhild Halvorsrud" userId="917ea340-fd63-490f-a7db-68428d24cf32" providerId="ADAL" clId="{3F26B701-AADC-4668-AAA4-FB7BA2B947B1}" dt="2020-06-18T14:17:42.931" v="583"/>
          <ac:spMkLst>
            <pc:docMk/>
            <pc:sldMk cId="3419055384" sldId="453"/>
            <ac:spMk id="5" creationId="{F45F4570-253B-4D51-92C9-20DFA11BBDEF}"/>
          </ac:spMkLst>
        </pc:spChg>
        <pc:picChg chg="add del mod">
          <ac:chgData name="Ragnhild Halvorsrud" userId="917ea340-fd63-490f-a7db-68428d24cf32" providerId="ADAL" clId="{3F26B701-AADC-4668-AAA4-FB7BA2B947B1}" dt="2020-06-18T14:55:07.618" v="641"/>
          <ac:picMkLst>
            <pc:docMk/>
            <pc:sldMk cId="3419055384" sldId="453"/>
            <ac:picMk id="6" creationId="{A3DA2A64-A72A-4A7F-A6EB-6A5645D3711A}"/>
          </ac:picMkLst>
        </pc:picChg>
      </pc:sldChg>
      <pc:sldChg chg="modSp add mod modNotes">
        <pc:chgData name="Ragnhild Halvorsrud" userId="917ea340-fd63-490f-a7db-68428d24cf32" providerId="ADAL" clId="{3F26B701-AADC-4668-AAA4-FB7BA2B947B1}" dt="2020-06-19T17:20:47.202" v="16737" actId="790"/>
        <pc:sldMkLst>
          <pc:docMk/>
          <pc:sldMk cId="588101366" sldId="461"/>
        </pc:sldMkLst>
        <pc:spChg chg="mod">
          <ac:chgData name="Ragnhild Halvorsrud" userId="917ea340-fd63-490f-a7db-68428d24cf32" providerId="ADAL" clId="{3F26B701-AADC-4668-AAA4-FB7BA2B947B1}" dt="2020-06-19T17:20:47.185" v="16731" actId="790"/>
          <ac:spMkLst>
            <pc:docMk/>
            <pc:sldMk cId="588101366" sldId="461"/>
            <ac:spMk id="2" creationId="{00000000-0000-0000-0000-000000000000}"/>
          </ac:spMkLst>
        </pc:spChg>
        <pc:spChg chg="mod">
          <ac:chgData name="Ragnhild Halvorsrud" userId="917ea340-fd63-490f-a7db-68428d24cf32" providerId="ADAL" clId="{3F26B701-AADC-4668-AAA4-FB7BA2B947B1}" dt="2020-06-19T17:20:47.189" v="16732" actId="790"/>
          <ac:spMkLst>
            <pc:docMk/>
            <pc:sldMk cId="588101366" sldId="461"/>
            <ac:spMk id="3" creationId="{00000000-0000-0000-0000-000000000000}"/>
          </ac:spMkLst>
        </pc:spChg>
        <pc:spChg chg="mod">
          <ac:chgData name="Ragnhild Halvorsrud" userId="917ea340-fd63-490f-a7db-68428d24cf32" providerId="ADAL" clId="{3F26B701-AADC-4668-AAA4-FB7BA2B947B1}" dt="2020-06-19T17:20:47.199" v="16735" actId="790"/>
          <ac:spMkLst>
            <pc:docMk/>
            <pc:sldMk cId="588101366" sldId="461"/>
            <ac:spMk id="4" creationId="{00000000-0000-0000-0000-000000000000}"/>
          </ac:spMkLst>
        </pc:spChg>
        <pc:spChg chg="mod">
          <ac:chgData name="Ragnhild Halvorsrud" userId="917ea340-fd63-490f-a7db-68428d24cf32" providerId="ADAL" clId="{3F26B701-AADC-4668-AAA4-FB7BA2B947B1}" dt="2020-06-19T17:20:47.192" v="16733" actId="790"/>
          <ac:spMkLst>
            <pc:docMk/>
            <pc:sldMk cId="588101366" sldId="461"/>
            <ac:spMk id="48" creationId="{00000000-0000-0000-0000-000000000000}"/>
          </ac:spMkLst>
        </pc:spChg>
        <pc:spChg chg="mod">
          <ac:chgData name="Ragnhild Halvorsrud" userId="917ea340-fd63-490f-a7db-68428d24cf32" providerId="ADAL" clId="{3F26B701-AADC-4668-AAA4-FB7BA2B947B1}" dt="2020-06-19T17:20:47.198" v="16734" actId="790"/>
          <ac:spMkLst>
            <pc:docMk/>
            <pc:sldMk cId="588101366" sldId="461"/>
            <ac:spMk id="49" creationId="{00000000-0000-0000-0000-000000000000}"/>
          </ac:spMkLst>
        </pc:spChg>
      </pc:sldChg>
      <pc:sldChg chg="modSp add mod modNotes">
        <pc:chgData name="Ragnhild Halvorsrud" userId="917ea340-fd63-490f-a7db-68428d24cf32" providerId="ADAL" clId="{3F26B701-AADC-4668-AAA4-FB7BA2B947B1}" dt="2020-06-19T17:20:47.223" v="16744" actId="790"/>
        <pc:sldMkLst>
          <pc:docMk/>
          <pc:sldMk cId="1615701341" sldId="462"/>
        </pc:sldMkLst>
        <pc:spChg chg="mod">
          <ac:chgData name="Ragnhild Halvorsrud" userId="917ea340-fd63-490f-a7db-68428d24cf32" providerId="ADAL" clId="{3F26B701-AADC-4668-AAA4-FB7BA2B947B1}" dt="2020-06-19T17:20:47.205" v="16738" actId="790"/>
          <ac:spMkLst>
            <pc:docMk/>
            <pc:sldMk cId="1615701341" sldId="462"/>
            <ac:spMk id="2" creationId="{00000000-0000-0000-0000-000000000000}"/>
          </ac:spMkLst>
        </pc:spChg>
        <pc:spChg chg="mod">
          <ac:chgData name="Ragnhild Halvorsrud" userId="917ea340-fd63-490f-a7db-68428d24cf32" providerId="ADAL" clId="{3F26B701-AADC-4668-AAA4-FB7BA2B947B1}" dt="2020-06-19T17:20:47.209" v="16739" actId="790"/>
          <ac:spMkLst>
            <pc:docMk/>
            <pc:sldMk cId="1615701341" sldId="462"/>
            <ac:spMk id="3" creationId="{00000000-0000-0000-0000-000000000000}"/>
          </ac:spMkLst>
        </pc:spChg>
        <pc:spChg chg="mod">
          <ac:chgData name="Ragnhild Halvorsrud" userId="917ea340-fd63-490f-a7db-68428d24cf32" providerId="ADAL" clId="{3F26B701-AADC-4668-AAA4-FB7BA2B947B1}" dt="2020-06-19T17:20:47.219" v="16742" actId="790"/>
          <ac:spMkLst>
            <pc:docMk/>
            <pc:sldMk cId="1615701341" sldId="462"/>
            <ac:spMk id="4" creationId="{00000000-0000-0000-0000-000000000000}"/>
          </ac:spMkLst>
        </pc:spChg>
        <pc:spChg chg="mod">
          <ac:chgData name="Ragnhild Halvorsrud" userId="917ea340-fd63-490f-a7db-68428d24cf32" providerId="ADAL" clId="{3F26B701-AADC-4668-AAA4-FB7BA2B947B1}" dt="2020-06-19T17:20:47.213" v="16740" actId="790"/>
          <ac:spMkLst>
            <pc:docMk/>
            <pc:sldMk cId="1615701341" sldId="462"/>
            <ac:spMk id="48" creationId="{00000000-0000-0000-0000-000000000000}"/>
          </ac:spMkLst>
        </pc:spChg>
        <pc:spChg chg="mod">
          <ac:chgData name="Ragnhild Halvorsrud" userId="917ea340-fd63-490f-a7db-68428d24cf32" providerId="ADAL" clId="{3F26B701-AADC-4668-AAA4-FB7BA2B947B1}" dt="2020-06-19T17:20:47.216" v="16741" actId="790"/>
          <ac:spMkLst>
            <pc:docMk/>
            <pc:sldMk cId="1615701341" sldId="462"/>
            <ac:spMk id="49"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4192465948" sldId="470"/>
        </pc:sldMkLst>
        <pc:spChg chg="mod">
          <ac:chgData name="Ragnhild Halvorsrud" userId="917ea340-fd63-490f-a7db-68428d24cf32" providerId="ADAL" clId="{3F26B701-AADC-4668-AAA4-FB7BA2B947B1}" dt="2020-06-19T09:27:07.038" v="6239" actId="790"/>
          <ac:spMkLst>
            <pc:docMk/>
            <pc:sldMk cId="4192465948" sldId="470"/>
            <ac:spMk id="3" creationId="{00000000-0000-0000-0000-000000000000}"/>
          </ac:spMkLst>
        </pc:spChg>
        <pc:spChg chg="mod">
          <ac:chgData name="Ragnhild Halvorsrud" userId="917ea340-fd63-490f-a7db-68428d24cf32" providerId="ADAL" clId="{3F26B701-AADC-4668-AAA4-FB7BA2B947B1}" dt="2020-06-19T09:27:07.028" v="6232" actId="790"/>
          <ac:spMkLst>
            <pc:docMk/>
            <pc:sldMk cId="4192465948" sldId="470"/>
            <ac:spMk id="4" creationId="{00000000-0000-0000-0000-000000000000}"/>
          </ac:spMkLst>
        </pc:spChg>
        <pc:spChg chg="mod">
          <ac:chgData name="Ragnhild Halvorsrud" userId="917ea340-fd63-490f-a7db-68428d24cf32" providerId="ADAL" clId="{3F26B701-AADC-4668-AAA4-FB7BA2B947B1}" dt="2020-06-19T09:27:06.985" v="6210" actId="790"/>
          <ac:spMkLst>
            <pc:docMk/>
            <pc:sldMk cId="4192465948" sldId="470"/>
            <ac:spMk id="12" creationId="{00000000-0000-0000-0000-000000000000}"/>
          </ac:spMkLst>
        </pc:spChg>
        <pc:spChg chg="mod">
          <ac:chgData name="Ragnhild Halvorsrud" userId="917ea340-fd63-490f-a7db-68428d24cf32" providerId="ADAL" clId="{3F26B701-AADC-4668-AAA4-FB7BA2B947B1}" dt="2020-06-19T09:27:06.988" v="6211" actId="790"/>
          <ac:spMkLst>
            <pc:docMk/>
            <pc:sldMk cId="4192465948" sldId="470"/>
            <ac:spMk id="22" creationId="{00000000-0000-0000-0000-000000000000}"/>
          </ac:spMkLst>
        </pc:spChg>
        <pc:spChg chg="mod">
          <ac:chgData name="Ragnhild Halvorsrud" userId="917ea340-fd63-490f-a7db-68428d24cf32" providerId="ADAL" clId="{3F26B701-AADC-4668-AAA4-FB7BA2B947B1}" dt="2020-06-19T09:27:06.991" v="6212" actId="790"/>
          <ac:spMkLst>
            <pc:docMk/>
            <pc:sldMk cId="4192465948" sldId="470"/>
            <ac:spMk id="23" creationId="{00000000-0000-0000-0000-000000000000}"/>
          </ac:spMkLst>
        </pc:spChg>
        <pc:spChg chg="mod">
          <ac:chgData name="Ragnhild Halvorsrud" userId="917ea340-fd63-490f-a7db-68428d24cf32" providerId="ADAL" clId="{3F26B701-AADC-4668-AAA4-FB7BA2B947B1}" dt="2020-06-19T09:27:06.993" v="6213" actId="790"/>
          <ac:spMkLst>
            <pc:docMk/>
            <pc:sldMk cId="4192465948" sldId="470"/>
            <ac:spMk id="25" creationId="{00000000-0000-0000-0000-000000000000}"/>
          </ac:spMkLst>
        </pc:spChg>
        <pc:spChg chg="mod">
          <ac:chgData name="Ragnhild Halvorsrud" userId="917ea340-fd63-490f-a7db-68428d24cf32" providerId="ADAL" clId="{3F26B701-AADC-4668-AAA4-FB7BA2B947B1}" dt="2020-06-19T09:27:07.025" v="6230" actId="790"/>
          <ac:spMkLst>
            <pc:docMk/>
            <pc:sldMk cId="4192465948" sldId="470"/>
            <ac:spMk id="26" creationId="{00000000-0000-0000-0000-000000000000}"/>
          </ac:spMkLst>
        </pc:spChg>
        <pc:spChg chg="mod">
          <ac:chgData name="Ragnhild Halvorsrud" userId="917ea340-fd63-490f-a7db-68428d24cf32" providerId="ADAL" clId="{3F26B701-AADC-4668-AAA4-FB7BA2B947B1}" dt="2020-06-19T09:27:07.026" v="6231" actId="790"/>
          <ac:spMkLst>
            <pc:docMk/>
            <pc:sldMk cId="4192465948" sldId="470"/>
            <ac:spMk id="27" creationId="{00000000-0000-0000-0000-000000000000}"/>
          </ac:spMkLst>
        </pc:spChg>
        <pc:spChg chg="mod">
          <ac:chgData name="Ragnhild Halvorsrud" userId="917ea340-fd63-490f-a7db-68428d24cf32" providerId="ADAL" clId="{3F26B701-AADC-4668-AAA4-FB7BA2B947B1}" dt="2020-06-19T09:27:06.995" v="6214" actId="790"/>
          <ac:spMkLst>
            <pc:docMk/>
            <pc:sldMk cId="4192465948" sldId="470"/>
            <ac:spMk id="28" creationId="{00000000-0000-0000-0000-000000000000}"/>
          </ac:spMkLst>
        </pc:spChg>
        <pc:spChg chg="mod">
          <ac:chgData name="Ragnhild Halvorsrud" userId="917ea340-fd63-490f-a7db-68428d24cf32" providerId="ADAL" clId="{3F26B701-AADC-4668-AAA4-FB7BA2B947B1}" dt="2020-06-19T09:27:07.029" v="6233" actId="790"/>
          <ac:spMkLst>
            <pc:docMk/>
            <pc:sldMk cId="4192465948" sldId="470"/>
            <ac:spMk id="30" creationId="{00000000-0000-0000-0000-000000000000}"/>
          </ac:spMkLst>
        </pc:spChg>
        <pc:spChg chg="mod">
          <ac:chgData name="Ragnhild Halvorsrud" userId="917ea340-fd63-490f-a7db-68428d24cf32" providerId="ADAL" clId="{3F26B701-AADC-4668-AAA4-FB7BA2B947B1}" dt="2020-06-19T09:27:06.997" v="6215" actId="790"/>
          <ac:spMkLst>
            <pc:docMk/>
            <pc:sldMk cId="4192465948" sldId="470"/>
            <ac:spMk id="31" creationId="{00000000-0000-0000-0000-000000000000}"/>
          </ac:spMkLst>
        </pc:spChg>
        <pc:spChg chg="mod">
          <ac:chgData name="Ragnhild Halvorsrud" userId="917ea340-fd63-490f-a7db-68428d24cf32" providerId="ADAL" clId="{3F26B701-AADC-4668-AAA4-FB7BA2B947B1}" dt="2020-06-19T09:27:07.030" v="6234" actId="790"/>
          <ac:spMkLst>
            <pc:docMk/>
            <pc:sldMk cId="4192465948" sldId="470"/>
            <ac:spMk id="32" creationId="{00000000-0000-0000-0000-000000000000}"/>
          </ac:spMkLst>
        </pc:spChg>
        <pc:spChg chg="mod">
          <ac:chgData name="Ragnhild Halvorsrud" userId="917ea340-fd63-490f-a7db-68428d24cf32" providerId="ADAL" clId="{3F26B701-AADC-4668-AAA4-FB7BA2B947B1}" dt="2020-06-19T09:27:07.032" v="6235" actId="790"/>
          <ac:spMkLst>
            <pc:docMk/>
            <pc:sldMk cId="4192465948" sldId="470"/>
            <ac:spMk id="33" creationId="{00000000-0000-0000-0000-000000000000}"/>
          </ac:spMkLst>
        </pc:spChg>
        <pc:spChg chg="mod">
          <ac:chgData name="Ragnhild Halvorsrud" userId="917ea340-fd63-490f-a7db-68428d24cf32" providerId="ADAL" clId="{3F26B701-AADC-4668-AAA4-FB7BA2B947B1}" dt="2020-06-19T09:27:07.033" v="6236" actId="790"/>
          <ac:spMkLst>
            <pc:docMk/>
            <pc:sldMk cId="4192465948" sldId="470"/>
            <ac:spMk id="34" creationId="{00000000-0000-0000-0000-000000000000}"/>
          </ac:spMkLst>
        </pc:spChg>
        <pc:spChg chg="mod">
          <ac:chgData name="Ragnhild Halvorsrud" userId="917ea340-fd63-490f-a7db-68428d24cf32" providerId="ADAL" clId="{3F26B701-AADC-4668-AAA4-FB7BA2B947B1}" dt="2020-06-19T09:27:07.035" v="6237" actId="790"/>
          <ac:spMkLst>
            <pc:docMk/>
            <pc:sldMk cId="4192465948" sldId="470"/>
            <ac:spMk id="35" creationId="{00000000-0000-0000-0000-000000000000}"/>
          </ac:spMkLst>
        </pc:spChg>
        <pc:spChg chg="mod">
          <ac:chgData name="Ragnhild Halvorsrud" userId="917ea340-fd63-490f-a7db-68428d24cf32" providerId="ADAL" clId="{3F26B701-AADC-4668-AAA4-FB7BA2B947B1}" dt="2020-06-19T09:27:06.999" v="6216" actId="790"/>
          <ac:spMkLst>
            <pc:docMk/>
            <pc:sldMk cId="4192465948" sldId="470"/>
            <ac:spMk id="36" creationId="{00000000-0000-0000-0000-000000000000}"/>
          </ac:spMkLst>
        </pc:spChg>
        <pc:spChg chg="mod">
          <ac:chgData name="Ragnhild Halvorsrud" userId="917ea340-fd63-490f-a7db-68428d24cf32" providerId="ADAL" clId="{3F26B701-AADC-4668-AAA4-FB7BA2B947B1}" dt="2020-06-19T09:27:07.001" v="6217" actId="790"/>
          <ac:spMkLst>
            <pc:docMk/>
            <pc:sldMk cId="4192465948" sldId="470"/>
            <ac:spMk id="37" creationId="{00000000-0000-0000-0000-000000000000}"/>
          </ac:spMkLst>
        </pc:spChg>
        <pc:spChg chg="mod">
          <ac:chgData name="Ragnhild Halvorsrud" userId="917ea340-fd63-490f-a7db-68428d24cf32" providerId="ADAL" clId="{3F26B701-AADC-4668-AAA4-FB7BA2B947B1}" dt="2020-06-19T09:27:07.003" v="6218" actId="790"/>
          <ac:spMkLst>
            <pc:docMk/>
            <pc:sldMk cId="4192465948" sldId="470"/>
            <ac:spMk id="38" creationId="{00000000-0000-0000-0000-000000000000}"/>
          </ac:spMkLst>
        </pc:spChg>
        <pc:spChg chg="mod">
          <ac:chgData name="Ragnhild Halvorsrud" userId="917ea340-fd63-490f-a7db-68428d24cf32" providerId="ADAL" clId="{3F26B701-AADC-4668-AAA4-FB7BA2B947B1}" dt="2020-06-19T09:27:07.036" v="6238" actId="790"/>
          <ac:spMkLst>
            <pc:docMk/>
            <pc:sldMk cId="4192465948" sldId="470"/>
            <ac:spMk id="40" creationId="{00000000-0000-0000-0000-000000000000}"/>
          </ac:spMkLst>
        </pc:spChg>
        <pc:spChg chg="mod">
          <ac:chgData name="Ragnhild Halvorsrud" userId="917ea340-fd63-490f-a7db-68428d24cf32" providerId="ADAL" clId="{3F26B701-AADC-4668-AAA4-FB7BA2B947B1}" dt="2020-06-19T09:27:07.005" v="6219" actId="790"/>
          <ac:spMkLst>
            <pc:docMk/>
            <pc:sldMk cId="4192465948" sldId="470"/>
            <ac:spMk id="41" creationId="{00000000-0000-0000-0000-000000000000}"/>
          </ac:spMkLst>
        </pc:spChg>
        <pc:spChg chg="mod">
          <ac:chgData name="Ragnhild Halvorsrud" userId="917ea340-fd63-490f-a7db-68428d24cf32" providerId="ADAL" clId="{3F26B701-AADC-4668-AAA4-FB7BA2B947B1}" dt="2020-06-19T09:27:07.007" v="6220" actId="790"/>
          <ac:spMkLst>
            <pc:docMk/>
            <pc:sldMk cId="4192465948" sldId="470"/>
            <ac:spMk id="42" creationId="{00000000-0000-0000-0000-000000000000}"/>
          </ac:spMkLst>
        </pc:spChg>
        <pc:spChg chg="mod">
          <ac:chgData name="Ragnhild Halvorsrud" userId="917ea340-fd63-490f-a7db-68428d24cf32" providerId="ADAL" clId="{3F26B701-AADC-4668-AAA4-FB7BA2B947B1}" dt="2020-06-19T09:27:07.009" v="6221" actId="790"/>
          <ac:spMkLst>
            <pc:docMk/>
            <pc:sldMk cId="4192465948" sldId="470"/>
            <ac:spMk id="45" creationId="{00000000-0000-0000-0000-000000000000}"/>
          </ac:spMkLst>
        </pc:spChg>
        <pc:spChg chg="mod">
          <ac:chgData name="Ragnhild Halvorsrud" userId="917ea340-fd63-490f-a7db-68428d24cf32" providerId="ADAL" clId="{3F26B701-AADC-4668-AAA4-FB7BA2B947B1}" dt="2020-06-19T09:27:07.011" v="6222" actId="790"/>
          <ac:spMkLst>
            <pc:docMk/>
            <pc:sldMk cId="4192465948" sldId="470"/>
            <ac:spMk id="46" creationId="{00000000-0000-0000-0000-000000000000}"/>
          </ac:spMkLst>
        </pc:spChg>
        <pc:spChg chg="mod">
          <ac:chgData name="Ragnhild Halvorsrud" userId="917ea340-fd63-490f-a7db-68428d24cf32" providerId="ADAL" clId="{3F26B701-AADC-4668-AAA4-FB7BA2B947B1}" dt="2020-06-19T09:27:07.013" v="6223" actId="790"/>
          <ac:spMkLst>
            <pc:docMk/>
            <pc:sldMk cId="4192465948" sldId="470"/>
            <ac:spMk id="47" creationId="{00000000-0000-0000-0000-000000000000}"/>
          </ac:spMkLst>
        </pc:spChg>
        <pc:spChg chg="mod">
          <ac:chgData name="Ragnhild Halvorsrud" userId="917ea340-fd63-490f-a7db-68428d24cf32" providerId="ADAL" clId="{3F26B701-AADC-4668-AAA4-FB7BA2B947B1}" dt="2020-06-19T09:27:07.015" v="6224" actId="790"/>
          <ac:spMkLst>
            <pc:docMk/>
            <pc:sldMk cId="4192465948" sldId="470"/>
            <ac:spMk id="48" creationId="{00000000-0000-0000-0000-000000000000}"/>
          </ac:spMkLst>
        </pc:spChg>
        <pc:spChg chg="mod">
          <ac:chgData name="Ragnhild Halvorsrud" userId="917ea340-fd63-490f-a7db-68428d24cf32" providerId="ADAL" clId="{3F26B701-AADC-4668-AAA4-FB7BA2B947B1}" dt="2020-06-19T09:27:07.017" v="6225" actId="790"/>
          <ac:spMkLst>
            <pc:docMk/>
            <pc:sldMk cId="4192465948" sldId="470"/>
            <ac:spMk id="49" creationId="{00000000-0000-0000-0000-000000000000}"/>
          </ac:spMkLst>
        </pc:spChg>
        <pc:spChg chg="mod">
          <ac:chgData name="Ragnhild Halvorsrud" userId="917ea340-fd63-490f-a7db-68428d24cf32" providerId="ADAL" clId="{3F26B701-AADC-4668-AAA4-FB7BA2B947B1}" dt="2020-06-19T09:27:07.018" v="6226" actId="790"/>
          <ac:spMkLst>
            <pc:docMk/>
            <pc:sldMk cId="4192465948" sldId="470"/>
            <ac:spMk id="50" creationId="{00000000-0000-0000-0000-000000000000}"/>
          </ac:spMkLst>
        </pc:spChg>
        <pc:spChg chg="mod">
          <ac:chgData name="Ragnhild Halvorsrud" userId="917ea340-fd63-490f-a7db-68428d24cf32" providerId="ADAL" clId="{3F26B701-AADC-4668-AAA4-FB7BA2B947B1}" dt="2020-06-19T09:27:07.020" v="6227" actId="790"/>
          <ac:spMkLst>
            <pc:docMk/>
            <pc:sldMk cId="4192465948" sldId="470"/>
            <ac:spMk id="51" creationId="{00000000-0000-0000-0000-000000000000}"/>
          </ac:spMkLst>
        </pc:spChg>
        <pc:spChg chg="mod">
          <ac:chgData name="Ragnhild Halvorsrud" userId="917ea340-fd63-490f-a7db-68428d24cf32" providerId="ADAL" clId="{3F26B701-AADC-4668-AAA4-FB7BA2B947B1}" dt="2020-06-19T09:27:07.021" v="6228" actId="790"/>
          <ac:spMkLst>
            <pc:docMk/>
            <pc:sldMk cId="4192465948" sldId="470"/>
            <ac:spMk id="53" creationId="{00000000-0000-0000-0000-000000000000}"/>
          </ac:spMkLst>
        </pc:spChg>
        <pc:spChg chg="mod">
          <ac:chgData name="Ragnhild Halvorsrud" userId="917ea340-fd63-490f-a7db-68428d24cf32" providerId="ADAL" clId="{3F26B701-AADC-4668-AAA4-FB7BA2B947B1}" dt="2020-06-19T09:27:07.023" v="6229" actId="790"/>
          <ac:spMkLst>
            <pc:docMk/>
            <pc:sldMk cId="4192465948" sldId="470"/>
            <ac:spMk id="54" creationId="{00000000-0000-0000-0000-000000000000}"/>
          </ac:spMkLst>
        </pc:spChg>
      </pc:sldChg>
      <pc:sldChg chg="modSp add mod modNotes">
        <pc:chgData name="Ragnhild Halvorsrud" userId="917ea340-fd63-490f-a7db-68428d24cf32" providerId="ADAL" clId="{3F26B701-AADC-4668-AAA4-FB7BA2B947B1}" dt="2020-06-19T17:20:45.995" v="16110" actId="790"/>
        <pc:sldMkLst>
          <pc:docMk/>
          <pc:sldMk cId="4081359278" sldId="472"/>
        </pc:sldMkLst>
        <pc:spChg chg="mod">
          <ac:chgData name="Ragnhild Halvorsrud" userId="917ea340-fd63-490f-a7db-68428d24cf32" providerId="ADAL" clId="{3F26B701-AADC-4668-AAA4-FB7BA2B947B1}" dt="2020-06-19T17:20:45.982" v="16105" actId="790"/>
          <ac:spMkLst>
            <pc:docMk/>
            <pc:sldMk cId="4081359278" sldId="472"/>
            <ac:spMk id="2" creationId="{00000000-0000-0000-0000-000000000000}"/>
          </ac:spMkLst>
        </pc:spChg>
        <pc:spChg chg="mod">
          <ac:chgData name="Ragnhild Halvorsrud" userId="917ea340-fd63-490f-a7db-68428d24cf32" providerId="ADAL" clId="{3F26B701-AADC-4668-AAA4-FB7BA2B947B1}" dt="2020-06-19T17:20:45.984" v="16106" actId="790"/>
          <ac:spMkLst>
            <pc:docMk/>
            <pc:sldMk cId="4081359278" sldId="472"/>
            <ac:spMk id="3" creationId="{00000000-0000-0000-0000-000000000000}"/>
          </ac:spMkLst>
        </pc:spChg>
        <pc:spChg chg="mod">
          <ac:chgData name="Ragnhild Halvorsrud" userId="917ea340-fd63-490f-a7db-68428d24cf32" providerId="ADAL" clId="{3F26B701-AADC-4668-AAA4-FB7BA2B947B1}" dt="2020-06-19T17:20:45.991" v="16108" actId="790"/>
          <ac:spMkLst>
            <pc:docMk/>
            <pc:sldMk cId="4081359278" sldId="472"/>
            <ac:spMk id="4" creationId="{00000000-0000-0000-0000-000000000000}"/>
          </ac:spMkLst>
        </pc:spChg>
        <pc:spChg chg="mod">
          <ac:chgData name="Ragnhild Halvorsrud" userId="917ea340-fd63-490f-a7db-68428d24cf32" providerId="ADAL" clId="{3F26B701-AADC-4668-AAA4-FB7BA2B947B1}" dt="2020-06-19T17:20:45.989" v="16107" actId="790"/>
          <ac:spMkLst>
            <pc:docMk/>
            <pc:sldMk cId="4081359278" sldId="472"/>
            <ac:spMk id="14" creationId="{00000000-0000-0000-0000-000000000000}"/>
          </ac:spMkLst>
        </pc:spChg>
        <pc:picChg chg="mod">
          <ac:chgData name="Ragnhild Halvorsrud" userId="917ea340-fd63-490f-a7db-68428d24cf32" providerId="ADAL" clId="{3F26B701-AADC-4668-AAA4-FB7BA2B947B1}" dt="2020-06-19T08:37:53.410" v="1550" actId="1036"/>
          <ac:picMkLst>
            <pc:docMk/>
            <pc:sldMk cId="4081359278" sldId="472"/>
            <ac:picMk id="5" creationId="{00000000-0000-0000-0000-000000000000}"/>
          </ac:picMkLst>
        </pc:picChg>
        <pc:picChg chg="mod">
          <ac:chgData name="Ragnhild Halvorsrud" userId="917ea340-fd63-490f-a7db-68428d24cf32" providerId="ADAL" clId="{3F26B701-AADC-4668-AAA4-FB7BA2B947B1}" dt="2020-06-19T08:37:53.410" v="1550" actId="1036"/>
          <ac:picMkLst>
            <pc:docMk/>
            <pc:sldMk cId="4081359278" sldId="472"/>
            <ac:picMk id="6" creationId="{00000000-0000-0000-0000-000000000000}"/>
          </ac:picMkLst>
        </pc:picChg>
        <pc:picChg chg="mod">
          <ac:chgData name="Ragnhild Halvorsrud" userId="917ea340-fd63-490f-a7db-68428d24cf32" providerId="ADAL" clId="{3F26B701-AADC-4668-AAA4-FB7BA2B947B1}" dt="2020-06-19T08:37:53.410" v="1550" actId="1036"/>
          <ac:picMkLst>
            <pc:docMk/>
            <pc:sldMk cId="4081359278" sldId="472"/>
            <ac:picMk id="7" creationId="{00000000-0000-0000-0000-000000000000}"/>
          </ac:picMkLst>
        </pc:picChg>
      </pc:sldChg>
      <pc:sldChg chg="addSp delSp modSp add del mod modNotes">
        <pc:chgData name="Ragnhild Halvorsrud" userId="917ea340-fd63-490f-a7db-68428d24cf32" providerId="ADAL" clId="{3F26B701-AADC-4668-AAA4-FB7BA2B947B1}" dt="2020-06-19T17:20:45.933" v="16083" actId="790"/>
        <pc:sldMkLst>
          <pc:docMk/>
          <pc:sldMk cId="208339045" sldId="474"/>
        </pc:sldMkLst>
        <pc:spChg chg="mod">
          <ac:chgData name="Ragnhild Halvorsrud" userId="917ea340-fd63-490f-a7db-68428d24cf32" providerId="ADAL" clId="{3F26B701-AADC-4668-AAA4-FB7BA2B947B1}" dt="2020-06-19T17:20:45.924" v="16079" actId="790"/>
          <ac:spMkLst>
            <pc:docMk/>
            <pc:sldMk cId="208339045" sldId="474"/>
            <ac:spMk id="2" creationId="{00000000-0000-0000-0000-000000000000}"/>
          </ac:spMkLst>
        </pc:spChg>
        <pc:spChg chg="mod">
          <ac:chgData name="Ragnhild Halvorsrud" userId="917ea340-fd63-490f-a7db-68428d24cf32" providerId="ADAL" clId="{3F26B701-AADC-4668-AAA4-FB7BA2B947B1}" dt="2020-06-19T17:20:45.927" v="16080" actId="790"/>
          <ac:spMkLst>
            <pc:docMk/>
            <pc:sldMk cId="208339045" sldId="474"/>
            <ac:spMk id="3"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 creationId="{00000000-0000-0000-0000-000000000000}"/>
          </ac:spMkLst>
        </pc:spChg>
        <pc:spChg chg="add del mod">
          <ac:chgData name="Ragnhild Halvorsrud" userId="917ea340-fd63-490f-a7db-68428d24cf32" providerId="ADAL" clId="{3F26B701-AADC-4668-AAA4-FB7BA2B947B1}" dt="2020-06-18T14:53:17.939" v="629"/>
          <ac:spMkLst>
            <pc:docMk/>
            <pc:sldMk cId="208339045" sldId="474"/>
            <ac:spMk id="5" creationId="{D503F616-C478-43D5-B0B9-C70944209A7C}"/>
          </ac:spMkLst>
        </pc:spChg>
        <pc:spChg chg="add del mod">
          <ac:chgData name="Ragnhild Halvorsrud" userId="917ea340-fd63-490f-a7db-68428d24cf32" providerId="ADAL" clId="{3F26B701-AADC-4668-AAA4-FB7BA2B947B1}" dt="2020-06-18T14:53:17.939" v="629"/>
          <ac:spMkLst>
            <pc:docMk/>
            <pc:sldMk cId="208339045" sldId="474"/>
            <ac:spMk id="6" creationId="{E9D9ACE6-C06B-4E4E-94F0-91B100D2692E}"/>
          </ac:spMkLst>
        </pc:spChg>
        <pc:spChg chg="add del mod">
          <ac:chgData name="Ragnhild Halvorsrud" userId="917ea340-fd63-490f-a7db-68428d24cf32" providerId="ADAL" clId="{3F26B701-AADC-4668-AAA4-FB7BA2B947B1}" dt="2020-06-18T14:53:17.939" v="629"/>
          <ac:spMkLst>
            <pc:docMk/>
            <pc:sldMk cId="208339045" sldId="474"/>
            <ac:spMk id="7" creationId="{F972B253-ECB8-4980-9DD7-B18AE89BC7E5}"/>
          </ac:spMkLst>
        </pc:spChg>
        <pc:spChg chg="del">
          <ac:chgData name="Ragnhild Halvorsrud" userId="917ea340-fd63-490f-a7db-68428d24cf32" providerId="ADAL" clId="{3F26B701-AADC-4668-AAA4-FB7BA2B947B1}" dt="2020-06-18T14:55:25.247" v="642" actId="478"/>
          <ac:spMkLst>
            <pc:docMk/>
            <pc:sldMk cId="208339045" sldId="474"/>
            <ac:spMk id="9" creationId="{00000000-0000-0000-0000-000000000000}"/>
          </ac:spMkLst>
        </pc:spChg>
        <pc:spChg chg="del mod">
          <ac:chgData name="Ragnhild Halvorsrud" userId="917ea340-fd63-490f-a7db-68428d24cf32" providerId="ADAL" clId="{3F26B701-AADC-4668-AAA4-FB7BA2B947B1}" dt="2020-06-19T06:41:43.028" v="847" actId="478"/>
          <ac:spMkLst>
            <pc:docMk/>
            <pc:sldMk cId="208339045" sldId="474"/>
            <ac:spMk id="1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25"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28"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29"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6"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8"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9"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3"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5"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7"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8"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9"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0"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1"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3"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5"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6"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7"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1"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5" creationId="{00000000-0000-0000-0000-000000000000}"/>
          </ac:spMkLst>
        </pc:spChg>
        <pc:spChg chg="add mod">
          <ac:chgData name="Ragnhild Halvorsrud" userId="917ea340-fd63-490f-a7db-68428d24cf32" providerId="ADAL" clId="{3F26B701-AADC-4668-AAA4-FB7BA2B947B1}" dt="2020-06-19T17:20:45.929" v="16081" actId="790"/>
          <ac:spMkLst>
            <pc:docMk/>
            <pc:sldMk cId="208339045" sldId="474"/>
            <ac:spMk id="74" creationId="{90E15ED4-69C7-4C53-AA53-D6CA3C7F4252}"/>
          </ac:spMkLst>
        </pc:spChg>
        <pc:picChg chg="add mod modCrop">
          <ac:chgData name="Ragnhild Halvorsrud" userId="917ea340-fd63-490f-a7db-68428d24cf32" providerId="ADAL" clId="{3F26B701-AADC-4668-AAA4-FB7BA2B947B1}" dt="2020-06-19T06:44:08.931" v="872" actId="1076"/>
          <ac:picMkLst>
            <pc:docMk/>
            <pc:sldMk cId="208339045" sldId="474"/>
            <ac:picMk id="8" creationId="{86AF6AE5-B186-4C36-9FC3-833D5969DFE4}"/>
          </ac:picMkLst>
        </pc:picChg>
        <pc:picChg chg="add mod">
          <ac:chgData name="Ragnhild Halvorsrud" userId="917ea340-fd63-490f-a7db-68428d24cf32" providerId="ADAL" clId="{3F26B701-AADC-4668-AAA4-FB7BA2B947B1}" dt="2020-06-19T06:43:07.563" v="860" actId="1076"/>
          <ac:picMkLst>
            <pc:docMk/>
            <pc:sldMk cId="208339045" sldId="474"/>
            <ac:picMk id="66" creationId="{E8ACFFEB-D31F-4B00-BA4A-1E766A7C606E}"/>
          </ac:picMkLst>
        </pc:picChg>
        <pc:picChg chg="add del mod">
          <ac:chgData name="Ragnhild Halvorsrud" userId="917ea340-fd63-490f-a7db-68428d24cf32" providerId="ADAL" clId="{3F26B701-AADC-4668-AAA4-FB7BA2B947B1}" dt="2020-06-19T06:41:43.028" v="847" actId="478"/>
          <ac:picMkLst>
            <pc:docMk/>
            <pc:sldMk cId="208339045" sldId="474"/>
            <ac:picMk id="67" creationId="{B0165A0A-C487-4845-9355-46F320CD9E31}"/>
          </ac:picMkLst>
        </pc:picChg>
        <pc:picChg chg="add mod">
          <ac:chgData name="Ragnhild Halvorsrud" userId="917ea340-fd63-490f-a7db-68428d24cf32" providerId="ADAL" clId="{3F26B701-AADC-4668-AAA4-FB7BA2B947B1}" dt="2020-06-19T06:42:56.994" v="858" actId="12789"/>
          <ac:picMkLst>
            <pc:docMk/>
            <pc:sldMk cId="208339045" sldId="474"/>
            <ac:picMk id="68" creationId="{30EFBBC9-173E-4D48-BCF2-18CE1980174C}"/>
          </ac:picMkLst>
        </pc:picChg>
        <pc:picChg chg="add mod">
          <ac:chgData name="Ragnhild Halvorsrud" userId="917ea340-fd63-490f-a7db-68428d24cf32" providerId="ADAL" clId="{3F26B701-AADC-4668-AAA4-FB7BA2B947B1}" dt="2020-06-19T06:42:56.994" v="858" actId="12789"/>
          <ac:picMkLst>
            <pc:docMk/>
            <pc:sldMk cId="208339045" sldId="474"/>
            <ac:picMk id="69" creationId="{D39EDB16-149B-4DE9-95A0-30D9E7EB1874}"/>
          </ac:picMkLst>
        </pc:picChg>
        <pc:picChg chg="add mod">
          <ac:chgData name="Ragnhild Halvorsrud" userId="917ea340-fd63-490f-a7db-68428d24cf32" providerId="ADAL" clId="{3F26B701-AADC-4668-AAA4-FB7BA2B947B1}" dt="2020-06-19T06:42:56.994" v="858" actId="12789"/>
          <ac:picMkLst>
            <pc:docMk/>
            <pc:sldMk cId="208339045" sldId="474"/>
            <ac:picMk id="70" creationId="{8B462D9B-5F6E-4D96-9901-988F371A5C3F}"/>
          </ac:picMkLst>
        </pc:picChg>
        <pc:picChg chg="add mod">
          <ac:chgData name="Ragnhild Halvorsrud" userId="917ea340-fd63-490f-a7db-68428d24cf32" providerId="ADAL" clId="{3F26B701-AADC-4668-AAA4-FB7BA2B947B1}" dt="2020-06-19T06:42:56.994" v="858" actId="12789"/>
          <ac:picMkLst>
            <pc:docMk/>
            <pc:sldMk cId="208339045" sldId="474"/>
            <ac:picMk id="71" creationId="{9143AB6C-655E-41FE-8C0C-C7BD65BCA2A6}"/>
          </ac:picMkLst>
        </pc:picChg>
        <pc:picChg chg="add mod">
          <ac:chgData name="Ragnhild Halvorsrud" userId="917ea340-fd63-490f-a7db-68428d24cf32" providerId="ADAL" clId="{3F26B701-AADC-4668-AAA4-FB7BA2B947B1}" dt="2020-06-19T06:42:56.994" v="858" actId="12789"/>
          <ac:picMkLst>
            <pc:docMk/>
            <pc:sldMk cId="208339045" sldId="474"/>
            <ac:picMk id="72" creationId="{FDE3665C-4976-49D9-9754-1844B814BFED}"/>
          </ac:picMkLst>
        </pc:picChg>
        <pc:picChg chg="add mod">
          <ac:chgData name="Ragnhild Halvorsrud" userId="917ea340-fd63-490f-a7db-68428d24cf32" providerId="ADAL" clId="{3F26B701-AADC-4668-AAA4-FB7BA2B947B1}" dt="2020-06-19T06:42:56.994" v="858" actId="12789"/>
          <ac:picMkLst>
            <pc:docMk/>
            <pc:sldMk cId="208339045" sldId="474"/>
            <ac:picMk id="73" creationId="{644DD7EB-345A-4373-A6EE-F04E36263447}"/>
          </ac:picMkLst>
        </pc:picChg>
        <pc:cxnChg chg="del mod">
          <ac:chgData name="Ragnhild Halvorsrud" userId="917ea340-fd63-490f-a7db-68428d24cf32" providerId="ADAL" clId="{3F26B701-AADC-4668-AAA4-FB7BA2B947B1}" dt="2020-06-18T14:55:25.247" v="642" actId="478"/>
          <ac:cxnSpMkLst>
            <pc:docMk/>
            <pc:sldMk cId="208339045" sldId="474"/>
            <ac:cxnSpMk id="30"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46"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58"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59"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60"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63" creationId="{00000000-0000-0000-0000-000000000000}"/>
          </ac:cxnSpMkLst>
        </pc:cxnChg>
      </pc:sldChg>
      <pc:sldChg chg="modSp del mod modNotes">
        <pc:chgData name="Ragnhild Halvorsrud" userId="917ea340-fd63-490f-a7db-68428d24cf32" providerId="ADAL" clId="{3F26B701-AADC-4668-AAA4-FB7BA2B947B1}" dt="2020-06-19T11:31:05.478" v="9337" actId="47"/>
        <pc:sldMkLst>
          <pc:docMk/>
          <pc:sldMk cId="4294049925" sldId="480"/>
        </pc:sldMkLst>
        <pc:spChg chg="mod">
          <ac:chgData name="Ragnhild Halvorsrud" userId="917ea340-fd63-490f-a7db-68428d24cf32" providerId="ADAL" clId="{3F26B701-AADC-4668-AAA4-FB7BA2B947B1}" dt="2020-06-19T09:27:06.949" v="6191" actId="790"/>
          <ac:spMkLst>
            <pc:docMk/>
            <pc:sldMk cId="4294049925" sldId="480"/>
            <ac:spMk id="2" creationId="{00000000-0000-0000-0000-000000000000}"/>
          </ac:spMkLst>
        </pc:spChg>
        <pc:spChg chg="mod">
          <ac:chgData name="Ragnhild Halvorsrud" userId="917ea340-fd63-490f-a7db-68428d24cf32" providerId="ADAL" clId="{3F26B701-AADC-4668-AAA4-FB7BA2B947B1}" dt="2020-06-19T09:27:06.951" v="6192" actId="790"/>
          <ac:spMkLst>
            <pc:docMk/>
            <pc:sldMk cId="4294049925" sldId="480"/>
            <ac:spMk id="3" creationId="{00000000-0000-0000-0000-000000000000}"/>
          </ac:spMkLst>
        </pc:spChg>
        <pc:spChg chg="mod">
          <ac:chgData name="Ragnhild Halvorsrud" userId="917ea340-fd63-490f-a7db-68428d24cf32" providerId="ADAL" clId="{3F26B701-AADC-4668-AAA4-FB7BA2B947B1}" dt="2020-06-19T09:27:06.952" v="6193" actId="790"/>
          <ac:spMkLst>
            <pc:docMk/>
            <pc:sldMk cId="4294049925" sldId="480"/>
            <ac:spMk id="5" creationId="{00000000-0000-0000-0000-000000000000}"/>
          </ac:spMkLst>
        </pc:spChg>
        <pc:spChg chg="mod">
          <ac:chgData name="Ragnhild Halvorsrud" userId="917ea340-fd63-490f-a7db-68428d24cf32" providerId="ADAL" clId="{3F26B701-AADC-4668-AAA4-FB7BA2B947B1}" dt="2020-06-19T09:27:06.954" v="6194" actId="790"/>
          <ac:spMkLst>
            <pc:docMk/>
            <pc:sldMk cId="4294049925" sldId="480"/>
            <ac:spMk id="6" creationId="{00000000-0000-0000-0000-000000000000}"/>
          </ac:spMkLst>
        </pc:spChg>
        <pc:spChg chg="mod">
          <ac:chgData name="Ragnhild Halvorsrud" userId="917ea340-fd63-490f-a7db-68428d24cf32" providerId="ADAL" clId="{3F26B701-AADC-4668-AAA4-FB7BA2B947B1}" dt="2020-06-19T09:27:06.955" v="6195" actId="790"/>
          <ac:spMkLst>
            <pc:docMk/>
            <pc:sldMk cId="4294049925" sldId="480"/>
            <ac:spMk id="15" creationId="{00000000-0000-0000-0000-000000000000}"/>
          </ac:spMkLst>
        </pc:spChg>
        <pc:spChg chg="mod">
          <ac:chgData name="Ragnhild Halvorsrud" userId="917ea340-fd63-490f-a7db-68428d24cf32" providerId="ADAL" clId="{3F26B701-AADC-4668-AAA4-FB7BA2B947B1}" dt="2020-06-19T09:27:06.957" v="6196" actId="790"/>
          <ac:spMkLst>
            <pc:docMk/>
            <pc:sldMk cId="4294049925" sldId="480"/>
            <ac:spMk id="16" creationId="{00000000-0000-0000-0000-000000000000}"/>
          </ac:spMkLst>
        </pc:spChg>
        <pc:spChg chg="mod">
          <ac:chgData name="Ragnhild Halvorsrud" userId="917ea340-fd63-490f-a7db-68428d24cf32" providerId="ADAL" clId="{3F26B701-AADC-4668-AAA4-FB7BA2B947B1}" dt="2020-06-19T09:27:06.958" v="6197" actId="790"/>
          <ac:spMkLst>
            <pc:docMk/>
            <pc:sldMk cId="4294049925" sldId="480"/>
            <ac:spMk id="17" creationId="{00000000-0000-0000-0000-000000000000}"/>
          </ac:spMkLst>
        </pc:spChg>
        <pc:spChg chg="mod">
          <ac:chgData name="Ragnhild Halvorsrud" userId="917ea340-fd63-490f-a7db-68428d24cf32" providerId="ADAL" clId="{3F26B701-AADC-4668-AAA4-FB7BA2B947B1}" dt="2020-06-19T09:27:06.959" v="6198" actId="790"/>
          <ac:spMkLst>
            <pc:docMk/>
            <pc:sldMk cId="4294049925" sldId="480"/>
            <ac:spMk id="18" creationId="{00000000-0000-0000-0000-000000000000}"/>
          </ac:spMkLst>
        </pc:spChg>
        <pc:spChg chg="mod">
          <ac:chgData name="Ragnhild Halvorsrud" userId="917ea340-fd63-490f-a7db-68428d24cf32" providerId="ADAL" clId="{3F26B701-AADC-4668-AAA4-FB7BA2B947B1}" dt="2020-06-19T09:27:06.961" v="6199" actId="790"/>
          <ac:spMkLst>
            <pc:docMk/>
            <pc:sldMk cId="4294049925" sldId="480"/>
            <ac:spMk id="20" creationId="{00000000-0000-0000-0000-000000000000}"/>
          </ac:spMkLst>
        </pc:spChg>
        <pc:spChg chg="mod">
          <ac:chgData name="Ragnhild Halvorsrud" userId="917ea340-fd63-490f-a7db-68428d24cf32" providerId="ADAL" clId="{3F26B701-AADC-4668-AAA4-FB7BA2B947B1}" dt="2020-06-19T09:27:06.962" v="6200" actId="790"/>
          <ac:spMkLst>
            <pc:docMk/>
            <pc:sldMk cId="4294049925" sldId="480"/>
            <ac:spMk id="23" creationId="{00000000-0000-0000-0000-000000000000}"/>
          </ac:spMkLst>
        </pc:spChg>
        <pc:spChg chg="mod">
          <ac:chgData name="Ragnhild Halvorsrud" userId="917ea340-fd63-490f-a7db-68428d24cf32" providerId="ADAL" clId="{3F26B701-AADC-4668-AAA4-FB7BA2B947B1}" dt="2020-06-19T09:27:06.964" v="6201" actId="790"/>
          <ac:spMkLst>
            <pc:docMk/>
            <pc:sldMk cId="4294049925" sldId="480"/>
            <ac:spMk id="25" creationId="{00000000-0000-0000-0000-000000000000}"/>
          </ac:spMkLst>
        </pc:spChg>
        <pc:spChg chg="mod">
          <ac:chgData name="Ragnhild Halvorsrud" userId="917ea340-fd63-490f-a7db-68428d24cf32" providerId="ADAL" clId="{3F26B701-AADC-4668-AAA4-FB7BA2B947B1}" dt="2020-06-19T09:27:06.966" v="6202" actId="790"/>
          <ac:spMkLst>
            <pc:docMk/>
            <pc:sldMk cId="4294049925" sldId="480"/>
            <ac:spMk id="27" creationId="{00000000-0000-0000-0000-000000000000}"/>
          </ac:spMkLst>
        </pc:spChg>
        <pc:spChg chg="mod">
          <ac:chgData name="Ragnhild Halvorsrud" userId="917ea340-fd63-490f-a7db-68428d24cf32" providerId="ADAL" clId="{3F26B701-AADC-4668-AAA4-FB7BA2B947B1}" dt="2020-06-19T09:27:06.969" v="6203" actId="790"/>
          <ac:spMkLst>
            <pc:docMk/>
            <pc:sldMk cId="4294049925" sldId="480"/>
            <ac:spMk id="30" creationId="{00000000-0000-0000-0000-000000000000}"/>
          </ac:spMkLst>
        </pc:spChg>
        <pc:spChg chg="mod">
          <ac:chgData name="Ragnhild Halvorsrud" userId="917ea340-fd63-490f-a7db-68428d24cf32" providerId="ADAL" clId="{3F26B701-AADC-4668-AAA4-FB7BA2B947B1}" dt="2020-06-19T09:27:06.971" v="6204" actId="790"/>
          <ac:spMkLst>
            <pc:docMk/>
            <pc:sldMk cId="4294049925" sldId="480"/>
            <ac:spMk id="37" creationId="{00000000-0000-0000-0000-000000000000}"/>
          </ac:spMkLst>
        </pc:spChg>
        <pc:spChg chg="mod">
          <ac:chgData name="Ragnhild Halvorsrud" userId="917ea340-fd63-490f-a7db-68428d24cf32" providerId="ADAL" clId="{3F26B701-AADC-4668-AAA4-FB7BA2B947B1}" dt="2020-06-19T09:27:06.973" v="6205" actId="790"/>
          <ac:spMkLst>
            <pc:docMk/>
            <pc:sldMk cId="4294049925" sldId="480"/>
            <ac:spMk id="55" creationId="{00000000-0000-0000-0000-000000000000}"/>
          </ac:spMkLst>
        </pc:spChg>
        <pc:spChg chg="mod">
          <ac:chgData name="Ragnhild Halvorsrud" userId="917ea340-fd63-490f-a7db-68428d24cf32" providerId="ADAL" clId="{3F26B701-AADC-4668-AAA4-FB7BA2B947B1}" dt="2020-06-19T09:27:06.975" v="6206" actId="790"/>
          <ac:spMkLst>
            <pc:docMk/>
            <pc:sldMk cId="4294049925" sldId="480"/>
            <ac:spMk id="57" creationId="{00000000-0000-0000-0000-000000000000}"/>
          </ac:spMkLst>
        </pc:spChg>
        <pc:spChg chg="mod">
          <ac:chgData name="Ragnhild Halvorsrud" userId="917ea340-fd63-490f-a7db-68428d24cf32" providerId="ADAL" clId="{3F26B701-AADC-4668-AAA4-FB7BA2B947B1}" dt="2020-06-19T09:27:06.979" v="6207" actId="790"/>
          <ac:spMkLst>
            <pc:docMk/>
            <pc:sldMk cId="4294049925" sldId="480"/>
            <ac:spMk id="59"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1824694373" sldId="482"/>
        </pc:sldMkLst>
        <pc:spChg chg="mod">
          <ac:chgData name="Ragnhild Halvorsrud" userId="917ea340-fd63-490f-a7db-68428d24cf32" providerId="ADAL" clId="{3F26B701-AADC-4668-AAA4-FB7BA2B947B1}" dt="2020-06-19T09:27:06.892" v="6157" actId="790"/>
          <ac:spMkLst>
            <pc:docMk/>
            <pc:sldMk cId="1824694373" sldId="482"/>
            <ac:spMk id="2" creationId="{00000000-0000-0000-0000-000000000000}"/>
          </ac:spMkLst>
        </pc:spChg>
        <pc:spChg chg="mod">
          <ac:chgData name="Ragnhild Halvorsrud" userId="917ea340-fd63-490f-a7db-68428d24cf32" providerId="ADAL" clId="{3F26B701-AADC-4668-AAA4-FB7BA2B947B1}" dt="2020-06-19T09:27:06.890" v="6156" actId="790"/>
          <ac:spMkLst>
            <pc:docMk/>
            <pc:sldMk cId="1824694373" sldId="482"/>
            <ac:spMk id="6" creationId="{00000000-0000-0000-0000-000000000000}"/>
          </ac:spMkLst>
        </pc:spChg>
        <pc:spChg chg="mod">
          <ac:chgData name="Ragnhild Halvorsrud" userId="917ea340-fd63-490f-a7db-68428d24cf32" providerId="ADAL" clId="{3F26B701-AADC-4668-AAA4-FB7BA2B947B1}" dt="2020-06-19T09:27:06.888" v="6155" actId="790"/>
          <ac:spMkLst>
            <pc:docMk/>
            <pc:sldMk cId="1824694373" sldId="482"/>
            <ac:spMk id="11" creationId="{00000000-0000-0000-0000-000000000000}"/>
          </ac:spMkLst>
        </pc:spChg>
        <pc:spChg chg="mod">
          <ac:chgData name="Ragnhild Halvorsrud" userId="917ea340-fd63-490f-a7db-68428d24cf32" providerId="ADAL" clId="{3F26B701-AADC-4668-AAA4-FB7BA2B947B1}" dt="2020-06-19T09:27:06.879" v="6152" actId="790"/>
          <ac:spMkLst>
            <pc:docMk/>
            <pc:sldMk cId="1824694373" sldId="482"/>
            <ac:spMk id="12" creationId="{00000000-0000-0000-0000-000000000000}"/>
          </ac:spMkLst>
        </pc:spChg>
        <pc:spChg chg="mod">
          <ac:chgData name="Ragnhild Halvorsrud" userId="917ea340-fd63-490f-a7db-68428d24cf32" providerId="ADAL" clId="{3F26B701-AADC-4668-AAA4-FB7BA2B947B1}" dt="2020-06-19T09:27:06.882" v="6153" actId="790"/>
          <ac:spMkLst>
            <pc:docMk/>
            <pc:sldMk cId="1824694373" sldId="482"/>
            <ac:spMk id="14" creationId="{00000000-0000-0000-0000-000000000000}"/>
          </ac:spMkLst>
        </pc:spChg>
        <pc:spChg chg="mod">
          <ac:chgData name="Ragnhild Halvorsrud" userId="917ea340-fd63-490f-a7db-68428d24cf32" providerId="ADAL" clId="{3F26B701-AADC-4668-AAA4-FB7BA2B947B1}" dt="2020-06-19T09:27:06.886" v="6154" actId="790"/>
          <ac:spMkLst>
            <pc:docMk/>
            <pc:sldMk cId="1824694373" sldId="482"/>
            <ac:spMk id="15"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3789298899" sldId="483"/>
        </pc:sldMkLst>
        <pc:spChg chg="mod">
          <ac:chgData name="Ragnhild Halvorsrud" userId="917ea340-fd63-490f-a7db-68428d24cf32" providerId="ADAL" clId="{3F26B701-AADC-4668-AAA4-FB7BA2B947B1}" dt="2020-06-19T09:27:06.929" v="6178" actId="790"/>
          <ac:spMkLst>
            <pc:docMk/>
            <pc:sldMk cId="3789298899" sldId="483"/>
            <ac:spMk id="2" creationId="{00000000-0000-0000-0000-000000000000}"/>
          </ac:spMkLst>
        </pc:spChg>
        <pc:spChg chg="mod">
          <ac:chgData name="Ragnhild Halvorsrud" userId="917ea340-fd63-490f-a7db-68428d24cf32" providerId="ADAL" clId="{3F26B701-AADC-4668-AAA4-FB7BA2B947B1}" dt="2020-06-19T09:27:06.931" v="6179" actId="790"/>
          <ac:spMkLst>
            <pc:docMk/>
            <pc:sldMk cId="3789298899" sldId="483"/>
            <ac:spMk id="3" creationId="{00000000-0000-0000-0000-000000000000}"/>
          </ac:spMkLst>
        </pc:spChg>
        <pc:spChg chg="mod">
          <ac:chgData name="Ragnhild Halvorsrud" userId="917ea340-fd63-490f-a7db-68428d24cf32" providerId="ADAL" clId="{3F26B701-AADC-4668-AAA4-FB7BA2B947B1}" dt="2020-06-19T09:27:06.932" v="6180" actId="790"/>
          <ac:spMkLst>
            <pc:docMk/>
            <pc:sldMk cId="3789298899" sldId="483"/>
            <ac:spMk id="5" creationId="{00000000-0000-0000-0000-000000000000}"/>
          </ac:spMkLst>
        </pc:spChg>
        <pc:spChg chg="mod">
          <ac:chgData name="Ragnhild Halvorsrud" userId="917ea340-fd63-490f-a7db-68428d24cf32" providerId="ADAL" clId="{3F26B701-AADC-4668-AAA4-FB7BA2B947B1}" dt="2020-06-19T09:27:06.933" v="6181" actId="790"/>
          <ac:spMkLst>
            <pc:docMk/>
            <pc:sldMk cId="3789298899" sldId="483"/>
            <ac:spMk id="6" creationId="{00000000-0000-0000-0000-000000000000}"/>
          </ac:spMkLst>
        </pc:spChg>
        <pc:spChg chg="mod">
          <ac:chgData name="Ragnhild Halvorsrud" userId="917ea340-fd63-490f-a7db-68428d24cf32" providerId="ADAL" clId="{3F26B701-AADC-4668-AAA4-FB7BA2B947B1}" dt="2020-06-19T09:27:06.935" v="6182" actId="790"/>
          <ac:spMkLst>
            <pc:docMk/>
            <pc:sldMk cId="3789298899" sldId="483"/>
            <ac:spMk id="15" creationId="{00000000-0000-0000-0000-000000000000}"/>
          </ac:spMkLst>
        </pc:spChg>
        <pc:spChg chg="mod">
          <ac:chgData name="Ragnhild Halvorsrud" userId="917ea340-fd63-490f-a7db-68428d24cf32" providerId="ADAL" clId="{3F26B701-AADC-4668-AAA4-FB7BA2B947B1}" dt="2020-06-19T09:27:06.936" v="6183" actId="790"/>
          <ac:spMkLst>
            <pc:docMk/>
            <pc:sldMk cId="3789298899" sldId="483"/>
            <ac:spMk id="16" creationId="{00000000-0000-0000-0000-000000000000}"/>
          </ac:spMkLst>
        </pc:spChg>
        <pc:spChg chg="mod">
          <ac:chgData name="Ragnhild Halvorsrud" userId="917ea340-fd63-490f-a7db-68428d24cf32" providerId="ADAL" clId="{3F26B701-AADC-4668-AAA4-FB7BA2B947B1}" dt="2020-06-19T09:27:06.937" v="6184" actId="790"/>
          <ac:spMkLst>
            <pc:docMk/>
            <pc:sldMk cId="3789298899" sldId="483"/>
            <ac:spMk id="17" creationId="{00000000-0000-0000-0000-000000000000}"/>
          </ac:spMkLst>
        </pc:spChg>
        <pc:spChg chg="mod">
          <ac:chgData name="Ragnhild Halvorsrud" userId="917ea340-fd63-490f-a7db-68428d24cf32" providerId="ADAL" clId="{3F26B701-AADC-4668-AAA4-FB7BA2B947B1}" dt="2020-06-19T09:27:06.939" v="6185" actId="790"/>
          <ac:spMkLst>
            <pc:docMk/>
            <pc:sldMk cId="3789298899" sldId="483"/>
            <ac:spMk id="18" creationId="{00000000-0000-0000-0000-000000000000}"/>
          </ac:spMkLst>
        </pc:spChg>
        <pc:spChg chg="mod">
          <ac:chgData name="Ragnhild Halvorsrud" userId="917ea340-fd63-490f-a7db-68428d24cf32" providerId="ADAL" clId="{3F26B701-AADC-4668-AAA4-FB7BA2B947B1}" dt="2020-06-19T09:27:06.940" v="6186" actId="790"/>
          <ac:spMkLst>
            <pc:docMk/>
            <pc:sldMk cId="3789298899" sldId="483"/>
            <ac:spMk id="20" creationId="{00000000-0000-0000-0000-000000000000}"/>
          </ac:spMkLst>
        </pc:spChg>
        <pc:spChg chg="mod">
          <ac:chgData name="Ragnhild Halvorsrud" userId="917ea340-fd63-490f-a7db-68428d24cf32" providerId="ADAL" clId="{3F26B701-AADC-4668-AAA4-FB7BA2B947B1}" dt="2020-06-19T09:27:06.942" v="6187" actId="790"/>
          <ac:spMkLst>
            <pc:docMk/>
            <pc:sldMk cId="3789298899" sldId="483"/>
            <ac:spMk id="33" creationId="{00000000-0000-0000-0000-000000000000}"/>
          </ac:spMkLst>
        </pc:spChg>
        <pc:spChg chg="mod">
          <ac:chgData name="Ragnhild Halvorsrud" userId="917ea340-fd63-490f-a7db-68428d24cf32" providerId="ADAL" clId="{3F26B701-AADC-4668-AAA4-FB7BA2B947B1}" dt="2020-06-19T09:27:06.945" v="6188" actId="790"/>
          <ac:spMkLst>
            <pc:docMk/>
            <pc:sldMk cId="3789298899" sldId="483"/>
            <ac:spMk id="39"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2754751066" sldId="484"/>
        </pc:sldMkLst>
        <pc:spChg chg="mod">
          <ac:chgData name="Ragnhild Halvorsrud" userId="917ea340-fd63-490f-a7db-68428d24cf32" providerId="ADAL" clId="{3F26B701-AADC-4668-AAA4-FB7BA2B947B1}" dt="2020-06-19T09:27:06.896" v="6160" actId="790"/>
          <ac:spMkLst>
            <pc:docMk/>
            <pc:sldMk cId="2754751066" sldId="484"/>
            <ac:spMk id="2" creationId="{00000000-0000-0000-0000-000000000000}"/>
          </ac:spMkLst>
        </pc:spChg>
        <pc:spChg chg="mod">
          <ac:chgData name="Ragnhild Halvorsrud" userId="917ea340-fd63-490f-a7db-68428d24cf32" providerId="ADAL" clId="{3F26B701-AADC-4668-AAA4-FB7BA2B947B1}" dt="2020-06-19T09:27:06.898" v="6161" actId="790"/>
          <ac:spMkLst>
            <pc:docMk/>
            <pc:sldMk cId="2754751066" sldId="484"/>
            <ac:spMk id="3" creationId="{00000000-0000-0000-0000-000000000000}"/>
          </ac:spMkLst>
        </pc:spChg>
        <pc:spChg chg="mod">
          <ac:chgData name="Ragnhild Halvorsrud" userId="917ea340-fd63-490f-a7db-68428d24cf32" providerId="ADAL" clId="{3F26B701-AADC-4668-AAA4-FB7BA2B947B1}" dt="2020-06-19T09:27:06.906" v="6166" actId="790"/>
          <ac:spMkLst>
            <pc:docMk/>
            <pc:sldMk cId="2754751066" sldId="484"/>
            <ac:spMk id="5" creationId="{00000000-0000-0000-0000-000000000000}"/>
          </ac:spMkLst>
        </pc:spChg>
        <pc:spChg chg="mod">
          <ac:chgData name="Ragnhild Halvorsrud" userId="917ea340-fd63-490f-a7db-68428d24cf32" providerId="ADAL" clId="{3F26B701-AADC-4668-AAA4-FB7BA2B947B1}" dt="2020-06-19T09:27:06.907" v="6167" actId="790"/>
          <ac:spMkLst>
            <pc:docMk/>
            <pc:sldMk cId="2754751066" sldId="484"/>
            <ac:spMk id="6" creationId="{00000000-0000-0000-0000-000000000000}"/>
          </ac:spMkLst>
        </pc:spChg>
        <pc:spChg chg="mod">
          <ac:chgData name="Ragnhild Halvorsrud" userId="917ea340-fd63-490f-a7db-68428d24cf32" providerId="ADAL" clId="{3F26B701-AADC-4668-AAA4-FB7BA2B947B1}" dt="2020-06-19T09:27:06.909" v="6168" actId="790"/>
          <ac:spMkLst>
            <pc:docMk/>
            <pc:sldMk cId="2754751066" sldId="484"/>
            <ac:spMk id="15" creationId="{00000000-0000-0000-0000-000000000000}"/>
          </ac:spMkLst>
        </pc:spChg>
        <pc:spChg chg="mod">
          <ac:chgData name="Ragnhild Halvorsrud" userId="917ea340-fd63-490f-a7db-68428d24cf32" providerId="ADAL" clId="{3F26B701-AADC-4668-AAA4-FB7BA2B947B1}" dt="2020-06-19T09:27:06.911" v="6169" actId="790"/>
          <ac:spMkLst>
            <pc:docMk/>
            <pc:sldMk cId="2754751066" sldId="484"/>
            <ac:spMk id="16" creationId="{00000000-0000-0000-0000-000000000000}"/>
          </ac:spMkLst>
        </pc:spChg>
        <pc:spChg chg="mod">
          <ac:chgData name="Ragnhild Halvorsrud" userId="917ea340-fd63-490f-a7db-68428d24cf32" providerId="ADAL" clId="{3F26B701-AADC-4668-AAA4-FB7BA2B947B1}" dt="2020-06-19T09:27:06.913" v="6170" actId="790"/>
          <ac:spMkLst>
            <pc:docMk/>
            <pc:sldMk cId="2754751066" sldId="484"/>
            <ac:spMk id="17" creationId="{00000000-0000-0000-0000-000000000000}"/>
          </ac:spMkLst>
        </pc:spChg>
        <pc:spChg chg="mod">
          <ac:chgData name="Ragnhild Halvorsrud" userId="917ea340-fd63-490f-a7db-68428d24cf32" providerId="ADAL" clId="{3F26B701-AADC-4668-AAA4-FB7BA2B947B1}" dt="2020-06-19T09:27:06.915" v="6171" actId="790"/>
          <ac:spMkLst>
            <pc:docMk/>
            <pc:sldMk cId="2754751066" sldId="484"/>
            <ac:spMk id="18" creationId="{00000000-0000-0000-0000-000000000000}"/>
          </ac:spMkLst>
        </pc:spChg>
        <pc:spChg chg="mod">
          <ac:chgData name="Ragnhild Halvorsrud" userId="917ea340-fd63-490f-a7db-68428d24cf32" providerId="ADAL" clId="{3F26B701-AADC-4668-AAA4-FB7BA2B947B1}" dt="2020-06-19T09:27:06.917" v="6172" actId="790"/>
          <ac:spMkLst>
            <pc:docMk/>
            <pc:sldMk cId="2754751066" sldId="484"/>
            <ac:spMk id="20" creationId="{00000000-0000-0000-0000-000000000000}"/>
          </ac:spMkLst>
        </pc:spChg>
        <pc:spChg chg="mod">
          <ac:chgData name="Ragnhild Halvorsrud" userId="917ea340-fd63-490f-a7db-68428d24cf32" providerId="ADAL" clId="{3F26B701-AADC-4668-AAA4-FB7BA2B947B1}" dt="2020-06-19T09:27:06.899" v="6162" actId="790"/>
          <ac:spMkLst>
            <pc:docMk/>
            <pc:sldMk cId="2754751066" sldId="484"/>
            <ac:spMk id="23" creationId="{00000000-0000-0000-0000-000000000000}"/>
          </ac:spMkLst>
        </pc:spChg>
        <pc:spChg chg="mod">
          <ac:chgData name="Ragnhild Halvorsrud" userId="917ea340-fd63-490f-a7db-68428d24cf32" providerId="ADAL" clId="{3F26B701-AADC-4668-AAA4-FB7BA2B947B1}" dt="2020-06-19T09:27:06.901" v="6163" actId="790"/>
          <ac:spMkLst>
            <pc:docMk/>
            <pc:sldMk cId="2754751066" sldId="484"/>
            <ac:spMk id="24" creationId="{00000000-0000-0000-0000-000000000000}"/>
          </ac:spMkLst>
        </pc:spChg>
        <pc:spChg chg="mod">
          <ac:chgData name="Ragnhild Halvorsrud" userId="917ea340-fd63-490f-a7db-68428d24cf32" providerId="ADAL" clId="{3F26B701-AADC-4668-AAA4-FB7BA2B947B1}" dt="2020-06-19T09:27:06.920" v="6173" actId="790"/>
          <ac:spMkLst>
            <pc:docMk/>
            <pc:sldMk cId="2754751066" sldId="484"/>
            <ac:spMk id="30" creationId="{00000000-0000-0000-0000-000000000000}"/>
          </ac:spMkLst>
        </pc:spChg>
        <pc:spChg chg="mod">
          <ac:chgData name="Ragnhild Halvorsrud" userId="917ea340-fd63-490f-a7db-68428d24cf32" providerId="ADAL" clId="{3F26B701-AADC-4668-AAA4-FB7BA2B947B1}" dt="2020-06-19T09:27:06.922" v="6174" actId="790"/>
          <ac:spMkLst>
            <pc:docMk/>
            <pc:sldMk cId="2754751066" sldId="484"/>
            <ac:spMk id="32" creationId="{00000000-0000-0000-0000-000000000000}"/>
          </ac:spMkLst>
        </pc:spChg>
        <pc:spChg chg="mod">
          <ac:chgData name="Ragnhild Halvorsrud" userId="917ea340-fd63-490f-a7db-68428d24cf32" providerId="ADAL" clId="{3F26B701-AADC-4668-AAA4-FB7BA2B947B1}" dt="2020-06-19T09:27:06.923" v="6175" actId="790"/>
          <ac:spMkLst>
            <pc:docMk/>
            <pc:sldMk cId="2754751066" sldId="484"/>
            <ac:spMk id="33" creationId="{00000000-0000-0000-0000-000000000000}"/>
          </ac:spMkLst>
        </pc:spChg>
        <pc:spChg chg="mod">
          <ac:chgData name="Ragnhild Halvorsrud" userId="917ea340-fd63-490f-a7db-68428d24cf32" providerId="ADAL" clId="{3F26B701-AADC-4668-AAA4-FB7BA2B947B1}" dt="2020-06-19T09:27:06.903" v="6164" actId="790"/>
          <ac:spMkLst>
            <pc:docMk/>
            <pc:sldMk cId="2754751066" sldId="484"/>
            <ac:spMk id="40" creationId="{00000000-0000-0000-0000-000000000000}"/>
          </ac:spMkLst>
        </pc:spChg>
        <pc:spChg chg="mod">
          <ac:chgData name="Ragnhild Halvorsrud" userId="917ea340-fd63-490f-a7db-68428d24cf32" providerId="ADAL" clId="{3F26B701-AADC-4668-AAA4-FB7BA2B947B1}" dt="2020-06-19T09:27:06.904" v="6165" actId="790"/>
          <ac:spMkLst>
            <pc:docMk/>
            <pc:sldMk cId="2754751066" sldId="484"/>
            <ac:spMk id="41" creationId="{00000000-0000-0000-0000-000000000000}"/>
          </ac:spMkLst>
        </pc:spChg>
      </pc:sldChg>
      <pc:sldChg chg="addSp delSp modSp add del mod modNotes">
        <pc:chgData name="Ragnhild Halvorsrud" userId="917ea340-fd63-490f-a7db-68428d24cf32" providerId="ADAL" clId="{3F26B701-AADC-4668-AAA4-FB7BA2B947B1}" dt="2020-06-19T17:20:45.914" v="16074" actId="790"/>
        <pc:sldMkLst>
          <pc:docMk/>
          <pc:sldMk cId="2661338995" sldId="486"/>
        </pc:sldMkLst>
        <pc:spChg chg="mod">
          <ac:chgData name="Ragnhild Halvorsrud" userId="917ea340-fd63-490f-a7db-68428d24cf32" providerId="ADAL" clId="{3F26B701-AADC-4668-AAA4-FB7BA2B947B1}" dt="2020-06-19T17:20:45.897" v="16067" actId="790"/>
          <ac:spMkLst>
            <pc:docMk/>
            <pc:sldMk cId="2661338995" sldId="486"/>
            <ac:spMk id="2" creationId="{00000000-0000-0000-0000-000000000000}"/>
          </ac:spMkLst>
        </pc:spChg>
        <pc:spChg chg="mod">
          <ac:chgData name="Ragnhild Halvorsrud" userId="917ea340-fd63-490f-a7db-68428d24cf32" providerId="ADAL" clId="{3F26B701-AADC-4668-AAA4-FB7BA2B947B1}" dt="2020-06-19T17:20:45.901" v="16068" actId="790"/>
          <ac:spMkLst>
            <pc:docMk/>
            <pc:sldMk cId="2661338995" sldId="486"/>
            <ac:spMk id="3" creationId="{00000000-0000-0000-0000-000000000000}"/>
          </ac:spMkLst>
        </pc:spChg>
        <pc:spChg chg="mod">
          <ac:chgData name="Ragnhild Halvorsrud" userId="917ea340-fd63-490f-a7db-68428d24cf32" providerId="ADAL" clId="{3F26B701-AADC-4668-AAA4-FB7BA2B947B1}" dt="2020-06-19T17:20:45.903" v="16069" actId="790"/>
          <ac:spMkLst>
            <pc:docMk/>
            <pc:sldMk cId="2661338995" sldId="486"/>
            <ac:spMk id="4" creationId="{00000000-0000-0000-0000-000000000000}"/>
          </ac:spMkLst>
        </pc:spChg>
        <pc:spChg chg="add del mod">
          <ac:chgData name="Ragnhild Halvorsrud" userId="917ea340-fd63-490f-a7db-68428d24cf32" providerId="ADAL" clId="{3F26B701-AADC-4668-AAA4-FB7BA2B947B1}" dt="2020-06-18T14:13:36.113" v="518"/>
          <ac:spMkLst>
            <pc:docMk/>
            <pc:sldMk cId="2661338995" sldId="486"/>
            <ac:spMk id="5" creationId="{2F176F16-8AE8-405C-990C-B72B8FE77EBA}"/>
          </ac:spMkLst>
        </pc:spChg>
        <pc:spChg chg="mod">
          <ac:chgData name="Ragnhild Halvorsrud" userId="917ea340-fd63-490f-a7db-68428d24cf32" providerId="ADAL" clId="{3F26B701-AADC-4668-AAA4-FB7BA2B947B1}" dt="2020-06-19T17:20:45.905" v="16070" actId="790"/>
          <ac:spMkLst>
            <pc:docMk/>
            <pc:sldMk cId="2661338995" sldId="486"/>
            <ac:spMk id="6" creationId="{00000000-0000-0000-0000-000000000000}"/>
          </ac:spMkLst>
        </pc:spChg>
        <pc:spChg chg="mod">
          <ac:chgData name="Ragnhild Halvorsrud" userId="917ea340-fd63-490f-a7db-68428d24cf32" providerId="ADAL" clId="{3F26B701-AADC-4668-AAA4-FB7BA2B947B1}" dt="2020-06-19T17:20:45.907" v="16071" actId="790"/>
          <ac:spMkLst>
            <pc:docMk/>
            <pc:sldMk cId="2661338995" sldId="486"/>
            <ac:spMk id="10" creationId="{00000000-0000-0000-0000-000000000000}"/>
          </ac:spMkLst>
        </pc:spChg>
        <pc:spChg chg="mod">
          <ac:chgData name="Ragnhild Halvorsrud" userId="917ea340-fd63-490f-a7db-68428d24cf32" providerId="ADAL" clId="{3F26B701-AADC-4668-AAA4-FB7BA2B947B1}" dt="2020-06-19T17:20:45.909" v="16072" actId="790"/>
          <ac:spMkLst>
            <pc:docMk/>
            <pc:sldMk cId="2661338995" sldId="486"/>
            <ac:spMk id="11" creationId="{00000000-0000-0000-0000-000000000000}"/>
          </ac:spMkLst>
        </pc:spChg>
        <pc:spChg chg="add del mod">
          <ac:chgData name="Ragnhild Halvorsrud" userId="917ea340-fd63-490f-a7db-68428d24cf32" providerId="ADAL" clId="{3F26B701-AADC-4668-AAA4-FB7BA2B947B1}" dt="2020-06-18T14:13:36.113" v="518"/>
          <ac:spMkLst>
            <pc:docMk/>
            <pc:sldMk cId="2661338995" sldId="486"/>
            <ac:spMk id="12" creationId="{7297FD92-2663-4243-A3E2-8B1D408B9FCE}"/>
          </ac:spMkLst>
        </pc:spChg>
        <pc:spChg chg="add del mod">
          <ac:chgData name="Ragnhild Halvorsrud" userId="917ea340-fd63-490f-a7db-68428d24cf32" providerId="ADAL" clId="{3F26B701-AADC-4668-AAA4-FB7BA2B947B1}" dt="2020-06-18T14:13:36.113" v="518"/>
          <ac:spMkLst>
            <pc:docMk/>
            <pc:sldMk cId="2661338995" sldId="486"/>
            <ac:spMk id="13" creationId="{4D16CF34-CE35-4001-AAA6-1E5B3BFC13C4}"/>
          </ac:spMkLst>
        </pc:spChg>
        <pc:picChg chg="mod">
          <ac:chgData name="Ragnhild Halvorsrud" userId="917ea340-fd63-490f-a7db-68428d24cf32" providerId="ADAL" clId="{3F26B701-AADC-4668-AAA4-FB7BA2B947B1}" dt="2020-06-18T14:13:55.783" v="521" actId="1076"/>
          <ac:picMkLst>
            <pc:docMk/>
            <pc:sldMk cId="2661338995" sldId="486"/>
            <ac:picMk id="7" creationId="{00000000-0000-0000-0000-000000000000}"/>
          </ac:picMkLst>
        </pc:picChg>
        <pc:picChg chg="mod">
          <ac:chgData name="Ragnhild Halvorsrud" userId="917ea340-fd63-490f-a7db-68428d24cf32" providerId="ADAL" clId="{3F26B701-AADC-4668-AAA4-FB7BA2B947B1}" dt="2020-06-18T14:13:55.783" v="521" actId="1076"/>
          <ac:picMkLst>
            <pc:docMk/>
            <pc:sldMk cId="2661338995" sldId="486"/>
            <ac:picMk id="8" creationId="{00000000-0000-0000-0000-000000000000}"/>
          </ac:picMkLst>
        </pc:picChg>
        <pc:picChg chg="mod">
          <ac:chgData name="Ragnhild Halvorsrud" userId="917ea340-fd63-490f-a7db-68428d24cf32" providerId="ADAL" clId="{3F26B701-AADC-4668-AAA4-FB7BA2B947B1}" dt="2020-06-18T14:13:55.783" v="521" actId="1076"/>
          <ac:picMkLst>
            <pc:docMk/>
            <pc:sldMk cId="2661338995" sldId="486"/>
            <ac:picMk id="9" creationId="{00000000-0000-0000-0000-000000000000}"/>
          </ac:picMkLst>
        </pc:picChg>
      </pc:sldChg>
      <pc:sldChg chg="modSp del mod modNotes">
        <pc:chgData name="Ragnhild Halvorsrud" userId="917ea340-fd63-490f-a7db-68428d24cf32" providerId="ADAL" clId="{3F26B701-AADC-4668-AAA4-FB7BA2B947B1}" dt="2020-06-19T11:31:05.478" v="9337" actId="47"/>
        <pc:sldMkLst>
          <pc:docMk/>
          <pc:sldMk cId="2373999596" sldId="489"/>
        </pc:sldMkLst>
        <pc:spChg chg="mod">
          <ac:chgData name="Ragnhild Halvorsrud" userId="917ea340-fd63-490f-a7db-68428d24cf32" providerId="ADAL" clId="{3F26B701-AADC-4668-AAA4-FB7BA2B947B1}" dt="2020-06-19T09:27:06.819" v="6122" actId="790"/>
          <ac:spMkLst>
            <pc:docMk/>
            <pc:sldMk cId="2373999596" sldId="489"/>
            <ac:spMk id="2" creationId="{00000000-0000-0000-0000-000000000000}"/>
          </ac:spMkLst>
        </pc:spChg>
        <pc:spChg chg="mod">
          <ac:chgData name="Ragnhild Halvorsrud" userId="917ea340-fd63-490f-a7db-68428d24cf32" providerId="ADAL" clId="{3F26B701-AADC-4668-AAA4-FB7BA2B947B1}" dt="2020-06-19T09:27:06.823" v="6123" actId="790"/>
          <ac:spMkLst>
            <pc:docMk/>
            <pc:sldMk cId="2373999596" sldId="489"/>
            <ac:spMk id="3" creationId="{00000000-0000-0000-0000-000000000000}"/>
          </ac:spMkLst>
        </pc:spChg>
        <pc:spChg chg="mod">
          <ac:chgData name="Ragnhild Halvorsrud" userId="917ea340-fd63-490f-a7db-68428d24cf32" providerId="ADAL" clId="{3F26B701-AADC-4668-AAA4-FB7BA2B947B1}" dt="2020-06-19T09:27:06.825" v="6124" actId="790"/>
          <ac:spMkLst>
            <pc:docMk/>
            <pc:sldMk cId="2373999596" sldId="489"/>
            <ac:spMk id="4" creationId="{00000000-0000-0000-0000-000000000000}"/>
          </ac:spMkLst>
        </pc:spChg>
      </pc:sldChg>
      <pc:sldChg chg="modSp mod ord modNotes">
        <pc:chgData name="Ragnhild Halvorsrud" userId="917ea340-fd63-490f-a7db-68428d24cf32" providerId="ADAL" clId="{3F26B701-AADC-4668-AAA4-FB7BA2B947B1}" dt="2020-06-19T17:20:45.844" v="16046" actId="790"/>
        <pc:sldMkLst>
          <pc:docMk/>
          <pc:sldMk cId="3024363764" sldId="494"/>
        </pc:sldMkLst>
        <pc:spChg chg="mod">
          <ac:chgData name="Ragnhild Halvorsrud" userId="917ea340-fd63-490f-a7db-68428d24cf32" providerId="ADAL" clId="{3F26B701-AADC-4668-AAA4-FB7BA2B947B1}" dt="2020-06-19T17:20:45.837" v="16043" actId="790"/>
          <ac:spMkLst>
            <pc:docMk/>
            <pc:sldMk cId="3024363764" sldId="494"/>
            <ac:spMk id="4" creationId="{00000000-0000-0000-0000-000000000000}"/>
          </ac:spMkLst>
        </pc:spChg>
        <pc:spChg chg="mod">
          <ac:chgData name="Ragnhild Halvorsrud" userId="917ea340-fd63-490f-a7db-68428d24cf32" providerId="ADAL" clId="{3F26B701-AADC-4668-AAA4-FB7BA2B947B1}" dt="2020-06-19T17:20:45.830" v="16041" actId="790"/>
          <ac:spMkLst>
            <pc:docMk/>
            <pc:sldMk cId="3024363764" sldId="494"/>
            <ac:spMk id="5" creationId="{00000000-0000-0000-0000-000000000000}"/>
          </ac:spMkLst>
        </pc:spChg>
        <pc:spChg chg="mod">
          <ac:chgData name="Ragnhild Halvorsrud" userId="917ea340-fd63-490f-a7db-68428d24cf32" providerId="ADAL" clId="{3F26B701-AADC-4668-AAA4-FB7BA2B947B1}" dt="2020-06-19T17:20:45.835" v="16042" actId="790"/>
          <ac:spMkLst>
            <pc:docMk/>
            <pc:sldMk cId="3024363764" sldId="494"/>
            <ac:spMk id="6" creationId="{00000000-0000-0000-0000-000000000000}"/>
          </ac:spMkLst>
        </pc:spChg>
        <pc:spChg chg="mod">
          <ac:chgData name="Ragnhild Halvorsrud" userId="917ea340-fd63-490f-a7db-68428d24cf32" providerId="ADAL" clId="{3F26B701-AADC-4668-AAA4-FB7BA2B947B1}" dt="2020-06-19T17:20:45.839" v="16044" actId="790"/>
          <ac:spMkLst>
            <pc:docMk/>
            <pc:sldMk cId="3024363764" sldId="494"/>
            <ac:spMk id="8" creationId="{F07A7C3F-06F8-41F2-BD2D-83B6C03739EF}"/>
          </ac:spMkLst>
        </pc:spChg>
      </pc:sldChg>
      <pc:sldChg chg="modSp del mod modNotes">
        <pc:chgData name="Ragnhild Halvorsrud" userId="917ea340-fd63-490f-a7db-68428d24cf32" providerId="ADAL" clId="{3F26B701-AADC-4668-AAA4-FB7BA2B947B1}" dt="2020-06-19T11:31:05.478" v="9337" actId="47"/>
        <pc:sldMkLst>
          <pc:docMk/>
          <pc:sldMk cId="2709747129" sldId="504"/>
        </pc:sldMkLst>
        <pc:spChg chg="mod">
          <ac:chgData name="Ragnhild Halvorsrud" userId="917ea340-fd63-490f-a7db-68428d24cf32" providerId="ADAL" clId="{3F26B701-AADC-4668-AAA4-FB7BA2B947B1}" dt="2020-06-19T09:27:06.830" v="6127" actId="790"/>
          <ac:spMkLst>
            <pc:docMk/>
            <pc:sldMk cId="2709747129" sldId="504"/>
            <ac:spMk id="2" creationId="{00000000-0000-0000-0000-000000000000}"/>
          </ac:spMkLst>
        </pc:spChg>
        <pc:spChg chg="mod">
          <ac:chgData name="Ragnhild Halvorsrud" userId="917ea340-fd63-490f-a7db-68428d24cf32" providerId="ADAL" clId="{3F26B701-AADC-4668-AAA4-FB7BA2B947B1}" dt="2020-06-19T09:27:06.836" v="6129" actId="790"/>
          <ac:spMkLst>
            <pc:docMk/>
            <pc:sldMk cId="2709747129" sldId="504"/>
            <ac:spMk id="3" creationId="{00000000-0000-0000-0000-000000000000}"/>
          </ac:spMkLst>
        </pc:spChg>
        <pc:spChg chg="mod">
          <ac:chgData name="Ragnhild Halvorsrud" userId="917ea340-fd63-490f-a7db-68428d24cf32" providerId="ADAL" clId="{3F26B701-AADC-4668-AAA4-FB7BA2B947B1}" dt="2020-06-19T09:27:06.834" v="6128" actId="790"/>
          <ac:spMkLst>
            <pc:docMk/>
            <pc:sldMk cId="2709747129" sldId="504"/>
            <ac:spMk id="5" creationId="{00000000-0000-0000-0000-000000000000}"/>
          </ac:spMkLst>
        </pc:spChg>
      </pc:sldChg>
      <pc:sldChg chg="del">
        <pc:chgData name="Ragnhild Halvorsrud" userId="917ea340-fd63-490f-a7db-68428d24cf32" providerId="ADAL" clId="{3F26B701-AADC-4668-AAA4-FB7BA2B947B1}" dt="2020-06-18T14:12:53.661" v="515" actId="47"/>
        <pc:sldMkLst>
          <pc:docMk/>
          <pc:sldMk cId="1979665039" sldId="505"/>
        </pc:sldMkLst>
      </pc:sldChg>
      <pc:sldChg chg="modSp del mod modNotes">
        <pc:chgData name="Ragnhild Halvorsrud" userId="917ea340-fd63-490f-a7db-68428d24cf32" providerId="ADAL" clId="{3F26B701-AADC-4668-AAA4-FB7BA2B947B1}" dt="2020-06-19T11:31:05.478" v="9337" actId="47"/>
        <pc:sldMkLst>
          <pc:docMk/>
          <pc:sldMk cId="2483417226" sldId="506"/>
        </pc:sldMkLst>
        <pc:spChg chg="mod">
          <ac:chgData name="Ragnhild Halvorsrud" userId="917ea340-fd63-490f-a7db-68428d24cf32" providerId="ADAL" clId="{3F26B701-AADC-4668-AAA4-FB7BA2B947B1}" dt="2020-06-19T09:27:06.841" v="6132" actId="790"/>
          <ac:spMkLst>
            <pc:docMk/>
            <pc:sldMk cId="2483417226" sldId="506"/>
            <ac:spMk id="2" creationId="{EB0DF341-F819-43F8-A37D-E4EEA21540A5}"/>
          </ac:spMkLst>
        </pc:spChg>
        <pc:spChg chg="mod">
          <ac:chgData name="Ragnhild Halvorsrud" userId="917ea340-fd63-490f-a7db-68428d24cf32" providerId="ADAL" clId="{3F26B701-AADC-4668-AAA4-FB7BA2B947B1}" dt="2020-06-19T09:27:06.843" v="6133" actId="790"/>
          <ac:spMkLst>
            <pc:docMk/>
            <pc:sldMk cId="2483417226" sldId="506"/>
            <ac:spMk id="3" creationId="{D49CE015-9841-4075-9BC4-2AB42482CD6B}"/>
          </ac:spMkLst>
        </pc:spChg>
      </pc:sldChg>
      <pc:sldChg chg="modSp del mod modNotes">
        <pc:chgData name="Ragnhild Halvorsrud" userId="917ea340-fd63-490f-a7db-68428d24cf32" providerId="ADAL" clId="{3F26B701-AADC-4668-AAA4-FB7BA2B947B1}" dt="2020-06-19T11:31:05.478" v="9337" actId="47"/>
        <pc:sldMkLst>
          <pc:docMk/>
          <pc:sldMk cId="520822350" sldId="507"/>
        </pc:sldMkLst>
        <pc:spChg chg="mod">
          <ac:chgData name="Ragnhild Halvorsrud" userId="917ea340-fd63-490f-a7db-68428d24cf32" providerId="ADAL" clId="{3F26B701-AADC-4668-AAA4-FB7BA2B947B1}" dt="2020-06-19T09:27:06.853" v="6138" actId="790"/>
          <ac:spMkLst>
            <pc:docMk/>
            <pc:sldMk cId="520822350" sldId="507"/>
            <ac:spMk id="2" creationId="{00000000-0000-0000-0000-000000000000}"/>
          </ac:spMkLst>
        </pc:spChg>
        <pc:spChg chg="mod">
          <ac:chgData name="Ragnhild Halvorsrud" userId="917ea340-fd63-490f-a7db-68428d24cf32" providerId="ADAL" clId="{3F26B701-AADC-4668-AAA4-FB7BA2B947B1}" dt="2020-06-19T09:27:06.848" v="6136" actId="790"/>
          <ac:spMkLst>
            <pc:docMk/>
            <pc:sldMk cId="520822350" sldId="507"/>
            <ac:spMk id="5" creationId="{321804A5-D9FC-44B3-9E29-712D13817CD9}"/>
          </ac:spMkLst>
        </pc:spChg>
        <pc:spChg chg="mod">
          <ac:chgData name="Ragnhild Halvorsrud" userId="917ea340-fd63-490f-a7db-68428d24cf32" providerId="ADAL" clId="{3F26B701-AADC-4668-AAA4-FB7BA2B947B1}" dt="2020-06-19T09:27:06.851" v="6137" actId="790"/>
          <ac:spMkLst>
            <pc:docMk/>
            <pc:sldMk cId="520822350" sldId="507"/>
            <ac:spMk id="6" creationId="{90F4ECFA-61C4-44EA-9518-34E7B9ADEBFE}"/>
          </ac:spMkLst>
        </pc:spChg>
      </pc:sldChg>
      <pc:sldChg chg="addSp delSp modSp new mod ord modNotes">
        <pc:chgData name="Ragnhild Halvorsrud" userId="917ea340-fd63-490f-a7db-68428d24cf32" providerId="ADAL" clId="{3F26B701-AADC-4668-AAA4-FB7BA2B947B1}" dt="2020-06-19T17:20:46.878" v="16563" actId="790"/>
        <pc:sldMkLst>
          <pc:docMk/>
          <pc:sldMk cId="2394328622" sldId="508"/>
        </pc:sldMkLst>
        <pc:spChg chg="mod">
          <ac:chgData name="Ragnhild Halvorsrud" userId="917ea340-fd63-490f-a7db-68428d24cf32" providerId="ADAL" clId="{3F26B701-AADC-4668-AAA4-FB7BA2B947B1}" dt="2020-06-19T17:20:46.862" v="16557" actId="790"/>
          <ac:spMkLst>
            <pc:docMk/>
            <pc:sldMk cId="2394328622" sldId="508"/>
            <ac:spMk id="2" creationId="{37E60667-2ED3-47A6-8B5F-FB7EB227D008}"/>
          </ac:spMkLst>
        </pc:spChg>
        <pc:spChg chg="add mod">
          <ac:chgData name="Ragnhild Halvorsrud" userId="917ea340-fd63-490f-a7db-68428d24cf32" providerId="ADAL" clId="{3F26B701-AADC-4668-AAA4-FB7BA2B947B1}" dt="2020-06-19T17:20:46.860" v="16556" actId="790"/>
          <ac:spMkLst>
            <pc:docMk/>
            <pc:sldMk cId="2394328622" sldId="508"/>
            <ac:spMk id="3" creationId="{9373C1DD-C439-49B1-9056-CADB68425E55}"/>
          </ac:spMkLst>
        </pc:spChg>
        <pc:spChg chg="add del mod">
          <ac:chgData name="Ragnhild Halvorsrud" userId="917ea340-fd63-490f-a7db-68428d24cf32" providerId="ADAL" clId="{3F26B701-AADC-4668-AAA4-FB7BA2B947B1}" dt="2020-06-19T08:51:39.425" v="1610"/>
          <ac:spMkLst>
            <pc:docMk/>
            <pc:sldMk cId="2394328622" sldId="508"/>
            <ac:spMk id="4" creationId="{1FEFD20F-6A9F-41A7-AE3C-F583F92E1D50}"/>
          </ac:spMkLst>
        </pc:spChg>
        <pc:spChg chg="add del mod">
          <ac:chgData name="Ragnhild Halvorsrud" userId="917ea340-fd63-490f-a7db-68428d24cf32" providerId="ADAL" clId="{3F26B701-AADC-4668-AAA4-FB7BA2B947B1}" dt="2020-06-19T08:51:39.425" v="1610"/>
          <ac:spMkLst>
            <pc:docMk/>
            <pc:sldMk cId="2394328622" sldId="508"/>
            <ac:spMk id="5" creationId="{22376EA9-AC1A-4B3B-A893-EA56EC64A9DC}"/>
          </ac:spMkLst>
        </pc:spChg>
        <pc:spChg chg="add del mod">
          <ac:chgData name="Ragnhild Halvorsrud" userId="917ea340-fd63-490f-a7db-68428d24cf32" providerId="ADAL" clId="{3F26B701-AADC-4668-AAA4-FB7BA2B947B1}" dt="2020-06-19T08:51:39.425" v="1610"/>
          <ac:spMkLst>
            <pc:docMk/>
            <pc:sldMk cId="2394328622" sldId="508"/>
            <ac:spMk id="6" creationId="{057498D3-E3FB-41F0-A57C-2D7CE93572D3}"/>
          </ac:spMkLst>
        </pc:spChg>
        <pc:spChg chg="add del mod">
          <ac:chgData name="Ragnhild Halvorsrud" userId="917ea340-fd63-490f-a7db-68428d24cf32" providerId="ADAL" clId="{3F26B701-AADC-4668-AAA4-FB7BA2B947B1}" dt="2020-06-19T08:51:39.425" v="1610"/>
          <ac:spMkLst>
            <pc:docMk/>
            <pc:sldMk cId="2394328622" sldId="508"/>
            <ac:spMk id="7" creationId="{D7BDC6A1-66FE-45CD-825D-D575B4EE889A}"/>
          </ac:spMkLst>
        </pc:spChg>
        <pc:spChg chg="add mod">
          <ac:chgData name="Ragnhild Halvorsrud" userId="917ea340-fd63-490f-a7db-68428d24cf32" providerId="ADAL" clId="{3F26B701-AADC-4668-AAA4-FB7BA2B947B1}" dt="2020-06-19T17:20:46.865" v="16558" actId="790"/>
          <ac:spMkLst>
            <pc:docMk/>
            <pc:sldMk cId="2394328622" sldId="508"/>
            <ac:spMk id="8" creationId="{C4450D43-A296-4E64-80EA-77260530E01E}"/>
          </ac:spMkLst>
        </pc:spChg>
        <pc:spChg chg="add mod">
          <ac:chgData name="Ragnhild Halvorsrud" userId="917ea340-fd63-490f-a7db-68428d24cf32" providerId="ADAL" clId="{3F26B701-AADC-4668-AAA4-FB7BA2B947B1}" dt="2020-06-19T17:20:46.869" v="16559" actId="790"/>
          <ac:spMkLst>
            <pc:docMk/>
            <pc:sldMk cId="2394328622" sldId="508"/>
            <ac:spMk id="9" creationId="{8CAFC742-8CD4-470B-B377-C56592451EEC}"/>
          </ac:spMkLst>
        </pc:spChg>
        <pc:spChg chg="add mod">
          <ac:chgData name="Ragnhild Halvorsrud" userId="917ea340-fd63-490f-a7db-68428d24cf32" providerId="ADAL" clId="{3F26B701-AADC-4668-AAA4-FB7BA2B947B1}" dt="2020-06-19T17:20:46.872" v="16560" actId="790"/>
          <ac:spMkLst>
            <pc:docMk/>
            <pc:sldMk cId="2394328622" sldId="508"/>
            <ac:spMk id="10" creationId="{D3C59061-B4BF-4C1D-BCF7-D96FBD6BBDEB}"/>
          </ac:spMkLst>
        </pc:spChg>
        <pc:spChg chg="add mod">
          <ac:chgData name="Ragnhild Halvorsrud" userId="917ea340-fd63-490f-a7db-68428d24cf32" providerId="ADAL" clId="{3F26B701-AADC-4668-AAA4-FB7BA2B947B1}" dt="2020-06-19T17:20:46.875" v="16561" actId="790"/>
          <ac:spMkLst>
            <pc:docMk/>
            <pc:sldMk cId="2394328622" sldId="508"/>
            <ac:spMk id="11" creationId="{AD356CD4-729A-4FD2-B63E-BA5BBB371028}"/>
          </ac:spMkLst>
        </pc:spChg>
      </pc:sldChg>
      <pc:sldChg chg="modSp new mod modNotes">
        <pc:chgData name="Ragnhild Halvorsrud" userId="917ea340-fd63-490f-a7db-68428d24cf32" providerId="ADAL" clId="{3F26B701-AADC-4668-AAA4-FB7BA2B947B1}" dt="2020-06-19T17:20:45.866" v="16055" actId="790"/>
        <pc:sldMkLst>
          <pc:docMk/>
          <pc:sldMk cId="1608883126" sldId="509"/>
        </pc:sldMkLst>
        <pc:spChg chg="mod">
          <ac:chgData name="Ragnhild Halvorsrud" userId="917ea340-fd63-490f-a7db-68428d24cf32" providerId="ADAL" clId="{3F26B701-AADC-4668-AAA4-FB7BA2B947B1}" dt="2020-06-19T17:20:45.859" v="16052" actId="790"/>
          <ac:spMkLst>
            <pc:docMk/>
            <pc:sldMk cId="1608883126" sldId="509"/>
            <ac:spMk id="2" creationId="{52456730-9CCD-4717-BE03-D62C6887A2F1}"/>
          </ac:spMkLst>
        </pc:spChg>
        <pc:spChg chg="mod">
          <ac:chgData name="Ragnhild Halvorsrud" userId="917ea340-fd63-490f-a7db-68428d24cf32" providerId="ADAL" clId="{3F26B701-AADC-4668-AAA4-FB7BA2B947B1}" dt="2020-06-19T17:20:45.861" v="16053" actId="790"/>
          <ac:spMkLst>
            <pc:docMk/>
            <pc:sldMk cId="1608883126" sldId="509"/>
            <ac:spMk id="3" creationId="{BB7EEA35-A974-41C3-B310-23E12C424753}"/>
          </ac:spMkLst>
        </pc:spChg>
      </pc:sldChg>
      <pc:sldChg chg="add del">
        <pc:chgData name="Ragnhild Halvorsrud" userId="917ea340-fd63-490f-a7db-68428d24cf32" providerId="ADAL" clId="{3F26B701-AADC-4668-AAA4-FB7BA2B947B1}" dt="2020-06-17T18:46:18.418" v="224" actId="47"/>
        <pc:sldMkLst>
          <pc:docMk/>
          <pc:sldMk cId="410159673" sldId="510"/>
        </pc:sldMkLst>
      </pc:sldChg>
      <pc:sldChg chg="modSp add del mod">
        <pc:chgData name="Ragnhild Halvorsrud" userId="917ea340-fd63-490f-a7db-68428d24cf32" providerId="ADAL" clId="{3F26B701-AADC-4668-AAA4-FB7BA2B947B1}" dt="2020-06-18T14:12:05.869" v="503" actId="47"/>
        <pc:sldMkLst>
          <pc:docMk/>
          <pc:sldMk cId="3182055099" sldId="510"/>
        </pc:sldMkLst>
        <pc:spChg chg="mod">
          <ac:chgData name="Ragnhild Halvorsrud" userId="917ea340-fd63-490f-a7db-68428d24cf32" providerId="ADAL" clId="{3F26B701-AADC-4668-AAA4-FB7BA2B947B1}" dt="2020-06-17T18:47:46.991" v="235"/>
          <ac:spMkLst>
            <pc:docMk/>
            <pc:sldMk cId="3182055099" sldId="510"/>
            <ac:spMk id="2" creationId="{00000000-0000-0000-0000-000000000000}"/>
          </ac:spMkLst>
        </pc:spChg>
        <pc:spChg chg="mod">
          <ac:chgData name="Ragnhild Halvorsrud" userId="917ea340-fd63-490f-a7db-68428d24cf32" providerId="ADAL" clId="{3F26B701-AADC-4668-AAA4-FB7BA2B947B1}" dt="2020-06-17T18:47:53.700" v="238" actId="27636"/>
          <ac:spMkLst>
            <pc:docMk/>
            <pc:sldMk cId="3182055099" sldId="510"/>
            <ac:spMk id="3" creationId="{00000000-0000-0000-0000-000000000000}"/>
          </ac:spMkLst>
        </pc:spChg>
        <pc:spChg chg="mod">
          <ac:chgData name="Ragnhild Halvorsrud" userId="917ea340-fd63-490f-a7db-68428d24cf32" providerId="ADAL" clId="{3F26B701-AADC-4668-AAA4-FB7BA2B947B1}" dt="2020-06-17T18:47:46.991" v="235"/>
          <ac:spMkLst>
            <pc:docMk/>
            <pc:sldMk cId="3182055099" sldId="510"/>
            <ac:spMk id="4" creationId="{00000000-0000-0000-0000-000000000000}"/>
          </ac:spMkLst>
        </pc:spChg>
        <pc:spChg chg="mod">
          <ac:chgData name="Ragnhild Halvorsrud" userId="917ea340-fd63-490f-a7db-68428d24cf32" providerId="ADAL" clId="{3F26B701-AADC-4668-AAA4-FB7BA2B947B1}" dt="2020-06-17T18:48:04.641" v="240" actId="14100"/>
          <ac:spMkLst>
            <pc:docMk/>
            <pc:sldMk cId="3182055099" sldId="510"/>
            <ac:spMk id="5" creationId="{00000000-0000-0000-0000-000000000000}"/>
          </ac:spMkLst>
        </pc:spChg>
        <pc:picChg chg="mod">
          <ac:chgData name="Ragnhild Halvorsrud" userId="917ea340-fd63-490f-a7db-68428d24cf32" providerId="ADAL" clId="{3F26B701-AADC-4668-AAA4-FB7BA2B947B1}" dt="2020-06-17T18:48:00.817" v="239" actId="1076"/>
          <ac:picMkLst>
            <pc:docMk/>
            <pc:sldMk cId="3182055099" sldId="510"/>
            <ac:picMk id="16" creationId="{00000000-0000-0000-0000-000000000000}"/>
          </ac:picMkLst>
        </pc:picChg>
      </pc:sldChg>
      <pc:sldChg chg="modSp add mod modNotes">
        <pc:chgData name="Ragnhild Halvorsrud" userId="917ea340-fd63-490f-a7db-68428d24cf32" providerId="ADAL" clId="{3F26B701-AADC-4668-AAA4-FB7BA2B947B1}" dt="2020-06-19T17:20:45.857" v="16051" actId="790"/>
        <pc:sldMkLst>
          <pc:docMk/>
          <pc:sldMk cId="1043206022" sldId="511"/>
        </pc:sldMkLst>
        <pc:spChg chg="mod">
          <ac:chgData name="Ragnhild Halvorsrud" userId="917ea340-fd63-490f-a7db-68428d24cf32" providerId="ADAL" clId="{3F26B701-AADC-4668-AAA4-FB7BA2B947B1}" dt="2020-06-19T17:20:45.846" v="16047" actId="790"/>
          <ac:spMkLst>
            <pc:docMk/>
            <pc:sldMk cId="1043206022" sldId="511"/>
            <ac:spMk id="2" creationId="{00000000-0000-0000-0000-000000000000}"/>
          </ac:spMkLst>
        </pc:spChg>
        <pc:spChg chg="mod">
          <ac:chgData name="Ragnhild Halvorsrud" userId="917ea340-fd63-490f-a7db-68428d24cf32" providerId="ADAL" clId="{3F26B701-AADC-4668-AAA4-FB7BA2B947B1}" dt="2020-06-19T17:20:45.854" v="16049" actId="790"/>
          <ac:spMkLst>
            <pc:docMk/>
            <pc:sldMk cId="1043206022" sldId="511"/>
            <ac:spMk id="3" creationId="{00000000-0000-0000-0000-000000000000}"/>
          </ac:spMkLst>
        </pc:spChg>
        <pc:spChg chg="mod">
          <ac:chgData name="Ragnhild Halvorsrud" userId="917ea340-fd63-490f-a7db-68428d24cf32" providerId="ADAL" clId="{3F26B701-AADC-4668-AAA4-FB7BA2B947B1}" dt="2020-06-19T17:20:45.851" v="16048" actId="790"/>
          <ac:spMkLst>
            <pc:docMk/>
            <pc:sldMk cId="1043206022" sldId="511"/>
            <ac:spMk id="5" creationId="{00000000-0000-0000-0000-000000000000}"/>
          </ac:spMkLst>
        </pc:spChg>
      </pc:sldChg>
      <pc:sldChg chg="modSp add mod ord modNotes">
        <pc:chgData name="Ragnhild Halvorsrud" userId="917ea340-fd63-490f-a7db-68428d24cf32" providerId="ADAL" clId="{3F26B701-AADC-4668-AAA4-FB7BA2B947B1}" dt="2020-06-19T17:20:45.882" v="16061" actId="790"/>
        <pc:sldMkLst>
          <pc:docMk/>
          <pc:sldMk cId="930194854" sldId="512"/>
        </pc:sldMkLst>
        <pc:spChg chg="mod">
          <ac:chgData name="Ragnhild Halvorsrud" userId="917ea340-fd63-490f-a7db-68428d24cf32" providerId="ADAL" clId="{3F26B701-AADC-4668-AAA4-FB7BA2B947B1}" dt="2020-06-19T17:20:45.868" v="16056" actId="790"/>
          <ac:spMkLst>
            <pc:docMk/>
            <pc:sldMk cId="930194854" sldId="512"/>
            <ac:spMk id="2" creationId="{00000000-0000-0000-0000-000000000000}"/>
          </ac:spMkLst>
        </pc:spChg>
        <pc:spChg chg="mod">
          <ac:chgData name="Ragnhild Halvorsrud" userId="917ea340-fd63-490f-a7db-68428d24cf32" providerId="ADAL" clId="{3F26B701-AADC-4668-AAA4-FB7BA2B947B1}" dt="2020-06-19T17:20:45.871" v="16057" actId="790"/>
          <ac:spMkLst>
            <pc:docMk/>
            <pc:sldMk cId="930194854" sldId="512"/>
            <ac:spMk id="3" creationId="{00000000-0000-0000-0000-000000000000}"/>
          </ac:spMkLst>
        </pc:spChg>
        <pc:spChg chg="mod">
          <ac:chgData name="Ragnhild Halvorsrud" userId="917ea340-fd63-490f-a7db-68428d24cf32" providerId="ADAL" clId="{3F26B701-AADC-4668-AAA4-FB7BA2B947B1}" dt="2020-06-19T17:20:45.874" v="16058" actId="790"/>
          <ac:spMkLst>
            <pc:docMk/>
            <pc:sldMk cId="930194854" sldId="512"/>
            <ac:spMk id="4" creationId="{00000000-0000-0000-0000-000000000000}"/>
          </ac:spMkLst>
        </pc:spChg>
        <pc:spChg chg="mod">
          <ac:chgData name="Ragnhild Halvorsrud" userId="917ea340-fd63-490f-a7db-68428d24cf32" providerId="ADAL" clId="{3F26B701-AADC-4668-AAA4-FB7BA2B947B1}" dt="2020-06-19T17:20:45.878" v="16059" actId="790"/>
          <ac:spMkLst>
            <pc:docMk/>
            <pc:sldMk cId="930194854" sldId="512"/>
            <ac:spMk id="5" creationId="{00000000-0000-0000-0000-000000000000}"/>
          </ac:spMkLst>
        </pc:spChg>
        <pc:picChg chg="mod">
          <ac:chgData name="Ragnhild Halvorsrud" userId="917ea340-fd63-490f-a7db-68428d24cf32" providerId="ADAL" clId="{3F26B701-AADC-4668-AAA4-FB7BA2B947B1}" dt="2020-06-18T14:11:16.963" v="492" actId="1076"/>
          <ac:picMkLst>
            <pc:docMk/>
            <pc:sldMk cId="930194854" sldId="512"/>
            <ac:picMk id="16" creationId="{00000000-0000-0000-0000-000000000000}"/>
          </ac:picMkLst>
        </pc:picChg>
      </pc:sldChg>
      <pc:sldChg chg="addSp delSp modSp add mod modNotes">
        <pc:chgData name="Ragnhild Halvorsrud" userId="917ea340-fd63-490f-a7db-68428d24cf32" providerId="ADAL" clId="{3F26B701-AADC-4668-AAA4-FB7BA2B947B1}" dt="2020-06-19T17:20:45.896" v="16066" actId="790"/>
        <pc:sldMkLst>
          <pc:docMk/>
          <pc:sldMk cId="2322008763" sldId="513"/>
        </pc:sldMkLst>
        <pc:spChg chg="mod">
          <ac:chgData name="Ragnhild Halvorsrud" userId="917ea340-fd63-490f-a7db-68428d24cf32" providerId="ADAL" clId="{3F26B701-AADC-4668-AAA4-FB7BA2B947B1}" dt="2020-06-19T17:20:45.885" v="16062" actId="790"/>
          <ac:spMkLst>
            <pc:docMk/>
            <pc:sldMk cId="2322008763" sldId="513"/>
            <ac:spMk id="2" creationId="{00000000-0000-0000-0000-000000000000}"/>
          </ac:spMkLst>
        </pc:spChg>
        <pc:spChg chg="mod">
          <ac:chgData name="Ragnhild Halvorsrud" userId="917ea340-fd63-490f-a7db-68428d24cf32" providerId="ADAL" clId="{3F26B701-AADC-4668-AAA4-FB7BA2B947B1}" dt="2020-06-19T17:20:45.890" v="16063" actId="790"/>
          <ac:spMkLst>
            <pc:docMk/>
            <pc:sldMk cId="2322008763" sldId="513"/>
            <ac:spMk id="3" creationId="{00000000-0000-0000-0000-000000000000}"/>
          </ac:spMkLst>
        </pc:spChg>
        <pc:spChg chg="mod">
          <ac:chgData name="Ragnhild Halvorsrud" userId="917ea340-fd63-490f-a7db-68428d24cf32" providerId="ADAL" clId="{3F26B701-AADC-4668-AAA4-FB7BA2B947B1}" dt="2020-06-19T17:20:45.892" v="16064" actId="790"/>
          <ac:spMkLst>
            <pc:docMk/>
            <pc:sldMk cId="2322008763" sldId="513"/>
            <ac:spMk id="4" creationId="{00000000-0000-0000-0000-000000000000}"/>
          </ac:spMkLst>
        </pc:spChg>
        <pc:spChg chg="del mod">
          <ac:chgData name="Ragnhild Halvorsrud" userId="917ea340-fd63-490f-a7db-68428d24cf32" providerId="ADAL" clId="{3F26B701-AADC-4668-AAA4-FB7BA2B947B1}" dt="2020-06-18T14:08:07.848" v="472" actId="478"/>
          <ac:spMkLst>
            <pc:docMk/>
            <pc:sldMk cId="2322008763" sldId="513"/>
            <ac:spMk id="5" creationId="{00000000-0000-0000-0000-000000000000}"/>
          </ac:spMkLst>
        </pc:spChg>
        <pc:spChg chg="add del mod">
          <ac:chgData name="Ragnhild Halvorsrud" userId="917ea340-fd63-490f-a7db-68428d24cf32" providerId="ADAL" clId="{3F26B701-AADC-4668-AAA4-FB7BA2B947B1}" dt="2020-06-18T14:10:47.725" v="490"/>
          <ac:spMkLst>
            <pc:docMk/>
            <pc:sldMk cId="2322008763" sldId="513"/>
            <ac:spMk id="6" creationId="{0F6D7532-BA49-4704-B68D-192B66FCFE4B}"/>
          </ac:spMkLst>
        </pc:spChg>
        <pc:spChg chg="add del mod">
          <ac:chgData name="Ragnhild Halvorsrud" userId="917ea340-fd63-490f-a7db-68428d24cf32" providerId="ADAL" clId="{3F26B701-AADC-4668-AAA4-FB7BA2B947B1}" dt="2020-06-18T14:10:47.725" v="490"/>
          <ac:spMkLst>
            <pc:docMk/>
            <pc:sldMk cId="2322008763" sldId="513"/>
            <ac:spMk id="7" creationId="{94774025-29CC-4BAF-95DF-F84ED2A82FB7}"/>
          </ac:spMkLst>
        </pc:spChg>
        <pc:spChg chg="add del mod">
          <ac:chgData name="Ragnhild Halvorsrud" userId="917ea340-fd63-490f-a7db-68428d24cf32" providerId="ADAL" clId="{3F26B701-AADC-4668-AAA4-FB7BA2B947B1}" dt="2020-06-18T14:10:47.725" v="490"/>
          <ac:spMkLst>
            <pc:docMk/>
            <pc:sldMk cId="2322008763" sldId="513"/>
            <ac:spMk id="8" creationId="{854648E3-CA69-403B-A09A-867785C844FF}"/>
          </ac:spMkLst>
        </pc:spChg>
        <pc:picChg chg="del">
          <ac:chgData name="Ragnhild Halvorsrud" userId="917ea340-fd63-490f-a7db-68428d24cf32" providerId="ADAL" clId="{3F26B701-AADC-4668-AAA4-FB7BA2B947B1}" dt="2020-06-18T14:08:04.369" v="470" actId="478"/>
          <ac:picMkLst>
            <pc:docMk/>
            <pc:sldMk cId="2322008763" sldId="513"/>
            <ac:picMk id="16" creationId="{00000000-0000-0000-0000-000000000000}"/>
          </ac:picMkLst>
        </pc:picChg>
      </pc:sldChg>
      <pc:sldChg chg="addSp new del">
        <pc:chgData name="Ragnhild Halvorsrud" userId="917ea340-fd63-490f-a7db-68428d24cf32" providerId="ADAL" clId="{3F26B701-AADC-4668-AAA4-FB7BA2B947B1}" dt="2020-06-18T15:26:29.671" v="649" actId="47"/>
        <pc:sldMkLst>
          <pc:docMk/>
          <pc:sldMk cId="3439615409" sldId="514"/>
        </pc:sldMkLst>
        <pc:picChg chg="add">
          <ac:chgData name="Ragnhild Halvorsrud" userId="917ea340-fd63-490f-a7db-68428d24cf32" providerId="ADAL" clId="{3F26B701-AADC-4668-AAA4-FB7BA2B947B1}" dt="2020-06-18T15:25:04.165" v="644"/>
          <ac:picMkLst>
            <pc:docMk/>
            <pc:sldMk cId="3439615409" sldId="514"/>
            <ac:picMk id="4" creationId="{1929A3FF-7AD3-4ECC-8DB6-10BCBC64C83E}"/>
          </ac:picMkLst>
        </pc:picChg>
      </pc:sldChg>
      <pc:sldChg chg="addSp modSp new mod modNotes">
        <pc:chgData name="Ragnhild Halvorsrud" userId="917ea340-fd63-490f-a7db-68428d24cf32" providerId="ADAL" clId="{3F26B701-AADC-4668-AAA4-FB7BA2B947B1}" dt="2020-06-19T17:20:47.680" v="16991" actId="790"/>
        <pc:sldMkLst>
          <pc:docMk/>
          <pc:sldMk cId="3877962403" sldId="515"/>
        </pc:sldMkLst>
        <pc:spChg chg="mod">
          <ac:chgData name="Ragnhild Halvorsrud" userId="917ea340-fd63-490f-a7db-68428d24cf32" providerId="ADAL" clId="{3F26B701-AADC-4668-AAA4-FB7BA2B947B1}" dt="2020-06-19T17:20:47.676" v="16988" actId="790"/>
          <ac:spMkLst>
            <pc:docMk/>
            <pc:sldMk cId="3877962403" sldId="515"/>
            <ac:spMk id="2" creationId="{005C3D75-5C0A-4A98-B845-83A2AFEE594C}"/>
          </ac:spMkLst>
        </pc:spChg>
        <pc:spChg chg="mod">
          <ac:chgData name="Ragnhild Halvorsrud" userId="917ea340-fd63-490f-a7db-68428d24cf32" providerId="ADAL" clId="{3F26B701-AADC-4668-AAA4-FB7BA2B947B1}" dt="2020-06-19T17:20:47.677" v="16989" actId="790"/>
          <ac:spMkLst>
            <pc:docMk/>
            <pc:sldMk cId="3877962403" sldId="515"/>
            <ac:spMk id="3" creationId="{00344F80-A1AC-45C7-B991-D50C387B3640}"/>
          </ac:spMkLst>
        </pc:spChg>
        <pc:picChg chg="add mod">
          <ac:chgData name="Ragnhild Halvorsrud" userId="917ea340-fd63-490f-a7db-68428d24cf32" providerId="ADAL" clId="{3F26B701-AADC-4668-AAA4-FB7BA2B947B1}" dt="2020-06-18T15:26:24.798" v="648" actId="1076"/>
          <ac:picMkLst>
            <pc:docMk/>
            <pc:sldMk cId="3877962403" sldId="515"/>
            <ac:picMk id="4" creationId="{88C456A7-0951-46CC-86A0-8DF39BB2E768}"/>
          </ac:picMkLst>
        </pc:picChg>
      </pc:sldChg>
      <pc:sldChg chg="addSp delSp modSp add mod ord modNotes">
        <pc:chgData name="Ragnhild Halvorsrud" userId="917ea340-fd63-490f-a7db-68428d24cf32" providerId="ADAL" clId="{3F26B701-AADC-4668-AAA4-FB7BA2B947B1}" dt="2020-06-19T17:20:45.956" v="16093" actId="790"/>
        <pc:sldMkLst>
          <pc:docMk/>
          <pc:sldMk cId="1604233325" sldId="516"/>
        </pc:sldMkLst>
        <pc:spChg chg="mod">
          <ac:chgData name="Ragnhild Halvorsrud" userId="917ea340-fd63-490f-a7db-68428d24cf32" providerId="ADAL" clId="{3F26B701-AADC-4668-AAA4-FB7BA2B947B1}" dt="2020-06-19T17:20:45.950" v="16090" actId="790"/>
          <ac:spMkLst>
            <pc:docMk/>
            <pc:sldMk cId="1604233325" sldId="516"/>
            <ac:spMk id="2" creationId="{52456730-9CCD-4717-BE03-D62C6887A2F1}"/>
          </ac:spMkLst>
        </pc:spChg>
        <pc:spChg chg="mod">
          <ac:chgData name="Ragnhild Halvorsrud" userId="917ea340-fd63-490f-a7db-68428d24cf32" providerId="ADAL" clId="{3F26B701-AADC-4668-AAA4-FB7BA2B947B1}" dt="2020-06-19T17:20:45.953" v="16091" actId="790"/>
          <ac:spMkLst>
            <pc:docMk/>
            <pc:sldMk cId="1604233325" sldId="516"/>
            <ac:spMk id="3" creationId="{BB7EEA35-A974-41C3-B310-23E12C424753}"/>
          </ac:spMkLst>
        </pc:spChg>
        <pc:spChg chg="add del mod">
          <ac:chgData name="Ragnhild Halvorsrud" userId="917ea340-fd63-490f-a7db-68428d24cf32" providerId="ADAL" clId="{3F26B701-AADC-4668-AAA4-FB7BA2B947B1}" dt="2020-06-19T11:43:35.029" v="9425"/>
          <ac:spMkLst>
            <pc:docMk/>
            <pc:sldMk cId="1604233325" sldId="516"/>
            <ac:spMk id="4" creationId="{2E843822-538D-4464-AD00-45ECC7D81500}"/>
          </ac:spMkLst>
        </pc:spChg>
        <pc:spChg chg="add del mod">
          <ac:chgData name="Ragnhild Halvorsrud" userId="917ea340-fd63-490f-a7db-68428d24cf32" providerId="ADAL" clId="{3F26B701-AADC-4668-AAA4-FB7BA2B947B1}" dt="2020-06-19T11:43:35.029" v="9425"/>
          <ac:spMkLst>
            <pc:docMk/>
            <pc:sldMk cId="1604233325" sldId="516"/>
            <ac:spMk id="5" creationId="{DB063B8F-6043-42FF-AF4B-4B554221DE43}"/>
          </ac:spMkLst>
        </pc:spChg>
        <pc:spChg chg="add del mod">
          <ac:chgData name="Ragnhild Halvorsrud" userId="917ea340-fd63-490f-a7db-68428d24cf32" providerId="ADAL" clId="{3F26B701-AADC-4668-AAA4-FB7BA2B947B1}" dt="2020-06-19T11:45:29.304" v="9433"/>
          <ac:spMkLst>
            <pc:docMk/>
            <pc:sldMk cId="1604233325" sldId="516"/>
            <ac:spMk id="6" creationId="{CB4020EB-6D3E-443A-9E58-02AE1EEC8B2B}"/>
          </ac:spMkLst>
        </pc:spChg>
        <pc:spChg chg="add del mod">
          <ac:chgData name="Ragnhild Halvorsrud" userId="917ea340-fd63-490f-a7db-68428d24cf32" providerId="ADAL" clId="{3F26B701-AADC-4668-AAA4-FB7BA2B947B1}" dt="2020-06-19T11:45:29.304" v="9433"/>
          <ac:spMkLst>
            <pc:docMk/>
            <pc:sldMk cId="1604233325" sldId="516"/>
            <ac:spMk id="7" creationId="{857B040F-D1AF-4FCC-94C0-E2E6BF193B22}"/>
          </ac:spMkLst>
        </pc:spChg>
      </pc:sldChg>
      <pc:sldChg chg="modSp add del mod modNotes">
        <pc:chgData name="Ragnhild Halvorsrud" userId="917ea340-fd63-490f-a7db-68428d24cf32" providerId="ADAL" clId="{3F26B701-AADC-4668-AAA4-FB7BA2B947B1}" dt="2020-06-19T12:23:33.808" v="10474" actId="47"/>
        <pc:sldMkLst>
          <pc:docMk/>
          <pc:sldMk cId="1645381174" sldId="517"/>
        </pc:sldMkLst>
        <pc:spChg chg="mod">
          <ac:chgData name="Ragnhild Halvorsrud" userId="917ea340-fd63-490f-a7db-68428d24cf32" providerId="ADAL" clId="{3F26B701-AADC-4668-AAA4-FB7BA2B947B1}" dt="2020-06-19T09:27:06.814" v="6119" actId="790"/>
          <ac:spMkLst>
            <pc:docMk/>
            <pc:sldMk cId="1645381174" sldId="517"/>
            <ac:spMk id="2" creationId="{37E60667-2ED3-47A6-8B5F-FB7EB227D008}"/>
          </ac:spMkLst>
        </pc:spChg>
      </pc:sldChg>
      <pc:sldChg chg="add del">
        <pc:chgData name="Ragnhild Halvorsrud" userId="917ea340-fd63-490f-a7db-68428d24cf32" providerId="ADAL" clId="{3F26B701-AADC-4668-AAA4-FB7BA2B947B1}" dt="2020-06-19T08:35:29.359" v="1490" actId="47"/>
        <pc:sldMkLst>
          <pc:docMk/>
          <pc:sldMk cId="3312346991" sldId="517"/>
        </pc:sldMkLst>
      </pc:sldChg>
      <pc:sldChg chg="addSp delSp modSp new mod modNotes">
        <pc:chgData name="Ragnhild Halvorsrud" userId="917ea340-fd63-490f-a7db-68428d24cf32" providerId="ADAL" clId="{3F26B701-AADC-4668-AAA4-FB7BA2B947B1}" dt="2020-06-19T17:20:46.910" v="16581" actId="790"/>
        <pc:sldMkLst>
          <pc:docMk/>
          <pc:sldMk cId="3972162138" sldId="518"/>
        </pc:sldMkLst>
        <pc:spChg chg="mod">
          <ac:chgData name="Ragnhild Halvorsrud" userId="917ea340-fd63-490f-a7db-68428d24cf32" providerId="ADAL" clId="{3F26B701-AADC-4668-AAA4-FB7BA2B947B1}" dt="2020-06-19T17:20:46.879" v="16564" actId="790"/>
          <ac:spMkLst>
            <pc:docMk/>
            <pc:sldMk cId="3972162138" sldId="518"/>
            <ac:spMk id="2" creationId="{CEF0584D-E78C-408F-A464-AF661D7CD2F8}"/>
          </ac:spMkLst>
        </pc:spChg>
        <pc:spChg chg="del mod">
          <ac:chgData name="Ragnhild Halvorsrud" userId="917ea340-fd63-490f-a7db-68428d24cf32" providerId="ADAL" clId="{3F26B701-AADC-4668-AAA4-FB7BA2B947B1}" dt="2020-06-19T08:54:59.345" v="2044"/>
          <ac:spMkLst>
            <pc:docMk/>
            <pc:sldMk cId="3972162138" sldId="518"/>
            <ac:spMk id="3" creationId="{93D6C254-8E82-42C8-8C8C-DBA271F8F1F0}"/>
          </ac:spMkLst>
        </pc:spChg>
        <pc:spChg chg="mod">
          <ac:chgData name="Ragnhild Halvorsrud" userId="917ea340-fd63-490f-a7db-68428d24cf32" providerId="ADAL" clId="{3F26B701-AADC-4668-AAA4-FB7BA2B947B1}" dt="2020-06-19T17:20:46.881" v="16565" actId="790"/>
          <ac:spMkLst>
            <pc:docMk/>
            <pc:sldMk cId="3972162138" sldId="518"/>
            <ac:spMk id="4" creationId="{359912B9-4EB6-42C7-BF37-C605F081559D}"/>
          </ac:spMkLst>
        </pc:spChg>
        <pc:spChg chg="add mod">
          <ac:chgData name="Ragnhild Halvorsrud" userId="917ea340-fd63-490f-a7db-68428d24cf32" providerId="ADAL" clId="{3F26B701-AADC-4668-AAA4-FB7BA2B947B1}" dt="2020-06-19T17:20:46.883" v="16566" actId="790"/>
          <ac:spMkLst>
            <pc:docMk/>
            <pc:sldMk cId="3972162138" sldId="518"/>
            <ac:spMk id="5" creationId="{1A6FA598-573A-4B84-B451-39426566E1B3}"/>
          </ac:spMkLst>
        </pc:spChg>
        <pc:spChg chg="add mod">
          <ac:chgData name="Ragnhild Halvorsrud" userId="917ea340-fd63-490f-a7db-68428d24cf32" providerId="ADAL" clId="{3F26B701-AADC-4668-AAA4-FB7BA2B947B1}" dt="2020-06-19T17:20:46.885" v="16567" actId="790"/>
          <ac:spMkLst>
            <pc:docMk/>
            <pc:sldMk cId="3972162138" sldId="518"/>
            <ac:spMk id="6" creationId="{9CD91430-CFD3-4C86-81D9-D8343A7D7F47}"/>
          </ac:spMkLst>
        </pc:spChg>
        <pc:spChg chg="add mod">
          <ac:chgData name="Ragnhild Halvorsrud" userId="917ea340-fd63-490f-a7db-68428d24cf32" providerId="ADAL" clId="{3F26B701-AADC-4668-AAA4-FB7BA2B947B1}" dt="2020-06-19T17:20:46.887" v="16568" actId="790"/>
          <ac:spMkLst>
            <pc:docMk/>
            <pc:sldMk cId="3972162138" sldId="518"/>
            <ac:spMk id="9" creationId="{FABB1ED2-CF0A-44FA-8D79-905F8B3A0CE2}"/>
          </ac:spMkLst>
        </pc:spChg>
        <pc:spChg chg="add mod">
          <ac:chgData name="Ragnhild Halvorsrud" userId="917ea340-fd63-490f-a7db-68428d24cf32" providerId="ADAL" clId="{3F26B701-AADC-4668-AAA4-FB7BA2B947B1}" dt="2020-06-19T17:20:46.888" v="16569" actId="790"/>
          <ac:spMkLst>
            <pc:docMk/>
            <pc:sldMk cId="3972162138" sldId="518"/>
            <ac:spMk id="10" creationId="{C38AEAFE-B42A-4848-8A39-CED51FEBF34A}"/>
          </ac:spMkLst>
        </pc:spChg>
        <pc:spChg chg="mod">
          <ac:chgData name="Ragnhild Halvorsrud" userId="917ea340-fd63-490f-a7db-68428d24cf32" providerId="ADAL" clId="{3F26B701-AADC-4668-AAA4-FB7BA2B947B1}" dt="2020-06-19T17:20:46.894" v="16572" actId="790"/>
          <ac:spMkLst>
            <pc:docMk/>
            <pc:sldMk cId="3972162138" sldId="518"/>
            <ac:spMk id="17" creationId="{0820EA35-7930-464A-8E1C-CAB4A347504C}"/>
          </ac:spMkLst>
        </pc:spChg>
        <pc:spChg chg="mod">
          <ac:chgData name="Ragnhild Halvorsrud" userId="917ea340-fd63-490f-a7db-68428d24cf32" providerId="ADAL" clId="{3F26B701-AADC-4668-AAA4-FB7BA2B947B1}" dt="2020-06-19T17:20:46.895" v="16573" actId="790"/>
          <ac:spMkLst>
            <pc:docMk/>
            <pc:sldMk cId="3972162138" sldId="518"/>
            <ac:spMk id="18" creationId="{B3798537-A924-4B2C-B962-7D37230CD15B}"/>
          </ac:spMkLst>
        </pc:spChg>
        <pc:spChg chg="mod">
          <ac:chgData name="Ragnhild Halvorsrud" userId="917ea340-fd63-490f-a7db-68428d24cf32" providerId="ADAL" clId="{3F26B701-AADC-4668-AAA4-FB7BA2B947B1}" dt="2020-06-19T17:20:46.897" v="16574" actId="790"/>
          <ac:spMkLst>
            <pc:docMk/>
            <pc:sldMk cId="3972162138" sldId="518"/>
            <ac:spMk id="19" creationId="{97F80061-DFFE-4E79-8EF8-13734BFA626A}"/>
          </ac:spMkLst>
        </pc:spChg>
        <pc:spChg chg="mod">
          <ac:chgData name="Ragnhild Halvorsrud" userId="917ea340-fd63-490f-a7db-68428d24cf32" providerId="ADAL" clId="{3F26B701-AADC-4668-AAA4-FB7BA2B947B1}" dt="2020-06-19T17:20:46.898" v="16575" actId="790"/>
          <ac:spMkLst>
            <pc:docMk/>
            <pc:sldMk cId="3972162138" sldId="518"/>
            <ac:spMk id="20" creationId="{A0A2D603-06A2-4BB5-9694-F7EC64A41574}"/>
          </ac:spMkLst>
        </pc:spChg>
        <pc:spChg chg="mod">
          <ac:chgData name="Ragnhild Halvorsrud" userId="917ea340-fd63-490f-a7db-68428d24cf32" providerId="ADAL" clId="{3F26B701-AADC-4668-AAA4-FB7BA2B947B1}" dt="2020-06-19T17:20:46.900" v="16576" actId="790"/>
          <ac:spMkLst>
            <pc:docMk/>
            <pc:sldMk cId="3972162138" sldId="518"/>
            <ac:spMk id="22" creationId="{7A372F86-957E-4CFE-AAC4-FE5528378E9A}"/>
          </ac:spMkLst>
        </pc:spChg>
        <pc:spChg chg="mod">
          <ac:chgData name="Ragnhild Halvorsrud" userId="917ea340-fd63-490f-a7db-68428d24cf32" providerId="ADAL" clId="{3F26B701-AADC-4668-AAA4-FB7BA2B947B1}" dt="2020-06-19T17:20:46.890" v="16570" actId="790"/>
          <ac:spMkLst>
            <pc:docMk/>
            <pc:sldMk cId="3972162138" sldId="518"/>
            <ac:spMk id="23" creationId="{5563A405-4E4C-44AF-BFF9-7D827B7A187A}"/>
          </ac:spMkLst>
        </pc:spChg>
        <pc:spChg chg="mod">
          <ac:chgData name="Ragnhild Halvorsrud" userId="917ea340-fd63-490f-a7db-68428d24cf32" providerId="ADAL" clId="{3F26B701-AADC-4668-AAA4-FB7BA2B947B1}" dt="2020-06-19T17:20:46.891" v="16571" actId="790"/>
          <ac:spMkLst>
            <pc:docMk/>
            <pc:sldMk cId="3972162138" sldId="518"/>
            <ac:spMk id="24" creationId="{AAAF8B99-0A0C-437F-8C28-375F21B066CC}"/>
          </ac:spMkLst>
        </pc:spChg>
        <pc:spChg chg="add mod">
          <ac:chgData name="Ragnhild Halvorsrud" userId="917ea340-fd63-490f-a7db-68428d24cf32" providerId="ADAL" clId="{3F26B701-AADC-4668-AAA4-FB7BA2B947B1}" dt="2020-06-19T17:20:46.903" v="16577" actId="790"/>
          <ac:spMkLst>
            <pc:docMk/>
            <pc:sldMk cId="3972162138" sldId="518"/>
            <ac:spMk id="25" creationId="{EDEA9200-F9E9-4752-8670-AB13C2EDB25E}"/>
          </ac:spMkLst>
        </pc:spChg>
        <pc:spChg chg="add mod">
          <ac:chgData name="Ragnhild Halvorsrud" userId="917ea340-fd63-490f-a7db-68428d24cf32" providerId="ADAL" clId="{3F26B701-AADC-4668-AAA4-FB7BA2B947B1}" dt="2020-06-19T17:20:46.904" v="16578" actId="790"/>
          <ac:spMkLst>
            <pc:docMk/>
            <pc:sldMk cId="3972162138" sldId="518"/>
            <ac:spMk id="26" creationId="{12863834-5952-4D57-AC32-456D2631AEF1}"/>
          </ac:spMkLst>
        </pc:spChg>
        <pc:spChg chg="add mod">
          <ac:chgData name="Ragnhild Halvorsrud" userId="917ea340-fd63-490f-a7db-68428d24cf32" providerId="ADAL" clId="{3F26B701-AADC-4668-AAA4-FB7BA2B947B1}" dt="2020-06-19T17:20:46.906" v="16579" actId="790"/>
          <ac:spMkLst>
            <pc:docMk/>
            <pc:sldMk cId="3972162138" sldId="518"/>
            <ac:spMk id="27" creationId="{7FBF89A1-2FD6-4833-B8D1-990D9E10AD27}"/>
          </ac:spMkLst>
        </pc:spChg>
        <pc:grpChg chg="add mod">
          <ac:chgData name="Ragnhild Halvorsrud" userId="917ea340-fd63-490f-a7db-68428d24cf32" providerId="ADAL" clId="{3F26B701-AADC-4668-AAA4-FB7BA2B947B1}" dt="2020-06-19T08:55:40.209" v="2065" actId="1076"/>
          <ac:grpSpMkLst>
            <pc:docMk/>
            <pc:sldMk cId="3972162138" sldId="518"/>
            <ac:grpSpMk id="11" creationId="{66C879E1-1B96-4FBF-97F1-F456D99524CA}"/>
          </ac:grpSpMkLst>
        </pc:grpChg>
        <pc:grpChg chg="mod">
          <ac:chgData name="Ragnhild Halvorsrud" userId="917ea340-fd63-490f-a7db-68428d24cf32" providerId="ADAL" clId="{3F26B701-AADC-4668-AAA4-FB7BA2B947B1}" dt="2020-06-19T08:55:25.076" v="2063"/>
          <ac:grpSpMkLst>
            <pc:docMk/>
            <pc:sldMk cId="3972162138" sldId="518"/>
            <ac:grpSpMk id="12" creationId="{78296E4B-4CBE-4E66-9FF2-0B204442D3B4}"/>
          </ac:grpSpMkLst>
        </pc:grpChg>
        <pc:picChg chg="mod">
          <ac:chgData name="Ragnhild Halvorsrud" userId="917ea340-fd63-490f-a7db-68428d24cf32" providerId="ADAL" clId="{3F26B701-AADC-4668-AAA4-FB7BA2B947B1}" dt="2020-06-19T08:55:25.076" v="2063"/>
          <ac:picMkLst>
            <pc:docMk/>
            <pc:sldMk cId="3972162138" sldId="518"/>
            <ac:picMk id="13" creationId="{BB587121-08AD-490F-8400-0F90CC6B2982}"/>
          </ac:picMkLst>
        </pc:picChg>
        <pc:picChg chg="mod">
          <ac:chgData name="Ragnhild Halvorsrud" userId="917ea340-fd63-490f-a7db-68428d24cf32" providerId="ADAL" clId="{3F26B701-AADC-4668-AAA4-FB7BA2B947B1}" dt="2020-06-19T08:55:25.076" v="2063"/>
          <ac:picMkLst>
            <pc:docMk/>
            <pc:sldMk cId="3972162138" sldId="518"/>
            <ac:picMk id="14" creationId="{4ECEDE80-4891-4454-BDF3-3430E8E11948}"/>
          </ac:picMkLst>
        </pc:picChg>
        <pc:picChg chg="mod">
          <ac:chgData name="Ragnhild Halvorsrud" userId="917ea340-fd63-490f-a7db-68428d24cf32" providerId="ADAL" clId="{3F26B701-AADC-4668-AAA4-FB7BA2B947B1}" dt="2020-06-19T08:55:25.076" v="2063"/>
          <ac:picMkLst>
            <pc:docMk/>
            <pc:sldMk cId="3972162138" sldId="518"/>
            <ac:picMk id="15" creationId="{DF8FC527-0668-47A5-9708-1870481F0707}"/>
          </ac:picMkLst>
        </pc:picChg>
        <pc:picChg chg="mod">
          <ac:chgData name="Ragnhild Halvorsrud" userId="917ea340-fd63-490f-a7db-68428d24cf32" providerId="ADAL" clId="{3F26B701-AADC-4668-AAA4-FB7BA2B947B1}" dt="2020-06-19T08:55:25.076" v="2063"/>
          <ac:picMkLst>
            <pc:docMk/>
            <pc:sldMk cId="3972162138" sldId="518"/>
            <ac:picMk id="16" creationId="{2AD69911-2D73-4F79-A71F-BF91E5E5461A}"/>
          </ac:picMkLst>
        </pc:picChg>
        <pc:picChg chg="mod">
          <ac:chgData name="Ragnhild Halvorsrud" userId="917ea340-fd63-490f-a7db-68428d24cf32" providerId="ADAL" clId="{3F26B701-AADC-4668-AAA4-FB7BA2B947B1}" dt="2020-06-19T08:55:25.076" v="2063"/>
          <ac:picMkLst>
            <pc:docMk/>
            <pc:sldMk cId="3972162138" sldId="518"/>
            <ac:picMk id="21" creationId="{0B8ED474-90F6-4243-8BC7-55782F3C01C3}"/>
          </ac:picMkLst>
        </pc:picChg>
        <pc:cxnChg chg="add mod">
          <ac:chgData name="Ragnhild Halvorsrud" userId="917ea340-fd63-490f-a7db-68428d24cf32" providerId="ADAL" clId="{3F26B701-AADC-4668-AAA4-FB7BA2B947B1}" dt="2020-06-19T08:55:40.209" v="2065" actId="1076"/>
          <ac:cxnSpMkLst>
            <pc:docMk/>
            <pc:sldMk cId="3972162138" sldId="518"/>
            <ac:cxnSpMk id="7" creationId="{788390F8-B65A-478F-917E-B1A23108FE6C}"/>
          </ac:cxnSpMkLst>
        </pc:cxnChg>
        <pc:cxnChg chg="add mod">
          <ac:chgData name="Ragnhild Halvorsrud" userId="917ea340-fd63-490f-a7db-68428d24cf32" providerId="ADAL" clId="{3F26B701-AADC-4668-AAA4-FB7BA2B947B1}" dt="2020-06-19T08:57:55.388" v="2093" actId="14100"/>
          <ac:cxnSpMkLst>
            <pc:docMk/>
            <pc:sldMk cId="3972162138" sldId="518"/>
            <ac:cxnSpMk id="8" creationId="{01A126A1-349D-4752-900F-835DBA6922CF}"/>
          </ac:cxnSpMkLst>
        </pc:cxnChg>
      </pc:sldChg>
      <pc:sldChg chg="addSp delSp modSp add mod modNotes">
        <pc:chgData name="Ragnhild Halvorsrud" userId="917ea340-fd63-490f-a7db-68428d24cf32" providerId="ADAL" clId="{3F26B701-AADC-4668-AAA4-FB7BA2B947B1}" dt="2020-06-19T17:20:46.937" v="16594" actId="790"/>
        <pc:sldMkLst>
          <pc:docMk/>
          <pc:sldMk cId="3365690805" sldId="519"/>
        </pc:sldMkLst>
        <pc:spChg chg="mod">
          <ac:chgData name="Ragnhild Halvorsrud" userId="917ea340-fd63-490f-a7db-68428d24cf32" providerId="ADAL" clId="{3F26B701-AADC-4668-AAA4-FB7BA2B947B1}" dt="2020-06-19T17:20:46.912" v="16582" actId="790"/>
          <ac:spMkLst>
            <pc:docMk/>
            <pc:sldMk cId="3365690805" sldId="519"/>
            <ac:spMk id="2" creationId="{CEF0584D-E78C-408F-A464-AF661D7CD2F8}"/>
          </ac:spMkLst>
        </pc:spChg>
        <pc:spChg chg="mod">
          <ac:chgData name="Ragnhild Halvorsrud" userId="917ea340-fd63-490f-a7db-68428d24cf32" providerId="ADAL" clId="{3F26B701-AADC-4668-AAA4-FB7BA2B947B1}" dt="2020-06-19T17:20:46.914" v="16583" actId="790"/>
          <ac:spMkLst>
            <pc:docMk/>
            <pc:sldMk cId="3365690805" sldId="519"/>
            <ac:spMk id="4" creationId="{359912B9-4EB6-42C7-BF37-C605F081559D}"/>
          </ac:spMkLst>
        </pc:spChg>
        <pc:spChg chg="mod">
          <ac:chgData name="Ragnhild Halvorsrud" userId="917ea340-fd63-490f-a7db-68428d24cf32" providerId="ADAL" clId="{3F26B701-AADC-4668-AAA4-FB7BA2B947B1}" dt="2020-06-19T08:56:14.721" v="2067"/>
          <ac:spMkLst>
            <pc:docMk/>
            <pc:sldMk cId="3365690805" sldId="519"/>
            <ac:spMk id="11" creationId="{B5A55115-7BAC-4C4A-9386-2CAED6B089EB}"/>
          </ac:spMkLst>
        </pc:spChg>
        <pc:spChg chg="mod">
          <ac:chgData name="Ragnhild Halvorsrud" userId="917ea340-fd63-490f-a7db-68428d24cf32" providerId="ADAL" clId="{3F26B701-AADC-4668-AAA4-FB7BA2B947B1}" dt="2020-06-19T08:56:14.721" v="2067"/>
          <ac:spMkLst>
            <pc:docMk/>
            <pc:sldMk cId="3365690805" sldId="519"/>
            <ac:spMk id="12" creationId="{73A92EDD-BA92-4A7A-92EB-ABA8D38CBAC2}"/>
          </ac:spMkLst>
        </pc:spChg>
        <pc:spChg chg="mod">
          <ac:chgData name="Ragnhild Halvorsrud" userId="917ea340-fd63-490f-a7db-68428d24cf32" providerId="ADAL" clId="{3F26B701-AADC-4668-AAA4-FB7BA2B947B1}" dt="2020-06-19T08:56:14.721" v="2067"/>
          <ac:spMkLst>
            <pc:docMk/>
            <pc:sldMk cId="3365690805" sldId="519"/>
            <ac:spMk id="13" creationId="{E9203F8B-33C8-46BF-82B0-FF78A533FD6C}"/>
          </ac:spMkLst>
        </pc:spChg>
        <pc:spChg chg="mod">
          <ac:chgData name="Ragnhild Halvorsrud" userId="917ea340-fd63-490f-a7db-68428d24cf32" providerId="ADAL" clId="{3F26B701-AADC-4668-AAA4-FB7BA2B947B1}" dt="2020-06-19T08:56:14.721" v="2067"/>
          <ac:spMkLst>
            <pc:docMk/>
            <pc:sldMk cId="3365690805" sldId="519"/>
            <ac:spMk id="14" creationId="{53E89A77-2D2F-4771-BCAB-8375B76E41AB}"/>
          </ac:spMkLst>
        </pc:spChg>
        <pc:spChg chg="mod">
          <ac:chgData name="Ragnhild Halvorsrud" userId="917ea340-fd63-490f-a7db-68428d24cf32" providerId="ADAL" clId="{3F26B701-AADC-4668-AAA4-FB7BA2B947B1}" dt="2020-06-19T08:56:14.721" v="2067"/>
          <ac:spMkLst>
            <pc:docMk/>
            <pc:sldMk cId="3365690805" sldId="519"/>
            <ac:spMk id="16" creationId="{70B04B56-1A73-4D05-AEE0-0B159BBF1CCE}"/>
          </ac:spMkLst>
        </pc:spChg>
        <pc:spChg chg="mod">
          <ac:chgData name="Ragnhild Halvorsrud" userId="917ea340-fd63-490f-a7db-68428d24cf32" providerId="ADAL" clId="{3F26B701-AADC-4668-AAA4-FB7BA2B947B1}" dt="2020-06-19T08:56:14.721" v="2067"/>
          <ac:spMkLst>
            <pc:docMk/>
            <pc:sldMk cId="3365690805" sldId="519"/>
            <ac:spMk id="19" creationId="{E8C85E14-D4CF-4F9A-9838-5B5263AE7BC3}"/>
          </ac:spMkLst>
        </pc:spChg>
        <pc:spChg chg="mod">
          <ac:chgData name="Ragnhild Halvorsrud" userId="917ea340-fd63-490f-a7db-68428d24cf32" providerId="ADAL" clId="{3F26B701-AADC-4668-AAA4-FB7BA2B947B1}" dt="2020-06-19T08:56:14.721" v="2067"/>
          <ac:spMkLst>
            <pc:docMk/>
            <pc:sldMk cId="3365690805" sldId="519"/>
            <ac:spMk id="20" creationId="{4545ADD2-2FAA-4BA1-A51E-88029360B1D8}"/>
          </ac:spMkLst>
        </pc:spChg>
        <pc:spChg chg="add del mod">
          <ac:chgData name="Ragnhild Halvorsrud" userId="917ea340-fd63-490f-a7db-68428d24cf32" providerId="ADAL" clId="{3F26B701-AADC-4668-AAA4-FB7BA2B947B1}" dt="2020-06-19T08:56:18.872" v="2068"/>
          <ac:spMkLst>
            <pc:docMk/>
            <pc:sldMk cId="3365690805" sldId="519"/>
            <ac:spMk id="21" creationId="{28C97A30-72E5-4B37-BC81-9D7246F7F9CF}"/>
          </ac:spMkLst>
        </pc:spChg>
        <pc:spChg chg="add del mod">
          <ac:chgData name="Ragnhild Halvorsrud" userId="917ea340-fd63-490f-a7db-68428d24cf32" providerId="ADAL" clId="{3F26B701-AADC-4668-AAA4-FB7BA2B947B1}" dt="2020-06-19T08:56:18.872" v="2068"/>
          <ac:spMkLst>
            <pc:docMk/>
            <pc:sldMk cId="3365690805" sldId="519"/>
            <ac:spMk id="27" creationId="{6CA3C99F-91DA-40B5-9469-BAC293B46264}"/>
          </ac:spMkLst>
        </pc:spChg>
        <pc:spChg chg="mod">
          <ac:chgData name="Ragnhild Halvorsrud" userId="917ea340-fd63-490f-a7db-68428d24cf32" providerId="ADAL" clId="{3F26B701-AADC-4668-AAA4-FB7BA2B947B1}" dt="2020-06-19T17:20:46.919" v="16586" actId="790"/>
          <ac:spMkLst>
            <pc:docMk/>
            <pc:sldMk cId="3365690805" sldId="519"/>
            <ac:spMk id="34" creationId="{3C1BF8AF-A6DF-4513-99DD-9EE6027C27BD}"/>
          </ac:spMkLst>
        </pc:spChg>
        <pc:spChg chg="mod">
          <ac:chgData name="Ragnhild Halvorsrud" userId="917ea340-fd63-490f-a7db-68428d24cf32" providerId="ADAL" clId="{3F26B701-AADC-4668-AAA4-FB7BA2B947B1}" dt="2020-06-19T17:20:46.921" v="16587" actId="790"/>
          <ac:spMkLst>
            <pc:docMk/>
            <pc:sldMk cId="3365690805" sldId="519"/>
            <ac:spMk id="35" creationId="{5318F347-A9F2-4EFF-BB40-238CF960C539}"/>
          </ac:spMkLst>
        </pc:spChg>
        <pc:spChg chg="mod">
          <ac:chgData name="Ragnhild Halvorsrud" userId="917ea340-fd63-490f-a7db-68428d24cf32" providerId="ADAL" clId="{3F26B701-AADC-4668-AAA4-FB7BA2B947B1}" dt="2020-06-19T17:20:46.923" v="16588" actId="790"/>
          <ac:spMkLst>
            <pc:docMk/>
            <pc:sldMk cId="3365690805" sldId="519"/>
            <ac:spMk id="36" creationId="{AE5853BC-D858-4716-ABC0-1C405451A918}"/>
          </ac:spMkLst>
        </pc:spChg>
        <pc:spChg chg="mod">
          <ac:chgData name="Ragnhild Halvorsrud" userId="917ea340-fd63-490f-a7db-68428d24cf32" providerId="ADAL" clId="{3F26B701-AADC-4668-AAA4-FB7BA2B947B1}" dt="2020-06-19T17:20:46.925" v="16589" actId="790"/>
          <ac:spMkLst>
            <pc:docMk/>
            <pc:sldMk cId="3365690805" sldId="519"/>
            <ac:spMk id="37" creationId="{F4F21727-F0FC-48DD-A5FC-FB0FB3C5C25F}"/>
          </ac:spMkLst>
        </pc:spChg>
        <pc:spChg chg="mod">
          <ac:chgData name="Ragnhild Halvorsrud" userId="917ea340-fd63-490f-a7db-68428d24cf32" providerId="ADAL" clId="{3F26B701-AADC-4668-AAA4-FB7BA2B947B1}" dt="2020-06-19T17:20:46.927" v="16590" actId="790"/>
          <ac:spMkLst>
            <pc:docMk/>
            <pc:sldMk cId="3365690805" sldId="519"/>
            <ac:spMk id="39" creationId="{8ED2C12C-43A5-4351-8F37-1DA0EE6EDEB7}"/>
          </ac:spMkLst>
        </pc:spChg>
        <pc:spChg chg="mod">
          <ac:chgData name="Ragnhild Halvorsrud" userId="917ea340-fd63-490f-a7db-68428d24cf32" providerId="ADAL" clId="{3F26B701-AADC-4668-AAA4-FB7BA2B947B1}" dt="2020-06-19T17:20:46.916" v="16584" actId="790"/>
          <ac:spMkLst>
            <pc:docMk/>
            <pc:sldMk cId="3365690805" sldId="519"/>
            <ac:spMk id="42" creationId="{CFB6F61A-717B-4BD3-801D-AA7E12D28A99}"/>
          </ac:spMkLst>
        </pc:spChg>
        <pc:spChg chg="mod">
          <ac:chgData name="Ragnhild Halvorsrud" userId="917ea340-fd63-490f-a7db-68428d24cf32" providerId="ADAL" clId="{3F26B701-AADC-4668-AAA4-FB7BA2B947B1}" dt="2020-06-19T17:20:46.917" v="16585" actId="790"/>
          <ac:spMkLst>
            <pc:docMk/>
            <pc:sldMk cId="3365690805" sldId="519"/>
            <ac:spMk id="43" creationId="{937534AA-89D8-4978-9AFD-FE9A156CFB72}"/>
          </ac:spMkLst>
        </pc:spChg>
        <pc:spChg chg="add mod">
          <ac:chgData name="Ragnhild Halvorsrud" userId="917ea340-fd63-490f-a7db-68428d24cf32" providerId="ADAL" clId="{3F26B701-AADC-4668-AAA4-FB7BA2B947B1}" dt="2020-06-19T17:20:46.929" v="16591" actId="790"/>
          <ac:spMkLst>
            <pc:docMk/>
            <pc:sldMk cId="3365690805" sldId="519"/>
            <ac:spMk id="44" creationId="{564D43F4-70C3-48AD-9910-AFEC382ABE8F}"/>
          </ac:spMkLst>
        </pc:spChg>
        <pc:spChg chg="add mod">
          <ac:chgData name="Ragnhild Halvorsrud" userId="917ea340-fd63-490f-a7db-68428d24cf32" providerId="ADAL" clId="{3F26B701-AADC-4668-AAA4-FB7BA2B947B1}" dt="2020-06-19T17:20:46.933" v="16592" actId="790"/>
          <ac:spMkLst>
            <pc:docMk/>
            <pc:sldMk cId="3365690805" sldId="519"/>
            <ac:spMk id="50" creationId="{B948341C-D450-4843-BC9D-7961C728A630}"/>
          </ac:spMkLst>
        </pc:spChg>
        <pc:grpChg chg="add del mod">
          <ac:chgData name="Ragnhild Halvorsrud" userId="917ea340-fd63-490f-a7db-68428d24cf32" providerId="ADAL" clId="{3F26B701-AADC-4668-AAA4-FB7BA2B947B1}" dt="2020-06-19T08:56:18.872" v="2068"/>
          <ac:grpSpMkLst>
            <pc:docMk/>
            <pc:sldMk cId="3365690805" sldId="519"/>
            <ac:grpSpMk id="5" creationId="{534F071A-0B44-48F5-8FB6-F1605DEC6419}"/>
          </ac:grpSpMkLst>
        </pc:grpChg>
        <pc:grpChg chg="mod">
          <ac:chgData name="Ragnhild Halvorsrud" userId="917ea340-fd63-490f-a7db-68428d24cf32" providerId="ADAL" clId="{3F26B701-AADC-4668-AAA4-FB7BA2B947B1}" dt="2020-06-19T08:56:14.721" v="2067"/>
          <ac:grpSpMkLst>
            <pc:docMk/>
            <pc:sldMk cId="3365690805" sldId="519"/>
            <ac:grpSpMk id="6" creationId="{5E236DC1-034C-4CC3-9EBE-CF692DD3D3F6}"/>
          </ac:grpSpMkLst>
        </pc:grpChg>
        <pc:grpChg chg="add mod">
          <ac:chgData name="Ragnhild Halvorsrud" userId="917ea340-fd63-490f-a7db-68428d24cf32" providerId="ADAL" clId="{3F26B701-AADC-4668-AAA4-FB7BA2B947B1}" dt="2020-06-19T08:56:18.891" v="2069"/>
          <ac:grpSpMkLst>
            <pc:docMk/>
            <pc:sldMk cId="3365690805" sldId="519"/>
            <ac:grpSpMk id="28" creationId="{D4AB4F9E-7821-4C1C-B5FF-DF0547910DE7}"/>
          </ac:grpSpMkLst>
        </pc:grpChg>
        <pc:grpChg chg="mod">
          <ac:chgData name="Ragnhild Halvorsrud" userId="917ea340-fd63-490f-a7db-68428d24cf32" providerId="ADAL" clId="{3F26B701-AADC-4668-AAA4-FB7BA2B947B1}" dt="2020-06-19T08:56:18.891" v="2069"/>
          <ac:grpSpMkLst>
            <pc:docMk/>
            <pc:sldMk cId="3365690805" sldId="519"/>
            <ac:grpSpMk id="29" creationId="{C6D9AB95-0BBA-46F7-808C-C1D7F844A92D}"/>
          </ac:grpSpMkLst>
        </pc:grpChg>
        <pc:picChg chg="mod">
          <ac:chgData name="Ragnhild Halvorsrud" userId="917ea340-fd63-490f-a7db-68428d24cf32" providerId="ADAL" clId="{3F26B701-AADC-4668-AAA4-FB7BA2B947B1}" dt="2020-06-19T08:56:14.721" v="2067"/>
          <ac:picMkLst>
            <pc:docMk/>
            <pc:sldMk cId="3365690805" sldId="519"/>
            <ac:picMk id="7" creationId="{3A77C059-F1DF-4C5B-8EBC-501AB07A1848}"/>
          </ac:picMkLst>
        </pc:picChg>
        <pc:picChg chg="mod">
          <ac:chgData name="Ragnhild Halvorsrud" userId="917ea340-fd63-490f-a7db-68428d24cf32" providerId="ADAL" clId="{3F26B701-AADC-4668-AAA4-FB7BA2B947B1}" dt="2020-06-19T08:56:14.721" v="2067"/>
          <ac:picMkLst>
            <pc:docMk/>
            <pc:sldMk cId="3365690805" sldId="519"/>
            <ac:picMk id="8" creationId="{1674123A-FC4D-4DF8-AB46-851F9C99CD3D}"/>
          </ac:picMkLst>
        </pc:picChg>
        <pc:picChg chg="mod">
          <ac:chgData name="Ragnhild Halvorsrud" userId="917ea340-fd63-490f-a7db-68428d24cf32" providerId="ADAL" clId="{3F26B701-AADC-4668-AAA4-FB7BA2B947B1}" dt="2020-06-19T08:56:14.721" v="2067"/>
          <ac:picMkLst>
            <pc:docMk/>
            <pc:sldMk cId="3365690805" sldId="519"/>
            <ac:picMk id="9" creationId="{1D8EB28F-F0A5-430D-901B-1AEB9584B7FC}"/>
          </ac:picMkLst>
        </pc:picChg>
        <pc:picChg chg="mod">
          <ac:chgData name="Ragnhild Halvorsrud" userId="917ea340-fd63-490f-a7db-68428d24cf32" providerId="ADAL" clId="{3F26B701-AADC-4668-AAA4-FB7BA2B947B1}" dt="2020-06-19T08:56:14.721" v="2067"/>
          <ac:picMkLst>
            <pc:docMk/>
            <pc:sldMk cId="3365690805" sldId="519"/>
            <ac:picMk id="10" creationId="{1FC5049A-FD16-4D26-B528-246658036815}"/>
          </ac:picMkLst>
        </pc:picChg>
        <pc:picChg chg="mod">
          <ac:chgData name="Ragnhild Halvorsrud" userId="917ea340-fd63-490f-a7db-68428d24cf32" providerId="ADAL" clId="{3F26B701-AADC-4668-AAA4-FB7BA2B947B1}" dt="2020-06-19T08:56:14.721" v="2067"/>
          <ac:picMkLst>
            <pc:docMk/>
            <pc:sldMk cId="3365690805" sldId="519"/>
            <ac:picMk id="15" creationId="{6AAD18AF-C5BB-4BBC-A97D-98FEED899B8D}"/>
          </ac:picMkLst>
        </pc:picChg>
        <pc:picChg chg="mod">
          <ac:chgData name="Ragnhild Halvorsrud" userId="917ea340-fd63-490f-a7db-68428d24cf32" providerId="ADAL" clId="{3F26B701-AADC-4668-AAA4-FB7BA2B947B1}" dt="2020-06-19T08:56:14.721" v="2067"/>
          <ac:picMkLst>
            <pc:docMk/>
            <pc:sldMk cId="3365690805" sldId="519"/>
            <ac:picMk id="17" creationId="{E3DF0433-5B3C-4AF8-BD16-2B72617959AD}"/>
          </ac:picMkLst>
        </pc:picChg>
        <pc:picChg chg="mod">
          <ac:chgData name="Ragnhild Halvorsrud" userId="917ea340-fd63-490f-a7db-68428d24cf32" providerId="ADAL" clId="{3F26B701-AADC-4668-AAA4-FB7BA2B947B1}" dt="2020-06-19T08:56:14.721" v="2067"/>
          <ac:picMkLst>
            <pc:docMk/>
            <pc:sldMk cId="3365690805" sldId="519"/>
            <ac:picMk id="18" creationId="{3273DEC1-A8BC-4875-85C7-FB3D2CFB659B}"/>
          </ac:picMkLst>
        </pc:picChg>
        <pc:picChg chg="add del mod">
          <ac:chgData name="Ragnhild Halvorsrud" userId="917ea340-fd63-490f-a7db-68428d24cf32" providerId="ADAL" clId="{3F26B701-AADC-4668-AAA4-FB7BA2B947B1}" dt="2020-06-19T08:56:18.872" v="2068"/>
          <ac:picMkLst>
            <pc:docMk/>
            <pc:sldMk cId="3365690805" sldId="519"/>
            <ac:picMk id="22" creationId="{88EAA155-60A1-457B-937E-EAA4E6ADA128}"/>
          </ac:picMkLst>
        </pc:picChg>
        <pc:picChg chg="add del mod">
          <ac:chgData name="Ragnhild Halvorsrud" userId="917ea340-fd63-490f-a7db-68428d24cf32" providerId="ADAL" clId="{3F26B701-AADC-4668-AAA4-FB7BA2B947B1}" dt="2020-06-19T08:56:18.872" v="2068"/>
          <ac:picMkLst>
            <pc:docMk/>
            <pc:sldMk cId="3365690805" sldId="519"/>
            <ac:picMk id="23" creationId="{72256118-4C4F-4974-82C3-D44599692638}"/>
          </ac:picMkLst>
        </pc:picChg>
        <pc:picChg chg="add del mod">
          <ac:chgData name="Ragnhild Halvorsrud" userId="917ea340-fd63-490f-a7db-68428d24cf32" providerId="ADAL" clId="{3F26B701-AADC-4668-AAA4-FB7BA2B947B1}" dt="2020-06-19T08:56:18.872" v="2068"/>
          <ac:picMkLst>
            <pc:docMk/>
            <pc:sldMk cId="3365690805" sldId="519"/>
            <ac:picMk id="24" creationId="{B65D423F-3EC2-4663-8AF7-3B84E79117C6}"/>
          </ac:picMkLst>
        </pc:picChg>
        <pc:picChg chg="add del mod">
          <ac:chgData name="Ragnhild Halvorsrud" userId="917ea340-fd63-490f-a7db-68428d24cf32" providerId="ADAL" clId="{3F26B701-AADC-4668-AAA4-FB7BA2B947B1}" dt="2020-06-19T08:56:18.872" v="2068"/>
          <ac:picMkLst>
            <pc:docMk/>
            <pc:sldMk cId="3365690805" sldId="519"/>
            <ac:picMk id="25" creationId="{2103B10C-FC2B-46A0-9695-4BB57BDF7648}"/>
          </ac:picMkLst>
        </pc:picChg>
        <pc:picChg chg="add del mod">
          <ac:chgData name="Ragnhild Halvorsrud" userId="917ea340-fd63-490f-a7db-68428d24cf32" providerId="ADAL" clId="{3F26B701-AADC-4668-AAA4-FB7BA2B947B1}" dt="2020-06-19T08:56:18.872" v="2068"/>
          <ac:picMkLst>
            <pc:docMk/>
            <pc:sldMk cId="3365690805" sldId="519"/>
            <ac:picMk id="26" creationId="{E1C65E37-CF5D-442D-B371-495DD324D8CC}"/>
          </ac:picMkLst>
        </pc:picChg>
        <pc:picChg chg="mod">
          <ac:chgData name="Ragnhild Halvorsrud" userId="917ea340-fd63-490f-a7db-68428d24cf32" providerId="ADAL" clId="{3F26B701-AADC-4668-AAA4-FB7BA2B947B1}" dt="2020-06-19T08:56:18.891" v="2069"/>
          <ac:picMkLst>
            <pc:docMk/>
            <pc:sldMk cId="3365690805" sldId="519"/>
            <ac:picMk id="30" creationId="{4B75E669-4CA8-44DD-8547-B17E66D8C32C}"/>
          </ac:picMkLst>
        </pc:picChg>
        <pc:picChg chg="mod">
          <ac:chgData name="Ragnhild Halvorsrud" userId="917ea340-fd63-490f-a7db-68428d24cf32" providerId="ADAL" clId="{3F26B701-AADC-4668-AAA4-FB7BA2B947B1}" dt="2020-06-19T08:56:18.891" v="2069"/>
          <ac:picMkLst>
            <pc:docMk/>
            <pc:sldMk cId="3365690805" sldId="519"/>
            <ac:picMk id="31" creationId="{0733DEAF-2F84-4C97-8884-D726E5F87969}"/>
          </ac:picMkLst>
        </pc:picChg>
        <pc:picChg chg="mod">
          <ac:chgData name="Ragnhild Halvorsrud" userId="917ea340-fd63-490f-a7db-68428d24cf32" providerId="ADAL" clId="{3F26B701-AADC-4668-AAA4-FB7BA2B947B1}" dt="2020-06-19T08:56:18.891" v="2069"/>
          <ac:picMkLst>
            <pc:docMk/>
            <pc:sldMk cId="3365690805" sldId="519"/>
            <ac:picMk id="32" creationId="{E7D1DD77-2A91-4458-9464-F5E94944F929}"/>
          </ac:picMkLst>
        </pc:picChg>
        <pc:picChg chg="mod">
          <ac:chgData name="Ragnhild Halvorsrud" userId="917ea340-fd63-490f-a7db-68428d24cf32" providerId="ADAL" clId="{3F26B701-AADC-4668-AAA4-FB7BA2B947B1}" dt="2020-06-19T08:56:18.891" v="2069"/>
          <ac:picMkLst>
            <pc:docMk/>
            <pc:sldMk cId="3365690805" sldId="519"/>
            <ac:picMk id="33" creationId="{DAB894A3-52B3-4251-8312-19EBE09EC250}"/>
          </ac:picMkLst>
        </pc:picChg>
        <pc:picChg chg="mod">
          <ac:chgData name="Ragnhild Halvorsrud" userId="917ea340-fd63-490f-a7db-68428d24cf32" providerId="ADAL" clId="{3F26B701-AADC-4668-AAA4-FB7BA2B947B1}" dt="2020-06-19T08:56:18.891" v="2069"/>
          <ac:picMkLst>
            <pc:docMk/>
            <pc:sldMk cId="3365690805" sldId="519"/>
            <ac:picMk id="38" creationId="{E6AF6785-484E-4621-B709-966D2999D48C}"/>
          </ac:picMkLst>
        </pc:picChg>
        <pc:picChg chg="mod">
          <ac:chgData name="Ragnhild Halvorsrud" userId="917ea340-fd63-490f-a7db-68428d24cf32" providerId="ADAL" clId="{3F26B701-AADC-4668-AAA4-FB7BA2B947B1}" dt="2020-06-19T08:56:18.891" v="2069"/>
          <ac:picMkLst>
            <pc:docMk/>
            <pc:sldMk cId="3365690805" sldId="519"/>
            <ac:picMk id="40" creationId="{826A186F-7967-4872-83F6-94B8890BA683}"/>
          </ac:picMkLst>
        </pc:picChg>
        <pc:picChg chg="mod">
          <ac:chgData name="Ragnhild Halvorsrud" userId="917ea340-fd63-490f-a7db-68428d24cf32" providerId="ADAL" clId="{3F26B701-AADC-4668-AAA4-FB7BA2B947B1}" dt="2020-06-19T08:56:18.891" v="2069"/>
          <ac:picMkLst>
            <pc:docMk/>
            <pc:sldMk cId="3365690805" sldId="519"/>
            <ac:picMk id="41" creationId="{8343AFF3-F8D7-4B72-91A6-D48347858E20}"/>
          </ac:picMkLst>
        </pc:picChg>
        <pc:picChg chg="add mod">
          <ac:chgData name="Ragnhild Halvorsrud" userId="917ea340-fd63-490f-a7db-68428d24cf32" providerId="ADAL" clId="{3F26B701-AADC-4668-AAA4-FB7BA2B947B1}" dt="2020-06-19T08:56:18.891" v="2069"/>
          <ac:picMkLst>
            <pc:docMk/>
            <pc:sldMk cId="3365690805" sldId="519"/>
            <ac:picMk id="45" creationId="{C152E976-24DA-400C-96A3-F14507801E4E}"/>
          </ac:picMkLst>
        </pc:picChg>
        <pc:picChg chg="add mod">
          <ac:chgData name="Ragnhild Halvorsrud" userId="917ea340-fd63-490f-a7db-68428d24cf32" providerId="ADAL" clId="{3F26B701-AADC-4668-AAA4-FB7BA2B947B1}" dt="2020-06-19T08:56:18.891" v="2069"/>
          <ac:picMkLst>
            <pc:docMk/>
            <pc:sldMk cId="3365690805" sldId="519"/>
            <ac:picMk id="46" creationId="{6821A491-90B0-444F-BF5A-7214EF5DA3C8}"/>
          </ac:picMkLst>
        </pc:picChg>
        <pc:picChg chg="add mod">
          <ac:chgData name="Ragnhild Halvorsrud" userId="917ea340-fd63-490f-a7db-68428d24cf32" providerId="ADAL" clId="{3F26B701-AADC-4668-AAA4-FB7BA2B947B1}" dt="2020-06-19T08:56:18.891" v="2069"/>
          <ac:picMkLst>
            <pc:docMk/>
            <pc:sldMk cId="3365690805" sldId="519"/>
            <ac:picMk id="47" creationId="{494BB73B-B0BA-42B5-8773-CA2549EC339D}"/>
          </ac:picMkLst>
        </pc:picChg>
        <pc:picChg chg="add mod">
          <ac:chgData name="Ragnhild Halvorsrud" userId="917ea340-fd63-490f-a7db-68428d24cf32" providerId="ADAL" clId="{3F26B701-AADC-4668-AAA4-FB7BA2B947B1}" dt="2020-06-19T08:56:18.891" v="2069"/>
          <ac:picMkLst>
            <pc:docMk/>
            <pc:sldMk cId="3365690805" sldId="519"/>
            <ac:picMk id="48" creationId="{795073D6-1B8D-450F-BF15-01F5EF3D7611}"/>
          </ac:picMkLst>
        </pc:picChg>
        <pc:picChg chg="add mod">
          <ac:chgData name="Ragnhild Halvorsrud" userId="917ea340-fd63-490f-a7db-68428d24cf32" providerId="ADAL" clId="{3F26B701-AADC-4668-AAA4-FB7BA2B947B1}" dt="2020-06-19T08:56:18.891" v="2069"/>
          <ac:picMkLst>
            <pc:docMk/>
            <pc:sldMk cId="3365690805" sldId="519"/>
            <ac:picMk id="49" creationId="{174862FA-FFA8-4244-B58C-3DE5774BF510}"/>
          </ac:picMkLst>
        </pc:picChg>
      </pc:sldChg>
      <pc:sldChg chg="addSp delSp modSp add mod modNotes">
        <pc:chgData name="Ragnhild Halvorsrud" userId="917ea340-fd63-490f-a7db-68428d24cf32" providerId="ADAL" clId="{3F26B701-AADC-4668-AAA4-FB7BA2B947B1}" dt="2020-06-19T17:20:46.974" v="16613" actId="790"/>
        <pc:sldMkLst>
          <pc:docMk/>
          <pc:sldMk cId="1475786475" sldId="520"/>
        </pc:sldMkLst>
        <pc:spChg chg="mod">
          <ac:chgData name="Ragnhild Halvorsrud" userId="917ea340-fd63-490f-a7db-68428d24cf32" providerId="ADAL" clId="{3F26B701-AADC-4668-AAA4-FB7BA2B947B1}" dt="2020-06-19T17:20:46.939" v="16595" actId="790"/>
          <ac:spMkLst>
            <pc:docMk/>
            <pc:sldMk cId="1475786475" sldId="520"/>
            <ac:spMk id="2" creationId="{CEF0584D-E78C-408F-A464-AF661D7CD2F8}"/>
          </ac:spMkLst>
        </pc:spChg>
        <pc:spChg chg="mod">
          <ac:chgData name="Ragnhild Halvorsrud" userId="917ea340-fd63-490f-a7db-68428d24cf32" providerId="ADAL" clId="{3F26B701-AADC-4668-AAA4-FB7BA2B947B1}" dt="2020-06-19T17:20:46.941" v="16596" actId="790"/>
          <ac:spMkLst>
            <pc:docMk/>
            <pc:sldMk cId="1475786475" sldId="520"/>
            <ac:spMk id="4" creationId="{359912B9-4EB6-42C7-BF37-C605F081559D}"/>
          </ac:spMkLst>
        </pc:spChg>
        <pc:spChg chg="mod">
          <ac:chgData name="Ragnhild Halvorsrud" userId="917ea340-fd63-490f-a7db-68428d24cf32" providerId="ADAL" clId="{3F26B701-AADC-4668-AAA4-FB7BA2B947B1}" dt="2020-06-19T17:20:46.946" v="16599" actId="790"/>
          <ac:spMkLst>
            <pc:docMk/>
            <pc:sldMk cId="1475786475" sldId="520"/>
            <ac:spMk id="11" creationId="{B85026CD-7B7E-4B06-8A79-44444D3C4D1F}"/>
          </ac:spMkLst>
        </pc:spChg>
        <pc:spChg chg="mod">
          <ac:chgData name="Ragnhild Halvorsrud" userId="917ea340-fd63-490f-a7db-68428d24cf32" providerId="ADAL" clId="{3F26B701-AADC-4668-AAA4-FB7BA2B947B1}" dt="2020-06-19T17:20:46.947" v="16600" actId="790"/>
          <ac:spMkLst>
            <pc:docMk/>
            <pc:sldMk cId="1475786475" sldId="520"/>
            <ac:spMk id="12" creationId="{B1702CA2-4BE5-4F75-9FC5-C3AD85D0D79C}"/>
          </ac:spMkLst>
        </pc:spChg>
        <pc:spChg chg="mod">
          <ac:chgData name="Ragnhild Halvorsrud" userId="917ea340-fd63-490f-a7db-68428d24cf32" providerId="ADAL" clId="{3F26B701-AADC-4668-AAA4-FB7BA2B947B1}" dt="2020-06-19T17:20:46.949" v="16601" actId="790"/>
          <ac:spMkLst>
            <pc:docMk/>
            <pc:sldMk cId="1475786475" sldId="520"/>
            <ac:spMk id="13" creationId="{BCC19846-6767-454D-AFDA-707E85487B8A}"/>
          </ac:spMkLst>
        </pc:spChg>
        <pc:spChg chg="mod">
          <ac:chgData name="Ragnhild Halvorsrud" userId="917ea340-fd63-490f-a7db-68428d24cf32" providerId="ADAL" clId="{3F26B701-AADC-4668-AAA4-FB7BA2B947B1}" dt="2020-06-19T17:20:46.951" v="16602" actId="790"/>
          <ac:spMkLst>
            <pc:docMk/>
            <pc:sldMk cId="1475786475" sldId="520"/>
            <ac:spMk id="14" creationId="{D54A4187-997C-4937-8C0C-975BE38D61F8}"/>
          </ac:spMkLst>
        </pc:spChg>
        <pc:spChg chg="mod">
          <ac:chgData name="Ragnhild Halvorsrud" userId="917ea340-fd63-490f-a7db-68428d24cf32" providerId="ADAL" clId="{3F26B701-AADC-4668-AAA4-FB7BA2B947B1}" dt="2020-06-19T17:20:46.953" v="16603" actId="790"/>
          <ac:spMkLst>
            <pc:docMk/>
            <pc:sldMk cId="1475786475" sldId="520"/>
            <ac:spMk id="16" creationId="{1180D3DF-CAFF-43B3-A663-2EE4ABEA1139}"/>
          </ac:spMkLst>
        </pc:spChg>
        <pc:spChg chg="mod">
          <ac:chgData name="Ragnhild Halvorsrud" userId="917ea340-fd63-490f-a7db-68428d24cf32" providerId="ADAL" clId="{3F26B701-AADC-4668-AAA4-FB7BA2B947B1}" dt="2020-06-19T17:20:46.942" v="16597" actId="790"/>
          <ac:spMkLst>
            <pc:docMk/>
            <pc:sldMk cId="1475786475" sldId="520"/>
            <ac:spMk id="19" creationId="{B51065A4-2A08-46CE-BFA0-224A36DEFDAB}"/>
          </ac:spMkLst>
        </pc:spChg>
        <pc:spChg chg="mod">
          <ac:chgData name="Ragnhild Halvorsrud" userId="917ea340-fd63-490f-a7db-68428d24cf32" providerId="ADAL" clId="{3F26B701-AADC-4668-AAA4-FB7BA2B947B1}" dt="2020-06-19T17:20:46.944" v="16598" actId="790"/>
          <ac:spMkLst>
            <pc:docMk/>
            <pc:sldMk cId="1475786475" sldId="520"/>
            <ac:spMk id="20" creationId="{0EE72C9D-F2A3-41BB-B15A-4B2D43EB00AD}"/>
          </ac:spMkLst>
        </pc:spChg>
        <pc:spChg chg="add del mod">
          <ac:chgData name="Ragnhild Halvorsrud" userId="917ea340-fd63-490f-a7db-68428d24cf32" providerId="ADAL" clId="{3F26B701-AADC-4668-AAA4-FB7BA2B947B1}" dt="2020-06-19T08:58:23.963" v="2094" actId="478"/>
          <ac:spMkLst>
            <pc:docMk/>
            <pc:sldMk cId="1475786475" sldId="520"/>
            <ac:spMk id="21" creationId="{563115EA-ACC8-487E-B4AD-44CD8E25A0D2}"/>
          </ac:spMkLst>
        </pc:spChg>
        <pc:spChg chg="add del mod">
          <ac:chgData name="Ragnhild Halvorsrud" userId="917ea340-fd63-490f-a7db-68428d24cf32" providerId="ADAL" clId="{3F26B701-AADC-4668-AAA4-FB7BA2B947B1}" dt="2020-06-19T08:58:23.963" v="2094" actId="478"/>
          <ac:spMkLst>
            <pc:docMk/>
            <pc:sldMk cId="1475786475" sldId="520"/>
            <ac:spMk id="23" creationId="{A7ED2B21-07F3-481C-80A3-0A422C4ED793}"/>
          </ac:spMkLst>
        </pc:spChg>
        <pc:spChg chg="add del mod">
          <ac:chgData name="Ragnhild Halvorsrud" userId="917ea340-fd63-490f-a7db-68428d24cf32" providerId="ADAL" clId="{3F26B701-AADC-4668-AAA4-FB7BA2B947B1}" dt="2020-06-19T08:58:23.963" v="2094" actId="478"/>
          <ac:spMkLst>
            <pc:docMk/>
            <pc:sldMk cId="1475786475" sldId="520"/>
            <ac:spMk id="25" creationId="{7687066D-03E1-41C4-84AB-3775B30F54A9}"/>
          </ac:spMkLst>
        </pc:spChg>
        <pc:spChg chg="add del mod">
          <ac:chgData name="Ragnhild Halvorsrud" userId="917ea340-fd63-490f-a7db-68428d24cf32" providerId="ADAL" clId="{3F26B701-AADC-4668-AAA4-FB7BA2B947B1}" dt="2020-06-19T08:58:23.963" v="2094" actId="478"/>
          <ac:spMkLst>
            <pc:docMk/>
            <pc:sldMk cId="1475786475" sldId="520"/>
            <ac:spMk id="26" creationId="{50014DBD-77F1-4E86-8806-FBA2A164403C}"/>
          </ac:spMkLst>
        </pc:spChg>
        <pc:spChg chg="add del mod">
          <ac:chgData name="Ragnhild Halvorsrud" userId="917ea340-fd63-490f-a7db-68428d24cf32" providerId="ADAL" clId="{3F26B701-AADC-4668-AAA4-FB7BA2B947B1}" dt="2020-06-19T08:58:23.963" v="2094" actId="478"/>
          <ac:spMkLst>
            <pc:docMk/>
            <pc:sldMk cId="1475786475" sldId="520"/>
            <ac:spMk id="27" creationId="{9EBF889D-1E10-459D-AA37-AF8873F1B109}"/>
          </ac:spMkLst>
        </pc:spChg>
        <pc:spChg chg="add del mod">
          <ac:chgData name="Ragnhild Halvorsrud" userId="917ea340-fd63-490f-a7db-68428d24cf32" providerId="ADAL" clId="{3F26B701-AADC-4668-AAA4-FB7BA2B947B1}" dt="2020-06-19T08:58:23.963" v="2094" actId="478"/>
          <ac:spMkLst>
            <pc:docMk/>
            <pc:sldMk cId="1475786475" sldId="520"/>
            <ac:spMk id="28" creationId="{A6387A04-319C-445F-A349-8BC5E9434468}"/>
          </ac:spMkLst>
        </pc:spChg>
        <pc:spChg chg="add mod">
          <ac:chgData name="Ragnhild Halvorsrud" userId="917ea340-fd63-490f-a7db-68428d24cf32" providerId="ADAL" clId="{3F26B701-AADC-4668-AAA4-FB7BA2B947B1}" dt="2020-06-19T17:20:46.956" v="16604" actId="790"/>
          <ac:spMkLst>
            <pc:docMk/>
            <pc:sldMk cId="1475786475" sldId="520"/>
            <ac:spMk id="29" creationId="{081BCDEC-6422-4F01-B9EB-A2CE6801B602}"/>
          </ac:spMkLst>
        </pc:spChg>
        <pc:spChg chg="add del mod">
          <ac:chgData name="Ragnhild Halvorsrud" userId="917ea340-fd63-490f-a7db-68428d24cf32" providerId="ADAL" clId="{3F26B701-AADC-4668-AAA4-FB7BA2B947B1}" dt="2020-06-19T08:58:35.807" v="2098"/>
          <ac:spMkLst>
            <pc:docMk/>
            <pc:sldMk cId="1475786475" sldId="520"/>
            <ac:spMk id="36" creationId="{1B47C889-334F-416A-82D4-187223AAFFF5}"/>
          </ac:spMkLst>
        </pc:spChg>
        <pc:spChg chg="add del mod">
          <ac:chgData name="Ragnhild Halvorsrud" userId="917ea340-fd63-490f-a7db-68428d24cf32" providerId="ADAL" clId="{3F26B701-AADC-4668-AAA4-FB7BA2B947B1}" dt="2020-06-19T08:58:35.807" v="2098"/>
          <ac:spMkLst>
            <pc:docMk/>
            <pc:sldMk cId="1475786475" sldId="520"/>
            <ac:spMk id="38" creationId="{7C03E1C0-5567-4838-BB1F-1EDA6505A336}"/>
          </ac:spMkLst>
        </pc:spChg>
        <pc:spChg chg="add del mod">
          <ac:chgData name="Ragnhild Halvorsrud" userId="917ea340-fd63-490f-a7db-68428d24cf32" providerId="ADAL" clId="{3F26B701-AADC-4668-AAA4-FB7BA2B947B1}" dt="2020-06-19T08:58:35.807" v="2098"/>
          <ac:spMkLst>
            <pc:docMk/>
            <pc:sldMk cId="1475786475" sldId="520"/>
            <ac:spMk id="40" creationId="{0F35D360-79E3-46DD-AE1B-54A9BF78E60D}"/>
          </ac:spMkLst>
        </pc:spChg>
        <pc:spChg chg="add del mod">
          <ac:chgData name="Ragnhild Halvorsrud" userId="917ea340-fd63-490f-a7db-68428d24cf32" providerId="ADAL" clId="{3F26B701-AADC-4668-AAA4-FB7BA2B947B1}" dt="2020-06-19T08:58:35.807" v="2098"/>
          <ac:spMkLst>
            <pc:docMk/>
            <pc:sldMk cId="1475786475" sldId="520"/>
            <ac:spMk id="41" creationId="{FE52CF47-9C9C-4F68-AC33-E2B1C1A75E9A}"/>
          </ac:spMkLst>
        </pc:spChg>
        <pc:spChg chg="add del mod">
          <ac:chgData name="Ragnhild Halvorsrud" userId="917ea340-fd63-490f-a7db-68428d24cf32" providerId="ADAL" clId="{3F26B701-AADC-4668-AAA4-FB7BA2B947B1}" dt="2020-06-19T08:58:35.807" v="2098"/>
          <ac:spMkLst>
            <pc:docMk/>
            <pc:sldMk cId="1475786475" sldId="520"/>
            <ac:spMk id="42" creationId="{225AE175-A77E-4176-B7A6-0A81F3228A5E}"/>
          </ac:spMkLst>
        </pc:spChg>
        <pc:spChg chg="add del mod">
          <ac:chgData name="Ragnhild Halvorsrud" userId="917ea340-fd63-490f-a7db-68428d24cf32" providerId="ADAL" clId="{3F26B701-AADC-4668-AAA4-FB7BA2B947B1}" dt="2020-06-19T08:58:35.807" v="2098"/>
          <ac:spMkLst>
            <pc:docMk/>
            <pc:sldMk cId="1475786475" sldId="520"/>
            <ac:spMk id="43" creationId="{A4BB051A-1BEB-4F4F-8A79-835B5493D084}"/>
          </ac:spMkLst>
        </pc:spChg>
        <pc:spChg chg="add mod">
          <ac:chgData name="Ragnhild Halvorsrud" userId="917ea340-fd63-490f-a7db-68428d24cf32" providerId="ADAL" clId="{3F26B701-AADC-4668-AAA4-FB7BA2B947B1}" dt="2020-06-19T17:20:46.958" v="16605" actId="790"/>
          <ac:spMkLst>
            <pc:docMk/>
            <pc:sldMk cId="1475786475" sldId="520"/>
            <ac:spMk id="45" creationId="{14D2B3E4-8C1B-4CC9-84D2-B0AA5FCF9D65}"/>
          </ac:spMkLst>
        </pc:spChg>
        <pc:spChg chg="add mod">
          <ac:chgData name="Ragnhild Halvorsrud" userId="917ea340-fd63-490f-a7db-68428d24cf32" providerId="ADAL" clId="{3F26B701-AADC-4668-AAA4-FB7BA2B947B1}" dt="2020-06-19T17:20:46.960" v="16606" actId="790"/>
          <ac:spMkLst>
            <pc:docMk/>
            <pc:sldMk cId="1475786475" sldId="520"/>
            <ac:spMk id="47" creationId="{CFE82560-3B4A-4A1F-95B2-CBC8AEEDE638}"/>
          </ac:spMkLst>
        </pc:spChg>
        <pc:spChg chg="add mod">
          <ac:chgData name="Ragnhild Halvorsrud" userId="917ea340-fd63-490f-a7db-68428d24cf32" providerId="ADAL" clId="{3F26B701-AADC-4668-AAA4-FB7BA2B947B1}" dt="2020-06-19T17:20:46.962" v="16607" actId="790"/>
          <ac:spMkLst>
            <pc:docMk/>
            <pc:sldMk cId="1475786475" sldId="520"/>
            <ac:spMk id="49" creationId="{3514EE98-D8B6-4777-A22D-57831457F432}"/>
          </ac:spMkLst>
        </pc:spChg>
        <pc:spChg chg="add mod">
          <ac:chgData name="Ragnhild Halvorsrud" userId="917ea340-fd63-490f-a7db-68428d24cf32" providerId="ADAL" clId="{3F26B701-AADC-4668-AAA4-FB7BA2B947B1}" dt="2020-06-19T17:20:46.965" v="16608" actId="790"/>
          <ac:spMkLst>
            <pc:docMk/>
            <pc:sldMk cId="1475786475" sldId="520"/>
            <ac:spMk id="50" creationId="{D3F69D8A-A1FF-4C98-99A2-4B14F2F162DD}"/>
          </ac:spMkLst>
        </pc:spChg>
        <pc:spChg chg="add mod">
          <ac:chgData name="Ragnhild Halvorsrud" userId="917ea340-fd63-490f-a7db-68428d24cf32" providerId="ADAL" clId="{3F26B701-AADC-4668-AAA4-FB7BA2B947B1}" dt="2020-06-19T17:20:46.966" v="16609" actId="790"/>
          <ac:spMkLst>
            <pc:docMk/>
            <pc:sldMk cId="1475786475" sldId="520"/>
            <ac:spMk id="51" creationId="{94B10B4B-1709-4136-BECA-5764F0F23ECE}"/>
          </ac:spMkLst>
        </pc:spChg>
        <pc:spChg chg="add mod">
          <ac:chgData name="Ragnhild Halvorsrud" userId="917ea340-fd63-490f-a7db-68428d24cf32" providerId="ADAL" clId="{3F26B701-AADC-4668-AAA4-FB7BA2B947B1}" dt="2020-06-19T17:20:46.968" v="16610" actId="790"/>
          <ac:spMkLst>
            <pc:docMk/>
            <pc:sldMk cId="1475786475" sldId="520"/>
            <ac:spMk id="52" creationId="{F2EEF626-10D4-4794-9B6C-6437B8B4BC3D}"/>
          </ac:spMkLst>
        </pc:spChg>
        <pc:spChg chg="add mod">
          <ac:chgData name="Ragnhild Halvorsrud" userId="917ea340-fd63-490f-a7db-68428d24cf32" providerId="ADAL" clId="{3F26B701-AADC-4668-AAA4-FB7BA2B947B1}" dt="2020-06-19T17:20:46.970" v="16611" actId="790"/>
          <ac:spMkLst>
            <pc:docMk/>
            <pc:sldMk cId="1475786475" sldId="520"/>
            <ac:spMk id="54" creationId="{AADCC9A6-DF5C-4C34-90D0-B30D5FEE66F9}"/>
          </ac:spMkLst>
        </pc:spChg>
        <pc:grpChg chg="add mod">
          <ac:chgData name="Ragnhild Halvorsrud" userId="917ea340-fd63-490f-a7db-68428d24cf32" providerId="ADAL" clId="{3F26B701-AADC-4668-AAA4-FB7BA2B947B1}" dt="2020-06-19T08:56:35.124" v="2070"/>
          <ac:grpSpMkLst>
            <pc:docMk/>
            <pc:sldMk cId="1475786475" sldId="520"/>
            <ac:grpSpMk id="5" creationId="{DCAD7514-5667-4D2D-B622-707F232A6544}"/>
          </ac:grpSpMkLst>
        </pc:grpChg>
        <pc:grpChg chg="mod">
          <ac:chgData name="Ragnhild Halvorsrud" userId="917ea340-fd63-490f-a7db-68428d24cf32" providerId="ADAL" clId="{3F26B701-AADC-4668-AAA4-FB7BA2B947B1}" dt="2020-06-19T08:56:35.124" v="2070"/>
          <ac:grpSpMkLst>
            <pc:docMk/>
            <pc:sldMk cId="1475786475" sldId="520"/>
            <ac:grpSpMk id="6" creationId="{83AF1A60-B859-4230-AC5D-3544ED18EFD3}"/>
          </ac:grpSpMkLst>
        </pc:grpChg>
        <pc:picChg chg="mod">
          <ac:chgData name="Ragnhild Halvorsrud" userId="917ea340-fd63-490f-a7db-68428d24cf32" providerId="ADAL" clId="{3F26B701-AADC-4668-AAA4-FB7BA2B947B1}" dt="2020-06-19T08:56:35.124" v="2070"/>
          <ac:picMkLst>
            <pc:docMk/>
            <pc:sldMk cId="1475786475" sldId="520"/>
            <ac:picMk id="7" creationId="{4A5F9B11-0AB6-4A3A-9C08-9698F01A6834}"/>
          </ac:picMkLst>
        </pc:picChg>
        <pc:picChg chg="mod">
          <ac:chgData name="Ragnhild Halvorsrud" userId="917ea340-fd63-490f-a7db-68428d24cf32" providerId="ADAL" clId="{3F26B701-AADC-4668-AAA4-FB7BA2B947B1}" dt="2020-06-19T08:56:35.124" v="2070"/>
          <ac:picMkLst>
            <pc:docMk/>
            <pc:sldMk cId="1475786475" sldId="520"/>
            <ac:picMk id="8" creationId="{7B7B1AA5-8BF0-4E33-9E79-DF4741C8E62C}"/>
          </ac:picMkLst>
        </pc:picChg>
        <pc:picChg chg="mod">
          <ac:chgData name="Ragnhild Halvorsrud" userId="917ea340-fd63-490f-a7db-68428d24cf32" providerId="ADAL" clId="{3F26B701-AADC-4668-AAA4-FB7BA2B947B1}" dt="2020-06-19T08:56:35.124" v="2070"/>
          <ac:picMkLst>
            <pc:docMk/>
            <pc:sldMk cId="1475786475" sldId="520"/>
            <ac:picMk id="9" creationId="{5FBDECDB-222B-4D2D-8074-FA162A710A34}"/>
          </ac:picMkLst>
        </pc:picChg>
        <pc:picChg chg="mod">
          <ac:chgData name="Ragnhild Halvorsrud" userId="917ea340-fd63-490f-a7db-68428d24cf32" providerId="ADAL" clId="{3F26B701-AADC-4668-AAA4-FB7BA2B947B1}" dt="2020-06-19T08:56:35.124" v="2070"/>
          <ac:picMkLst>
            <pc:docMk/>
            <pc:sldMk cId="1475786475" sldId="520"/>
            <ac:picMk id="10" creationId="{2AD6CAF7-6A6F-4264-91F8-11A7F089009E}"/>
          </ac:picMkLst>
        </pc:picChg>
        <pc:picChg chg="mod">
          <ac:chgData name="Ragnhild Halvorsrud" userId="917ea340-fd63-490f-a7db-68428d24cf32" providerId="ADAL" clId="{3F26B701-AADC-4668-AAA4-FB7BA2B947B1}" dt="2020-06-19T08:56:35.124" v="2070"/>
          <ac:picMkLst>
            <pc:docMk/>
            <pc:sldMk cId="1475786475" sldId="520"/>
            <ac:picMk id="15" creationId="{B0EDB209-34B3-4873-81CA-04F91D41E89D}"/>
          </ac:picMkLst>
        </pc:picChg>
        <pc:picChg chg="mod">
          <ac:chgData name="Ragnhild Halvorsrud" userId="917ea340-fd63-490f-a7db-68428d24cf32" providerId="ADAL" clId="{3F26B701-AADC-4668-AAA4-FB7BA2B947B1}" dt="2020-06-19T08:56:35.124" v="2070"/>
          <ac:picMkLst>
            <pc:docMk/>
            <pc:sldMk cId="1475786475" sldId="520"/>
            <ac:picMk id="17" creationId="{620DAC90-83B5-4B25-8E5F-5562DACF6287}"/>
          </ac:picMkLst>
        </pc:picChg>
        <pc:picChg chg="mod">
          <ac:chgData name="Ragnhild Halvorsrud" userId="917ea340-fd63-490f-a7db-68428d24cf32" providerId="ADAL" clId="{3F26B701-AADC-4668-AAA4-FB7BA2B947B1}" dt="2020-06-19T08:56:35.124" v="2070"/>
          <ac:picMkLst>
            <pc:docMk/>
            <pc:sldMk cId="1475786475" sldId="520"/>
            <ac:picMk id="18" creationId="{FF0F3DB0-8426-4A1B-B934-97FAABCAAF87}"/>
          </ac:picMkLst>
        </pc:picChg>
        <pc:picChg chg="add del mod">
          <ac:chgData name="Ragnhild Halvorsrud" userId="917ea340-fd63-490f-a7db-68428d24cf32" providerId="ADAL" clId="{3F26B701-AADC-4668-AAA4-FB7BA2B947B1}" dt="2020-06-19T08:58:23.963" v="2094" actId="478"/>
          <ac:picMkLst>
            <pc:docMk/>
            <pc:sldMk cId="1475786475" sldId="520"/>
            <ac:picMk id="22" creationId="{12919C8B-6F2A-4B88-A6DC-DA5E08E41690}"/>
          </ac:picMkLst>
        </pc:picChg>
        <pc:picChg chg="add del mod">
          <ac:chgData name="Ragnhild Halvorsrud" userId="917ea340-fd63-490f-a7db-68428d24cf32" providerId="ADAL" clId="{3F26B701-AADC-4668-AAA4-FB7BA2B947B1}" dt="2020-06-19T08:58:23.963" v="2094" actId="478"/>
          <ac:picMkLst>
            <pc:docMk/>
            <pc:sldMk cId="1475786475" sldId="520"/>
            <ac:picMk id="24" creationId="{C23E13A3-5FBE-444B-A8EC-4EB711F68DC3}"/>
          </ac:picMkLst>
        </pc:picChg>
        <pc:picChg chg="add del mod">
          <ac:chgData name="Ragnhild Halvorsrud" userId="917ea340-fd63-490f-a7db-68428d24cf32" providerId="ADAL" clId="{3F26B701-AADC-4668-AAA4-FB7BA2B947B1}" dt="2020-06-19T08:58:23.963" v="2094" actId="478"/>
          <ac:picMkLst>
            <pc:docMk/>
            <pc:sldMk cId="1475786475" sldId="520"/>
            <ac:picMk id="30" creationId="{7DC1980E-06E2-4F17-8FC1-16A7BAA8DA7F}"/>
          </ac:picMkLst>
        </pc:picChg>
        <pc:picChg chg="add mod">
          <ac:chgData name="Ragnhild Halvorsrud" userId="917ea340-fd63-490f-a7db-68428d24cf32" providerId="ADAL" clId="{3F26B701-AADC-4668-AAA4-FB7BA2B947B1}" dt="2020-06-19T08:56:35.124" v="2070"/>
          <ac:picMkLst>
            <pc:docMk/>
            <pc:sldMk cId="1475786475" sldId="520"/>
            <ac:picMk id="31" creationId="{78F778D6-B1DB-4D5A-9404-6F51B3F36E8E}"/>
          </ac:picMkLst>
        </pc:picChg>
        <pc:picChg chg="add mod">
          <ac:chgData name="Ragnhild Halvorsrud" userId="917ea340-fd63-490f-a7db-68428d24cf32" providerId="ADAL" clId="{3F26B701-AADC-4668-AAA4-FB7BA2B947B1}" dt="2020-06-19T08:56:35.124" v="2070"/>
          <ac:picMkLst>
            <pc:docMk/>
            <pc:sldMk cId="1475786475" sldId="520"/>
            <ac:picMk id="32" creationId="{20F3AAD3-8384-46AD-859B-A35CDFB06780}"/>
          </ac:picMkLst>
        </pc:picChg>
        <pc:picChg chg="add mod">
          <ac:chgData name="Ragnhild Halvorsrud" userId="917ea340-fd63-490f-a7db-68428d24cf32" providerId="ADAL" clId="{3F26B701-AADC-4668-AAA4-FB7BA2B947B1}" dt="2020-06-19T08:56:35.124" v="2070"/>
          <ac:picMkLst>
            <pc:docMk/>
            <pc:sldMk cId="1475786475" sldId="520"/>
            <ac:picMk id="33" creationId="{65714BFE-7C94-4206-AA7D-5F8BE9DCC026}"/>
          </ac:picMkLst>
        </pc:picChg>
        <pc:picChg chg="add mod">
          <ac:chgData name="Ragnhild Halvorsrud" userId="917ea340-fd63-490f-a7db-68428d24cf32" providerId="ADAL" clId="{3F26B701-AADC-4668-AAA4-FB7BA2B947B1}" dt="2020-06-19T08:56:35.124" v="2070"/>
          <ac:picMkLst>
            <pc:docMk/>
            <pc:sldMk cId="1475786475" sldId="520"/>
            <ac:picMk id="34" creationId="{14FB768A-3425-46DD-98D3-40DC52B70EB8}"/>
          </ac:picMkLst>
        </pc:picChg>
        <pc:picChg chg="add mod">
          <ac:chgData name="Ragnhild Halvorsrud" userId="917ea340-fd63-490f-a7db-68428d24cf32" providerId="ADAL" clId="{3F26B701-AADC-4668-AAA4-FB7BA2B947B1}" dt="2020-06-19T08:56:35.124" v="2070"/>
          <ac:picMkLst>
            <pc:docMk/>
            <pc:sldMk cId="1475786475" sldId="520"/>
            <ac:picMk id="35" creationId="{674B1135-8A1A-4C64-A8C6-C1B866AE57C6}"/>
          </ac:picMkLst>
        </pc:picChg>
        <pc:picChg chg="add del mod">
          <ac:chgData name="Ragnhild Halvorsrud" userId="917ea340-fd63-490f-a7db-68428d24cf32" providerId="ADAL" clId="{3F26B701-AADC-4668-AAA4-FB7BA2B947B1}" dt="2020-06-19T08:58:35.807" v="2098"/>
          <ac:picMkLst>
            <pc:docMk/>
            <pc:sldMk cId="1475786475" sldId="520"/>
            <ac:picMk id="37" creationId="{9F56095A-4D1E-40C0-A9E4-85EE67101B53}"/>
          </ac:picMkLst>
        </pc:picChg>
        <pc:picChg chg="add del mod">
          <ac:chgData name="Ragnhild Halvorsrud" userId="917ea340-fd63-490f-a7db-68428d24cf32" providerId="ADAL" clId="{3F26B701-AADC-4668-AAA4-FB7BA2B947B1}" dt="2020-06-19T08:58:35.807" v="2098"/>
          <ac:picMkLst>
            <pc:docMk/>
            <pc:sldMk cId="1475786475" sldId="520"/>
            <ac:picMk id="39" creationId="{8A183C05-B6EF-4DF7-8237-4DA44A6D5B5B}"/>
          </ac:picMkLst>
        </pc:picChg>
        <pc:picChg chg="add del mod">
          <ac:chgData name="Ragnhild Halvorsrud" userId="917ea340-fd63-490f-a7db-68428d24cf32" providerId="ADAL" clId="{3F26B701-AADC-4668-AAA4-FB7BA2B947B1}" dt="2020-06-19T08:58:35.807" v="2098"/>
          <ac:picMkLst>
            <pc:docMk/>
            <pc:sldMk cId="1475786475" sldId="520"/>
            <ac:picMk id="44" creationId="{B6209B32-A29C-4380-8245-749E6966C0D1}"/>
          </ac:picMkLst>
        </pc:picChg>
        <pc:picChg chg="add mod">
          <ac:chgData name="Ragnhild Halvorsrud" userId="917ea340-fd63-490f-a7db-68428d24cf32" providerId="ADAL" clId="{3F26B701-AADC-4668-AAA4-FB7BA2B947B1}" dt="2020-06-19T08:58:35.826" v="2099"/>
          <ac:picMkLst>
            <pc:docMk/>
            <pc:sldMk cId="1475786475" sldId="520"/>
            <ac:picMk id="46" creationId="{A78A9B6C-5D80-453C-881A-F150B6C1CE1F}"/>
          </ac:picMkLst>
        </pc:picChg>
        <pc:picChg chg="add mod">
          <ac:chgData name="Ragnhild Halvorsrud" userId="917ea340-fd63-490f-a7db-68428d24cf32" providerId="ADAL" clId="{3F26B701-AADC-4668-AAA4-FB7BA2B947B1}" dt="2020-06-19T08:58:35.826" v="2099"/>
          <ac:picMkLst>
            <pc:docMk/>
            <pc:sldMk cId="1475786475" sldId="520"/>
            <ac:picMk id="48" creationId="{40F658E7-363A-4314-B8FD-6D9B6DF30E0A}"/>
          </ac:picMkLst>
        </pc:picChg>
        <pc:picChg chg="add mod">
          <ac:chgData name="Ragnhild Halvorsrud" userId="917ea340-fd63-490f-a7db-68428d24cf32" providerId="ADAL" clId="{3F26B701-AADC-4668-AAA4-FB7BA2B947B1}" dt="2020-06-19T08:58:35.826" v="2099"/>
          <ac:picMkLst>
            <pc:docMk/>
            <pc:sldMk cId="1475786475" sldId="520"/>
            <ac:picMk id="53" creationId="{FE09B80B-8DA3-4790-A52D-92139D55C8D2}"/>
          </ac:picMkLst>
        </pc:picChg>
      </pc:sldChg>
      <pc:sldChg chg="addSp delSp modSp add mod modAnim modNotes">
        <pc:chgData name="Ragnhild Halvorsrud" userId="917ea340-fd63-490f-a7db-68428d24cf32" providerId="ADAL" clId="{3F26B701-AADC-4668-AAA4-FB7BA2B947B1}" dt="2020-06-19T17:20:47.001" v="16636" actId="790"/>
        <pc:sldMkLst>
          <pc:docMk/>
          <pc:sldMk cId="4245267515" sldId="521"/>
        </pc:sldMkLst>
        <pc:spChg chg="mod">
          <ac:chgData name="Ragnhild Halvorsrud" userId="917ea340-fd63-490f-a7db-68428d24cf32" providerId="ADAL" clId="{3F26B701-AADC-4668-AAA4-FB7BA2B947B1}" dt="2020-06-19T17:20:46.976" v="16614" actId="790"/>
          <ac:spMkLst>
            <pc:docMk/>
            <pc:sldMk cId="4245267515" sldId="521"/>
            <ac:spMk id="2" creationId="{CEF0584D-E78C-408F-A464-AF661D7CD2F8}"/>
          </ac:spMkLst>
        </pc:spChg>
        <pc:spChg chg="add mod">
          <ac:chgData name="Ragnhild Halvorsrud" userId="917ea340-fd63-490f-a7db-68428d24cf32" providerId="ADAL" clId="{3F26B701-AADC-4668-AAA4-FB7BA2B947B1}" dt="2020-06-19T17:20:46.980" v="16615" actId="790"/>
          <ac:spMkLst>
            <pc:docMk/>
            <pc:sldMk cId="4245267515" sldId="521"/>
            <ac:spMk id="3" creationId="{4E97E84E-B0E1-4C5B-896F-623199D74F24}"/>
          </ac:spMkLst>
        </pc:spChg>
        <pc:spChg chg="mod">
          <ac:chgData name="Ragnhild Halvorsrud" userId="917ea340-fd63-490f-a7db-68428d24cf32" providerId="ADAL" clId="{3F26B701-AADC-4668-AAA4-FB7BA2B947B1}" dt="2020-06-19T17:20:46.981" v="16616" actId="790"/>
          <ac:spMkLst>
            <pc:docMk/>
            <pc:sldMk cId="4245267515" sldId="521"/>
            <ac:spMk id="4" creationId="{359912B9-4EB6-42C7-BF37-C605F081559D}"/>
          </ac:spMkLst>
        </pc:spChg>
        <pc:spChg chg="add del mod">
          <ac:chgData name="Ragnhild Halvorsrud" userId="917ea340-fd63-490f-a7db-68428d24cf32" providerId="ADAL" clId="{3F26B701-AADC-4668-AAA4-FB7BA2B947B1}" dt="2020-06-19T10:25:21.478" v="8360"/>
          <ac:spMkLst>
            <pc:docMk/>
            <pc:sldMk cId="4245267515" sldId="521"/>
            <ac:spMk id="5" creationId="{E564A88C-2E35-4D8F-88D2-14511DFE1B88}"/>
          </ac:spMkLst>
        </pc:spChg>
        <pc:spChg chg="add del mod">
          <ac:chgData name="Ragnhild Halvorsrud" userId="917ea340-fd63-490f-a7db-68428d24cf32" providerId="ADAL" clId="{3F26B701-AADC-4668-AAA4-FB7BA2B947B1}" dt="2020-06-19T10:25:21.478" v="8360"/>
          <ac:spMkLst>
            <pc:docMk/>
            <pc:sldMk cId="4245267515" sldId="521"/>
            <ac:spMk id="6" creationId="{8B25BA81-C2FD-4290-A6E9-885974DC72B3}"/>
          </ac:spMkLst>
        </pc:spChg>
        <pc:spChg chg="add del mod">
          <ac:chgData name="Ragnhild Halvorsrud" userId="917ea340-fd63-490f-a7db-68428d24cf32" providerId="ADAL" clId="{3F26B701-AADC-4668-AAA4-FB7BA2B947B1}" dt="2020-06-19T10:25:21.478" v="8360"/>
          <ac:spMkLst>
            <pc:docMk/>
            <pc:sldMk cId="4245267515" sldId="521"/>
            <ac:spMk id="7" creationId="{43913829-B837-41C2-BDE6-724972E6D5D0}"/>
          </ac:spMkLst>
        </pc:spChg>
        <pc:spChg chg="add del mod">
          <ac:chgData name="Ragnhild Halvorsrud" userId="917ea340-fd63-490f-a7db-68428d24cf32" providerId="ADAL" clId="{3F26B701-AADC-4668-AAA4-FB7BA2B947B1}" dt="2020-06-19T10:25:21.478" v="8360"/>
          <ac:spMkLst>
            <pc:docMk/>
            <pc:sldMk cId="4245267515" sldId="521"/>
            <ac:spMk id="8" creationId="{57FA6F99-7DCE-4E8D-9B2C-C9F81747070A}"/>
          </ac:spMkLst>
        </pc:spChg>
        <pc:spChg chg="add del mod">
          <ac:chgData name="Ragnhild Halvorsrud" userId="917ea340-fd63-490f-a7db-68428d24cf32" providerId="ADAL" clId="{3F26B701-AADC-4668-AAA4-FB7BA2B947B1}" dt="2020-06-19T10:25:44.417" v="8364" actId="478"/>
          <ac:spMkLst>
            <pc:docMk/>
            <pc:sldMk cId="4245267515" sldId="521"/>
            <ac:spMk id="9" creationId="{19E715EE-6BBB-4B33-A51E-06DDC6496FA5}"/>
          </ac:spMkLst>
        </pc:spChg>
        <pc:spChg chg="add mod">
          <ac:chgData name="Ragnhild Halvorsrud" userId="917ea340-fd63-490f-a7db-68428d24cf32" providerId="ADAL" clId="{3F26B701-AADC-4668-AAA4-FB7BA2B947B1}" dt="2020-06-19T17:20:46.983" v="16617" actId="790"/>
          <ac:spMkLst>
            <pc:docMk/>
            <pc:sldMk cId="4245267515" sldId="521"/>
            <ac:spMk id="10" creationId="{65005528-BEDA-43CB-90F4-CC48C727D4DE}"/>
          </ac:spMkLst>
        </pc:spChg>
        <pc:spChg chg="add del mod">
          <ac:chgData name="Ragnhild Halvorsrud" userId="917ea340-fd63-490f-a7db-68428d24cf32" providerId="ADAL" clId="{3F26B701-AADC-4668-AAA4-FB7BA2B947B1}" dt="2020-06-19T16:36:54.008" v="12207" actId="478"/>
          <ac:spMkLst>
            <pc:docMk/>
            <pc:sldMk cId="4245267515" sldId="521"/>
            <ac:spMk id="11" creationId="{AF4BB1E7-7A66-4C25-BC23-156395700F6F}"/>
          </ac:spMkLst>
        </pc:spChg>
        <pc:spChg chg="add del mod">
          <ac:chgData name="Ragnhild Halvorsrud" userId="917ea340-fd63-490f-a7db-68428d24cf32" providerId="ADAL" clId="{3F26B701-AADC-4668-AAA4-FB7BA2B947B1}" dt="2020-06-19T10:26:01.192" v="8366" actId="478"/>
          <ac:spMkLst>
            <pc:docMk/>
            <pc:sldMk cId="4245267515" sldId="521"/>
            <ac:spMk id="12" creationId="{6FC19258-1157-40CF-8319-90C9A5C8D2E8}"/>
          </ac:spMkLst>
        </pc:spChg>
        <pc:spChg chg="add mod">
          <ac:chgData name="Ragnhild Halvorsrud" userId="917ea340-fd63-490f-a7db-68428d24cf32" providerId="ADAL" clId="{3F26B701-AADC-4668-AAA4-FB7BA2B947B1}" dt="2020-06-19T17:20:46.983" v="16618"/>
          <ac:spMkLst>
            <pc:docMk/>
            <pc:sldMk cId="4245267515" sldId="521"/>
            <ac:spMk id="13" creationId="{40D2E521-E634-4476-9715-CD546D017F05}"/>
          </ac:spMkLst>
        </pc:spChg>
        <pc:spChg chg="add mod">
          <ac:chgData name="Ragnhild Halvorsrud" userId="917ea340-fd63-490f-a7db-68428d24cf32" providerId="ADAL" clId="{3F26B701-AADC-4668-AAA4-FB7BA2B947B1}" dt="2020-06-19T17:20:46.985" v="16619"/>
          <ac:spMkLst>
            <pc:docMk/>
            <pc:sldMk cId="4245267515" sldId="521"/>
            <ac:spMk id="14" creationId="{1CD0294F-1770-438D-A1BE-E44FD4628254}"/>
          </ac:spMkLst>
        </pc:spChg>
        <pc:spChg chg="add mod">
          <ac:chgData name="Ragnhild Halvorsrud" userId="917ea340-fd63-490f-a7db-68428d24cf32" providerId="ADAL" clId="{3F26B701-AADC-4668-AAA4-FB7BA2B947B1}" dt="2020-06-19T17:20:46.986" v="16620"/>
          <ac:spMkLst>
            <pc:docMk/>
            <pc:sldMk cId="4245267515" sldId="521"/>
            <ac:spMk id="15" creationId="{5B2C60AC-06E9-43E0-86D4-85C5B3E2395B}"/>
          </ac:spMkLst>
        </pc:spChg>
        <pc:spChg chg="add mod">
          <ac:chgData name="Ragnhild Halvorsrud" userId="917ea340-fd63-490f-a7db-68428d24cf32" providerId="ADAL" clId="{3F26B701-AADC-4668-AAA4-FB7BA2B947B1}" dt="2020-06-19T17:20:46.986" v="16621"/>
          <ac:spMkLst>
            <pc:docMk/>
            <pc:sldMk cId="4245267515" sldId="521"/>
            <ac:spMk id="16" creationId="{CDB11C76-C880-4B5E-8205-CA2F7A9A43F8}"/>
          </ac:spMkLst>
        </pc:spChg>
        <pc:spChg chg="add mod">
          <ac:chgData name="Ragnhild Halvorsrud" userId="917ea340-fd63-490f-a7db-68428d24cf32" providerId="ADAL" clId="{3F26B701-AADC-4668-AAA4-FB7BA2B947B1}" dt="2020-06-19T17:20:46.987" v="16622"/>
          <ac:spMkLst>
            <pc:docMk/>
            <pc:sldMk cId="4245267515" sldId="521"/>
            <ac:spMk id="19" creationId="{0D058E7D-D475-431D-966B-F0520E7AC49A}"/>
          </ac:spMkLst>
        </pc:spChg>
        <pc:spChg chg="add mod">
          <ac:chgData name="Ragnhild Halvorsrud" userId="917ea340-fd63-490f-a7db-68428d24cf32" providerId="ADAL" clId="{3F26B701-AADC-4668-AAA4-FB7BA2B947B1}" dt="2020-06-19T17:20:46.988" v="16623"/>
          <ac:spMkLst>
            <pc:docMk/>
            <pc:sldMk cId="4245267515" sldId="521"/>
            <ac:spMk id="20" creationId="{342D0868-9FCA-41F9-868F-3D7965033A43}"/>
          </ac:spMkLst>
        </pc:spChg>
        <pc:spChg chg="add mod">
          <ac:chgData name="Ragnhild Halvorsrud" userId="917ea340-fd63-490f-a7db-68428d24cf32" providerId="ADAL" clId="{3F26B701-AADC-4668-AAA4-FB7BA2B947B1}" dt="2020-06-19T17:20:46.989" v="16624"/>
          <ac:spMkLst>
            <pc:docMk/>
            <pc:sldMk cId="4245267515" sldId="521"/>
            <ac:spMk id="22" creationId="{F1184965-7F36-4594-A929-BAD4678FABAB}"/>
          </ac:spMkLst>
        </pc:spChg>
        <pc:spChg chg="add mod">
          <ac:chgData name="Ragnhild Halvorsrud" userId="917ea340-fd63-490f-a7db-68428d24cf32" providerId="ADAL" clId="{3F26B701-AADC-4668-AAA4-FB7BA2B947B1}" dt="2020-06-19T17:20:46.990" v="16625"/>
          <ac:spMkLst>
            <pc:docMk/>
            <pc:sldMk cId="4245267515" sldId="521"/>
            <ac:spMk id="23" creationId="{708197C1-AC71-4324-AB88-E6D2E60C62D9}"/>
          </ac:spMkLst>
        </pc:spChg>
        <pc:spChg chg="add mod">
          <ac:chgData name="Ragnhild Halvorsrud" userId="917ea340-fd63-490f-a7db-68428d24cf32" providerId="ADAL" clId="{3F26B701-AADC-4668-AAA4-FB7BA2B947B1}" dt="2020-06-19T17:20:46.991" v="16626"/>
          <ac:spMkLst>
            <pc:docMk/>
            <pc:sldMk cId="4245267515" sldId="521"/>
            <ac:spMk id="24" creationId="{5CF02FD6-8738-4A45-8BEE-F33B806ACADE}"/>
          </ac:spMkLst>
        </pc:spChg>
        <pc:spChg chg="add mod">
          <ac:chgData name="Ragnhild Halvorsrud" userId="917ea340-fd63-490f-a7db-68428d24cf32" providerId="ADAL" clId="{3F26B701-AADC-4668-AAA4-FB7BA2B947B1}" dt="2020-06-19T17:20:46.992" v="16627"/>
          <ac:spMkLst>
            <pc:docMk/>
            <pc:sldMk cId="4245267515" sldId="521"/>
            <ac:spMk id="25" creationId="{FF5463BE-EA2C-4BB7-9B23-428B6AA63DE0}"/>
          </ac:spMkLst>
        </pc:spChg>
        <pc:spChg chg="add mod">
          <ac:chgData name="Ragnhild Halvorsrud" userId="917ea340-fd63-490f-a7db-68428d24cf32" providerId="ADAL" clId="{3F26B701-AADC-4668-AAA4-FB7BA2B947B1}" dt="2020-06-19T17:20:46.992" v="16628"/>
          <ac:spMkLst>
            <pc:docMk/>
            <pc:sldMk cId="4245267515" sldId="521"/>
            <ac:spMk id="28" creationId="{A77A774B-0AD4-47E2-BE6E-652753346637}"/>
          </ac:spMkLst>
        </pc:spChg>
        <pc:spChg chg="add mod">
          <ac:chgData name="Ragnhild Halvorsrud" userId="917ea340-fd63-490f-a7db-68428d24cf32" providerId="ADAL" clId="{3F26B701-AADC-4668-AAA4-FB7BA2B947B1}" dt="2020-06-19T17:20:46.993" v="16629"/>
          <ac:spMkLst>
            <pc:docMk/>
            <pc:sldMk cId="4245267515" sldId="521"/>
            <ac:spMk id="29" creationId="{E2AC00F9-5259-42E1-85A4-8BB905E5EC98}"/>
          </ac:spMkLst>
        </pc:spChg>
        <pc:spChg chg="add mod">
          <ac:chgData name="Ragnhild Halvorsrud" userId="917ea340-fd63-490f-a7db-68428d24cf32" providerId="ADAL" clId="{3F26B701-AADC-4668-AAA4-FB7BA2B947B1}" dt="2020-06-19T17:20:46.994" v="16630"/>
          <ac:spMkLst>
            <pc:docMk/>
            <pc:sldMk cId="4245267515" sldId="521"/>
            <ac:spMk id="30" creationId="{6B371809-40CF-4D63-98B7-8ED43F621298}"/>
          </ac:spMkLst>
        </pc:spChg>
        <pc:spChg chg="add mod">
          <ac:chgData name="Ragnhild Halvorsrud" userId="917ea340-fd63-490f-a7db-68428d24cf32" providerId="ADAL" clId="{3F26B701-AADC-4668-AAA4-FB7BA2B947B1}" dt="2020-06-19T17:20:46.994" v="16631"/>
          <ac:spMkLst>
            <pc:docMk/>
            <pc:sldMk cId="4245267515" sldId="521"/>
            <ac:spMk id="31" creationId="{5941CE5C-0168-4ED5-B254-192761ABF9DF}"/>
          </ac:spMkLst>
        </pc:spChg>
        <pc:spChg chg="add mod">
          <ac:chgData name="Ragnhild Halvorsrud" userId="917ea340-fd63-490f-a7db-68428d24cf32" providerId="ADAL" clId="{3F26B701-AADC-4668-AAA4-FB7BA2B947B1}" dt="2020-06-19T17:20:46.995" v="16632"/>
          <ac:spMkLst>
            <pc:docMk/>
            <pc:sldMk cId="4245267515" sldId="521"/>
            <ac:spMk id="32" creationId="{4C1118E5-5484-44FD-947B-6BC1EB0954C1}"/>
          </ac:spMkLst>
        </pc:spChg>
        <pc:spChg chg="add mod">
          <ac:chgData name="Ragnhild Halvorsrud" userId="917ea340-fd63-490f-a7db-68428d24cf32" providerId="ADAL" clId="{3F26B701-AADC-4668-AAA4-FB7BA2B947B1}" dt="2020-06-19T17:20:46.996" v="16633"/>
          <ac:spMkLst>
            <pc:docMk/>
            <pc:sldMk cId="4245267515" sldId="521"/>
            <ac:spMk id="33" creationId="{DC93BDB7-0755-4D69-9C8D-44A28E01061F}"/>
          </ac:spMkLst>
        </pc:spChg>
        <pc:spChg chg="add mod">
          <ac:chgData name="Ragnhild Halvorsrud" userId="917ea340-fd63-490f-a7db-68428d24cf32" providerId="ADAL" clId="{3F26B701-AADC-4668-AAA4-FB7BA2B947B1}" dt="2020-06-19T17:20:46.997" v="16634" actId="790"/>
          <ac:spMkLst>
            <pc:docMk/>
            <pc:sldMk cId="4245267515" sldId="521"/>
            <ac:spMk id="34" creationId="{F1375318-2C21-4EEB-B430-22590AA28AB1}"/>
          </ac:spMkLst>
        </pc:spChg>
        <pc:picChg chg="add mod">
          <ac:chgData name="Ragnhild Halvorsrud" userId="917ea340-fd63-490f-a7db-68428d24cf32" providerId="ADAL" clId="{3F26B701-AADC-4668-AAA4-FB7BA2B947B1}" dt="2020-06-19T16:36:59.500" v="12208" actId="1076"/>
          <ac:picMkLst>
            <pc:docMk/>
            <pc:sldMk cId="4245267515" sldId="521"/>
            <ac:picMk id="35" creationId="{3469D6E0-9BC0-4425-85C6-F9A85F72B40C}"/>
          </ac:picMkLst>
        </pc:picChg>
        <pc:cxnChg chg="add mod">
          <ac:chgData name="Ragnhild Halvorsrud" userId="917ea340-fd63-490f-a7db-68428d24cf32" providerId="ADAL" clId="{3F26B701-AADC-4668-AAA4-FB7BA2B947B1}" dt="2020-06-19T12:21:25.182" v="10349" actId="1076"/>
          <ac:cxnSpMkLst>
            <pc:docMk/>
            <pc:sldMk cId="4245267515" sldId="521"/>
            <ac:cxnSpMk id="17" creationId="{9C71034E-BFF9-4D9C-B55A-226881B1CD44}"/>
          </ac:cxnSpMkLst>
        </pc:cxnChg>
        <pc:cxnChg chg="add mod">
          <ac:chgData name="Ragnhild Halvorsrud" userId="917ea340-fd63-490f-a7db-68428d24cf32" providerId="ADAL" clId="{3F26B701-AADC-4668-AAA4-FB7BA2B947B1}" dt="2020-06-19T12:21:25.182" v="10349" actId="1076"/>
          <ac:cxnSpMkLst>
            <pc:docMk/>
            <pc:sldMk cId="4245267515" sldId="521"/>
            <ac:cxnSpMk id="18" creationId="{974FE529-DB7F-471D-8A5D-EFCEB97297D1}"/>
          </ac:cxnSpMkLst>
        </pc:cxnChg>
        <pc:cxnChg chg="add mod">
          <ac:chgData name="Ragnhild Halvorsrud" userId="917ea340-fd63-490f-a7db-68428d24cf32" providerId="ADAL" clId="{3F26B701-AADC-4668-AAA4-FB7BA2B947B1}" dt="2020-06-19T12:21:25.182" v="10349" actId="1076"/>
          <ac:cxnSpMkLst>
            <pc:docMk/>
            <pc:sldMk cId="4245267515" sldId="521"/>
            <ac:cxnSpMk id="21" creationId="{B8D0DA7A-1773-4B82-AC4D-16736CF5F44B}"/>
          </ac:cxnSpMkLst>
        </pc:cxnChg>
        <pc:cxnChg chg="add mod">
          <ac:chgData name="Ragnhild Halvorsrud" userId="917ea340-fd63-490f-a7db-68428d24cf32" providerId="ADAL" clId="{3F26B701-AADC-4668-AAA4-FB7BA2B947B1}" dt="2020-06-19T12:21:25.182" v="10349" actId="1076"/>
          <ac:cxnSpMkLst>
            <pc:docMk/>
            <pc:sldMk cId="4245267515" sldId="521"/>
            <ac:cxnSpMk id="26" creationId="{938B8B73-7659-41F9-9D1E-A8D97ADE1A52}"/>
          </ac:cxnSpMkLst>
        </pc:cxnChg>
        <pc:cxnChg chg="add mod">
          <ac:chgData name="Ragnhild Halvorsrud" userId="917ea340-fd63-490f-a7db-68428d24cf32" providerId="ADAL" clId="{3F26B701-AADC-4668-AAA4-FB7BA2B947B1}" dt="2020-06-19T12:21:25.182" v="10349" actId="1076"/>
          <ac:cxnSpMkLst>
            <pc:docMk/>
            <pc:sldMk cId="4245267515" sldId="521"/>
            <ac:cxnSpMk id="27" creationId="{6563AE76-E623-41B2-A2D4-1A2D40373359}"/>
          </ac:cxnSpMkLst>
        </pc:cxnChg>
      </pc:sldChg>
      <pc:sldChg chg="addSp delSp modSp new mod modNotes">
        <pc:chgData name="Ragnhild Halvorsrud" userId="917ea340-fd63-490f-a7db-68428d24cf32" providerId="ADAL" clId="{3F26B701-AADC-4668-AAA4-FB7BA2B947B1}" dt="2020-06-19T17:20:46.470" v="16348" actId="790"/>
        <pc:sldMkLst>
          <pc:docMk/>
          <pc:sldMk cId="1796706160" sldId="522"/>
        </pc:sldMkLst>
        <pc:spChg chg="mod">
          <ac:chgData name="Ragnhild Halvorsrud" userId="917ea340-fd63-490f-a7db-68428d24cf32" providerId="ADAL" clId="{3F26B701-AADC-4668-AAA4-FB7BA2B947B1}" dt="2020-06-19T17:20:46.056" v="16144" actId="790"/>
          <ac:spMkLst>
            <pc:docMk/>
            <pc:sldMk cId="1796706160" sldId="522"/>
            <ac:spMk id="2" creationId="{1AA7EC0E-8CFE-424D-8AF5-64D77111E340}"/>
          </ac:spMkLst>
        </pc:spChg>
        <pc:spChg chg="mod">
          <ac:chgData name="Ragnhild Halvorsrud" userId="917ea340-fd63-490f-a7db-68428d24cf32" providerId="ADAL" clId="{3F26B701-AADC-4668-AAA4-FB7BA2B947B1}" dt="2020-06-19T17:20:46.058" v="16145" actId="790"/>
          <ac:spMkLst>
            <pc:docMk/>
            <pc:sldMk cId="1796706160" sldId="522"/>
            <ac:spMk id="3" creationId="{CC71634D-2104-4EAC-95B0-FB6EEB37464F}"/>
          </ac:spMkLst>
        </pc:spChg>
        <pc:spChg chg="mod">
          <ac:chgData name="Ragnhild Halvorsrud" userId="917ea340-fd63-490f-a7db-68428d24cf32" providerId="ADAL" clId="{3F26B701-AADC-4668-AAA4-FB7BA2B947B1}" dt="2020-06-19T17:20:46.061" v="16146" actId="790"/>
          <ac:spMkLst>
            <pc:docMk/>
            <pc:sldMk cId="1796706160" sldId="522"/>
            <ac:spMk id="6" creationId="{71D0F299-2A29-4725-A502-5CCEB5DB1216}"/>
          </ac:spMkLst>
        </pc:spChg>
        <pc:spChg chg="mod">
          <ac:chgData name="Ragnhild Halvorsrud" userId="917ea340-fd63-490f-a7db-68428d24cf32" providerId="ADAL" clId="{3F26B701-AADC-4668-AAA4-FB7BA2B947B1}" dt="2020-06-19T17:20:46.064" v="16147" actId="790"/>
          <ac:spMkLst>
            <pc:docMk/>
            <pc:sldMk cId="1796706160" sldId="522"/>
            <ac:spMk id="7" creationId="{0F185E91-F8E2-4BA5-9712-DEEEB3F3E6DC}"/>
          </ac:spMkLst>
        </pc:spChg>
        <pc:spChg chg="mod">
          <ac:chgData name="Ragnhild Halvorsrud" userId="917ea340-fd63-490f-a7db-68428d24cf32" providerId="ADAL" clId="{3F26B701-AADC-4668-AAA4-FB7BA2B947B1}" dt="2020-06-19T17:20:46.066" v="16148" actId="790"/>
          <ac:spMkLst>
            <pc:docMk/>
            <pc:sldMk cId="1796706160" sldId="522"/>
            <ac:spMk id="8" creationId="{7013D52F-41C1-4B0F-9BA9-E04F8BDE903E}"/>
          </ac:spMkLst>
        </pc:spChg>
        <pc:spChg chg="mod">
          <ac:chgData name="Ragnhild Halvorsrud" userId="917ea340-fd63-490f-a7db-68428d24cf32" providerId="ADAL" clId="{3F26B701-AADC-4668-AAA4-FB7BA2B947B1}" dt="2020-06-19T17:20:46.068" v="16149" actId="790"/>
          <ac:spMkLst>
            <pc:docMk/>
            <pc:sldMk cId="1796706160" sldId="522"/>
            <ac:spMk id="9" creationId="{C05B714A-07E7-49AA-9EB6-7AFF0550A600}"/>
          </ac:spMkLst>
        </pc:spChg>
        <pc:spChg chg="mod">
          <ac:chgData name="Ragnhild Halvorsrud" userId="917ea340-fd63-490f-a7db-68428d24cf32" providerId="ADAL" clId="{3F26B701-AADC-4668-AAA4-FB7BA2B947B1}" dt="2020-06-19T17:20:46.070" v="16150" actId="790"/>
          <ac:spMkLst>
            <pc:docMk/>
            <pc:sldMk cId="1796706160" sldId="522"/>
            <ac:spMk id="10" creationId="{96AF4AEF-0A37-40B1-B08E-D341D7F6E36F}"/>
          </ac:spMkLst>
        </pc:spChg>
        <pc:spChg chg="mod">
          <ac:chgData name="Ragnhild Halvorsrud" userId="917ea340-fd63-490f-a7db-68428d24cf32" providerId="ADAL" clId="{3F26B701-AADC-4668-AAA4-FB7BA2B947B1}" dt="2020-06-19T17:20:46.072" v="16151" actId="790"/>
          <ac:spMkLst>
            <pc:docMk/>
            <pc:sldMk cId="1796706160" sldId="522"/>
            <ac:spMk id="11" creationId="{EAB67B61-4982-483F-ACE7-222BACC451B1}"/>
          </ac:spMkLst>
        </pc:spChg>
        <pc:spChg chg="mod">
          <ac:chgData name="Ragnhild Halvorsrud" userId="917ea340-fd63-490f-a7db-68428d24cf32" providerId="ADAL" clId="{3F26B701-AADC-4668-AAA4-FB7BA2B947B1}" dt="2020-06-19T17:20:46.074" v="16152" actId="790"/>
          <ac:spMkLst>
            <pc:docMk/>
            <pc:sldMk cId="1796706160" sldId="522"/>
            <ac:spMk id="12" creationId="{620474D1-01B1-4967-9E36-C9A15A15EC49}"/>
          </ac:spMkLst>
        </pc:spChg>
        <pc:spChg chg="mod">
          <ac:chgData name="Ragnhild Halvorsrud" userId="917ea340-fd63-490f-a7db-68428d24cf32" providerId="ADAL" clId="{3F26B701-AADC-4668-AAA4-FB7BA2B947B1}" dt="2020-06-19T17:20:46.077" v="16153" actId="790"/>
          <ac:spMkLst>
            <pc:docMk/>
            <pc:sldMk cId="1796706160" sldId="522"/>
            <ac:spMk id="13" creationId="{7E4B0E4A-0E11-4068-A97D-15D6532975F5}"/>
          </ac:spMkLst>
        </pc:spChg>
        <pc:spChg chg="mod">
          <ac:chgData name="Ragnhild Halvorsrud" userId="917ea340-fd63-490f-a7db-68428d24cf32" providerId="ADAL" clId="{3F26B701-AADC-4668-AAA4-FB7BA2B947B1}" dt="2020-06-19T17:20:46.079" v="16154" actId="790"/>
          <ac:spMkLst>
            <pc:docMk/>
            <pc:sldMk cId="1796706160" sldId="522"/>
            <ac:spMk id="15" creationId="{8CCA8137-DAE0-4812-B6CC-5D1E6365A141}"/>
          </ac:spMkLst>
        </pc:spChg>
        <pc:spChg chg="mod">
          <ac:chgData name="Ragnhild Halvorsrud" userId="917ea340-fd63-490f-a7db-68428d24cf32" providerId="ADAL" clId="{3F26B701-AADC-4668-AAA4-FB7BA2B947B1}" dt="2020-06-19T17:20:46.081" v="16155" actId="790"/>
          <ac:spMkLst>
            <pc:docMk/>
            <pc:sldMk cId="1796706160" sldId="522"/>
            <ac:spMk id="16" creationId="{5532483D-641C-4FCE-A1AA-6DA5880420EB}"/>
          </ac:spMkLst>
        </pc:spChg>
        <pc:spChg chg="mod">
          <ac:chgData name="Ragnhild Halvorsrud" userId="917ea340-fd63-490f-a7db-68428d24cf32" providerId="ADAL" clId="{3F26B701-AADC-4668-AAA4-FB7BA2B947B1}" dt="2020-06-19T17:20:46.083" v="16156" actId="790"/>
          <ac:spMkLst>
            <pc:docMk/>
            <pc:sldMk cId="1796706160" sldId="522"/>
            <ac:spMk id="17" creationId="{3F4285C9-353E-4FBB-9918-4297D0626841}"/>
          </ac:spMkLst>
        </pc:spChg>
        <pc:spChg chg="mod">
          <ac:chgData name="Ragnhild Halvorsrud" userId="917ea340-fd63-490f-a7db-68428d24cf32" providerId="ADAL" clId="{3F26B701-AADC-4668-AAA4-FB7BA2B947B1}" dt="2020-06-19T17:20:46.085" v="16157" actId="790"/>
          <ac:spMkLst>
            <pc:docMk/>
            <pc:sldMk cId="1796706160" sldId="522"/>
            <ac:spMk id="18" creationId="{D3BADDCD-2314-4441-917E-F8018D4542BF}"/>
          </ac:spMkLst>
        </pc:spChg>
        <pc:spChg chg="mod">
          <ac:chgData name="Ragnhild Halvorsrud" userId="917ea340-fd63-490f-a7db-68428d24cf32" providerId="ADAL" clId="{3F26B701-AADC-4668-AAA4-FB7BA2B947B1}" dt="2020-06-19T17:20:46.087" v="16158" actId="790"/>
          <ac:spMkLst>
            <pc:docMk/>
            <pc:sldMk cId="1796706160" sldId="522"/>
            <ac:spMk id="19" creationId="{B27C7C2C-9D4B-4B31-A40F-C79521CE5873}"/>
          </ac:spMkLst>
        </pc:spChg>
        <pc:spChg chg="mod">
          <ac:chgData name="Ragnhild Halvorsrud" userId="917ea340-fd63-490f-a7db-68428d24cf32" providerId="ADAL" clId="{3F26B701-AADC-4668-AAA4-FB7BA2B947B1}" dt="2020-06-19T17:20:46.089" v="16159" actId="790"/>
          <ac:spMkLst>
            <pc:docMk/>
            <pc:sldMk cId="1796706160" sldId="522"/>
            <ac:spMk id="20" creationId="{D10ECEB4-B525-491A-98EC-7BE4E1740C49}"/>
          </ac:spMkLst>
        </pc:spChg>
        <pc:spChg chg="mod">
          <ac:chgData name="Ragnhild Halvorsrud" userId="917ea340-fd63-490f-a7db-68428d24cf32" providerId="ADAL" clId="{3F26B701-AADC-4668-AAA4-FB7BA2B947B1}" dt="2020-06-19T17:20:46.091" v="16160" actId="790"/>
          <ac:spMkLst>
            <pc:docMk/>
            <pc:sldMk cId="1796706160" sldId="522"/>
            <ac:spMk id="21" creationId="{B7975410-54D5-44DF-AD2D-11AF01455401}"/>
          </ac:spMkLst>
        </pc:spChg>
        <pc:spChg chg="mod">
          <ac:chgData name="Ragnhild Halvorsrud" userId="917ea340-fd63-490f-a7db-68428d24cf32" providerId="ADAL" clId="{3F26B701-AADC-4668-AAA4-FB7BA2B947B1}" dt="2020-06-19T17:20:46.094" v="16161" actId="790"/>
          <ac:spMkLst>
            <pc:docMk/>
            <pc:sldMk cId="1796706160" sldId="522"/>
            <ac:spMk id="22" creationId="{048D66AD-A945-4DA1-9CB3-D7ADA85FAF92}"/>
          </ac:spMkLst>
        </pc:spChg>
        <pc:spChg chg="mod">
          <ac:chgData name="Ragnhild Halvorsrud" userId="917ea340-fd63-490f-a7db-68428d24cf32" providerId="ADAL" clId="{3F26B701-AADC-4668-AAA4-FB7BA2B947B1}" dt="2020-06-19T17:20:46.096" v="16162" actId="790"/>
          <ac:spMkLst>
            <pc:docMk/>
            <pc:sldMk cId="1796706160" sldId="522"/>
            <ac:spMk id="24" creationId="{1376EC91-E225-473A-8C8C-E38EA9A03FB5}"/>
          </ac:spMkLst>
        </pc:spChg>
        <pc:spChg chg="mod">
          <ac:chgData name="Ragnhild Halvorsrud" userId="917ea340-fd63-490f-a7db-68428d24cf32" providerId="ADAL" clId="{3F26B701-AADC-4668-AAA4-FB7BA2B947B1}" dt="2020-06-19T17:20:46.098" v="16163" actId="790"/>
          <ac:spMkLst>
            <pc:docMk/>
            <pc:sldMk cId="1796706160" sldId="522"/>
            <ac:spMk id="25" creationId="{835DE645-25DB-4401-8318-3BC9C16F28DD}"/>
          </ac:spMkLst>
        </pc:spChg>
        <pc:spChg chg="mod">
          <ac:chgData name="Ragnhild Halvorsrud" userId="917ea340-fd63-490f-a7db-68428d24cf32" providerId="ADAL" clId="{3F26B701-AADC-4668-AAA4-FB7BA2B947B1}" dt="2020-06-19T17:20:46.100" v="16164" actId="790"/>
          <ac:spMkLst>
            <pc:docMk/>
            <pc:sldMk cId="1796706160" sldId="522"/>
            <ac:spMk id="26" creationId="{901F88F2-6A01-4550-A7EF-D4D1921ED205}"/>
          </ac:spMkLst>
        </pc:spChg>
        <pc:spChg chg="mod">
          <ac:chgData name="Ragnhild Halvorsrud" userId="917ea340-fd63-490f-a7db-68428d24cf32" providerId="ADAL" clId="{3F26B701-AADC-4668-AAA4-FB7BA2B947B1}" dt="2020-06-19T17:20:46.102" v="16165" actId="790"/>
          <ac:spMkLst>
            <pc:docMk/>
            <pc:sldMk cId="1796706160" sldId="522"/>
            <ac:spMk id="27" creationId="{C1A6664E-7BAD-44B3-A5CA-B19F4ED799D7}"/>
          </ac:spMkLst>
        </pc:spChg>
        <pc:spChg chg="mod">
          <ac:chgData name="Ragnhild Halvorsrud" userId="917ea340-fd63-490f-a7db-68428d24cf32" providerId="ADAL" clId="{3F26B701-AADC-4668-AAA4-FB7BA2B947B1}" dt="2020-06-19T17:20:46.105" v="16166" actId="790"/>
          <ac:spMkLst>
            <pc:docMk/>
            <pc:sldMk cId="1796706160" sldId="522"/>
            <ac:spMk id="28" creationId="{2FBC74BC-0810-448F-B6CE-85869778AF76}"/>
          </ac:spMkLst>
        </pc:spChg>
        <pc:spChg chg="mod">
          <ac:chgData name="Ragnhild Halvorsrud" userId="917ea340-fd63-490f-a7db-68428d24cf32" providerId="ADAL" clId="{3F26B701-AADC-4668-AAA4-FB7BA2B947B1}" dt="2020-06-19T17:20:46.107" v="16167" actId="790"/>
          <ac:spMkLst>
            <pc:docMk/>
            <pc:sldMk cId="1796706160" sldId="522"/>
            <ac:spMk id="29" creationId="{18D92134-E209-4497-97BD-A48A822283B7}"/>
          </ac:spMkLst>
        </pc:spChg>
        <pc:spChg chg="mod">
          <ac:chgData name="Ragnhild Halvorsrud" userId="917ea340-fd63-490f-a7db-68428d24cf32" providerId="ADAL" clId="{3F26B701-AADC-4668-AAA4-FB7BA2B947B1}" dt="2020-06-19T17:20:46.108" v="16168" actId="790"/>
          <ac:spMkLst>
            <pc:docMk/>
            <pc:sldMk cId="1796706160" sldId="522"/>
            <ac:spMk id="30" creationId="{E762E981-8B3D-4FBA-B7B6-4C06D058D6C4}"/>
          </ac:spMkLst>
        </pc:spChg>
        <pc:spChg chg="mod">
          <ac:chgData name="Ragnhild Halvorsrud" userId="917ea340-fd63-490f-a7db-68428d24cf32" providerId="ADAL" clId="{3F26B701-AADC-4668-AAA4-FB7BA2B947B1}" dt="2020-06-19T17:20:46.110" v="16169" actId="790"/>
          <ac:spMkLst>
            <pc:docMk/>
            <pc:sldMk cId="1796706160" sldId="522"/>
            <ac:spMk id="31" creationId="{AE5C7A4E-7897-4BB6-A64B-3BED367B1C84}"/>
          </ac:spMkLst>
        </pc:spChg>
        <pc:spChg chg="mod">
          <ac:chgData name="Ragnhild Halvorsrud" userId="917ea340-fd63-490f-a7db-68428d24cf32" providerId="ADAL" clId="{3F26B701-AADC-4668-AAA4-FB7BA2B947B1}" dt="2020-06-19T17:20:46.113" v="16170" actId="790"/>
          <ac:spMkLst>
            <pc:docMk/>
            <pc:sldMk cId="1796706160" sldId="522"/>
            <ac:spMk id="33" creationId="{A28AEF36-9540-406D-A826-887ADE0BAA3E}"/>
          </ac:spMkLst>
        </pc:spChg>
        <pc:spChg chg="mod">
          <ac:chgData name="Ragnhild Halvorsrud" userId="917ea340-fd63-490f-a7db-68428d24cf32" providerId="ADAL" clId="{3F26B701-AADC-4668-AAA4-FB7BA2B947B1}" dt="2020-06-19T17:20:46.115" v="16171" actId="790"/>
          <ac:spMkLst>
            <pc:docMk/>
            <pc:sldMk cId="1796706160" sldId="522"/>
            <ac:spMk id="34" creationId="{E525A1D4-B7CC-414F-9192-715B055403A3}"/>
          </ac:spMkLst>
        </pc:spChg>
        <pc:spChg chg="mod">
          <ac:chgData name="Ragnhild Halvorsrud" userId="917ea340-fd63-490f-a7db-68428d24cf32" providerId="ADAL" clId="{3F26B701-AADC-4668-AAA4-FB7BA2B947B1}" dt="2020-06-19T17:20:46.117" v="16172" actId="790"/>
          <ac:spMkLst>
            <pc:docMk/>
            <pc:sldMk cId="1796706160" sldId="522"/>
            <ac:spMk id="35" creationId="{CB0255F7-AD1F-4662-9D0C-E873E6762E1A}"/>
          </ac:spMkLst>
        </pc:spChg>
        <pc:spChg chg="mod">
          <ac:chgData name="Ragnhild Halvorsrud" userId="917ea340-fd63-490f-a7db-68428d24cf32" providerId="ADAL" clId="{3F26B701-AADC-4668-AAA4-FB7BA2B947B1}" dt="2020-06-19T17:20:46.119" v="16173" actId="790"/>
          <ac:spMkLst>
            <pc:docMk/>
            <pc:sldMk cId="1796706160" sldId="522"/>
            <ac:spMk id="36" creationId="{5D60650B-9EB9-4655-BDBD-458DCD20A98E}"/>
          </ac:spMkLst>
        </pc:spChg>
        <pc:spChg chg="mod">
          <ac:chgData name="Ragnhild Halvorsrud" userId="917ea340-fd63-490f-a7db-68428d24cf32" providerId="ADAL" clId="{3F26B701-AADC-4668-AAA4-FB7BA2B947B1}" dt="2020-06-19T17:20:46.120" v="16174" actId="790"/>
          <ac:spMkLst>
            <pc:docMk/>
            <pc:sldMk cId="1796706160" sldId="522"/>
            <ac:spMk id="37" creationId="{337D5BBE-7742-4602-8EF9-E1E2EF47C06B}"/>
          </ac:spMkLst>
        </pc:spChg>
        <pc:spChg chg="mod">
          <ac:chgData name="Ragnhild Halvorsrud" userId="917ea340-fd63-490f-a7db-68428d24cf32" providerId="ADAL" clId="{3F26B701-AADC-4668-AAA4-FB7BA2B947B1}" dt="2020-06-19T17:20:46.122" v="16175" actId="790"/>
          <ac:spMkLst>
            <pc:docMk/>
            <pc:sldMk cId="1796706160" sldId="522"/>
            <ac:spMk id="38" creationId="{3A21568C-BEF3-4CD3-852D-BC6846FC9989}"/>
          </ac:spMkLst>
        </pc:spChg>
        <pc:spChg chg="mod">
          <ac:chgData name="Ragnhild Halvorsrud" userId="917ea340-fd63-490f-a7db-68428d24cf32" providerId="ADAL" clId="{3F26B701-AADC-4668-AAA4-FB7BA2B947B1}" dt="2020-06-19T17:20:46.124" v="16176" actId="790"/>
          <ac:spMkLst>
            <pc:docMk/>
            <pc:sldMk cId="1796706160" sldId="522"/>
            <ac:spMk id="39" creationId="{838C484B-882B-4901-A45C-68F3B27A7C7F}"/>
          </ac:spMkLst>
        </pc:spChg>
        <pc:spChg chg="mod">
          <ac:chgData name="Ragnhild Halvorsrud" userId="917ea340-fd63-490f-a7db-68428d24cf32" providerId="ADAL" clId="{3F26B701-AADC-4668-AAA4-FB7BA2B947B1}" dt="2020-06-19T17:20:46.126" v="16177" actId="790"/>
          <ac:spMkLst>
            <pc:docMk/>
            <pc:sldMk cId="1796706160" sldId="522"/>
            <ac:spMk id="40" creationId="{90483C43-157F-4CCB-A0B2-F8D689AB097C}"/>
          </ac:spMkLst>
        </pc:spChg>
        <pc:spChg chg="mod">
          <ac:chgData name="Ragnhild Halvorsrud" userId="917ea340-fd63-490f-a7db-68428d24cf32" providerId="ADAL" clId="{3F26B701-AADC-4668-AAA4-FB7BA2B947B1}" dt="2020-06-19T17:20:46.128" v="16178" actId="790"/>
          <ac:spMkLst>
            <pc:docMk/>
            <pc:sldMk cId="1796706160" sldId="522"/>
            <ac:spMk id="42" creationId="{70F9F124-6B73-4C5C-8D56-EC106D746C4C}"/>
          </ac:spMkLst>
        </pc:spChg>
        <pc:spChg chg="mod">
          <ac:chgData name="Ragnhild Halvorsrud" userId="917ea340-fd63-490f-a7db-68428d24cf32" providerId="ADAL" clId="{3F26B701-AADC-4668-AAA4-FB7BA2B947B1}" dt="2020-06-19T17:20:46.131" v="16179" actId="790"/>
          <ac:spMkLst>
            <pc:docMk/>
            <pc:sldMk cId="1796706160" sldId="522"/>
            <ac:spMk id="43" creationId="{FE7505A8-83F1-4A87-A199-AA2356D18E94}"/>
          </ac:spMkLst>
        </pc:spChg>
        <pc:spChg chg="mod">
          <ac:chgData name="Ragnhild Halvorsrud" userId="917ea340-fd63-490f-a7db-68428d24cf32" providerId="ADAL" clId="{3F26B701-AADC-4668-AAA4-FB7BA2B947B1}" dt="2020-06-19T17:20:46.133" v="16180" actId="790"/>
          <ac:spMkLst>
            <pc:docMk/>
            <pc:sldMk cId="1796706160" sldId="522"/>
            <ac:spMk id="44" creationId="{8793C06D-0CEE-4651-9E0B-0AC73C56C2D0}"/>
          </ac:spMkLst>
        </pc:spChg>
        <pc:spChg chg="mod">
          <ac:chgData name="Ragnhild Halvorsrud" userId="917ea340-fd63-490f-a7db-68428d24cf32" providerId="ADAL" clId="{3F26B701-AADC-4668-AAA4-FB7BA2B947B1}" dt="2020-06-19T17:20:46.135" v="16181" actId="790"/>
          <ac:spMkLst>
            <pc:docMk/>
            <pc:sldMk cId="1796706160" sldId="522"/>
            <ac:spMk id="45" creationId="{3E89A2DB-E0D2-4B40-9A29-A3178B672D0C}"/>
          </ac:spMkLst>
        </pc:spChg>
        <pc:spChg chg="mod">
          <ac:chgData name="Ragnhild Halvorsrud" userId="917ea340-fd63-490f-a7db-68428d24cf32" providerId="ADAL" clId="{3F26B701-AADC-4668-AAA4-FB7BA2B947B1}" dt="2020-06-19T17:20:46.137" v="16182" actId="790"/>
          <ac:spMkLst>
            <pc:docMk/>
            <pc:sldMk cId="1796706160" sldId="522"/>
            <ac:spMk id="46" creationId="{1A113376-1D4D-4F37-896C-BAB0A69E0C7C}"/>
          </ac:spMkLst>
        </pc:spChg>
        <pc:spChg chg="mod">
          <ac:chgData name="Ragnhild Halvorsrud" userId="917ea340-fd63-490f-a7db-68428d24cf32" providerId="ADAL" clId="{3F26B701-AADC-4668-AAA4-FB7BA2B947B1}" dt="2020-06-19T17:20:46.139" v="16183" actId="790"/>
          <ac:spMkLst>
            <pc:docMk/>
            <pc:sldMk cId="1796706160" sldId="522"/>
            <ac:spMk id="47" creationId="{5017A7E9-BFB3-460D-8791-5F5C4321FF36}"/>
          </ac:spMkLst>
        </pc:spChg>
        <pc:spChg chg="mod">
          <ac:chgData name="Ragnhild Halvorsrud" userId="917ea340-fd63-490f-a7db-68428d24cf32" providerId="ADAL" clId="{3F26B701-AADC-4668-AAA4-FB7BA2B947B1}" dt="2020-06-19T17:20:46.141" v="16184" actId="790"/>
          <ac:spMkLst>
            <pc:docMk/>
            <pc:sldMk cId="1796706160" sldId="522"/>
            <ac:spMk id="48" creationId="{8796451E-D396-47D9-BE9E-82258A41CFF4}"/>
          </ac:spMkLst>
        </pc:spChg>
        <pc:spChg chg="mod">
          <ac:chgData name="Ragnhild Halvorsrud" userId="917ea340-fd63-490f-a7db-68428d24cf32" providerId="ADAL" clId="{3F26B701-AADC-4668-AAA4-FB7BA2B947B1}" dt="2020-06-19T17:20:46.143" v="16185" actId="790"/>
          <ac:spMkLst>
            <pc:docMk/>
            <pc:sldMk cId="1796706160" sldId="522"/>
            <ac:spMk id="49" creationId="{E1D0A85D-89E3-402D-A532-6B0117765633}"/>
          </ac:spMkLst>
        </pc:spChg>
        <pc:spChg chg="mod">
          <ac:chgData name="Ragnhild Halvorsrud" userId="917ea340-fd63-490f-a7db-68428d24cf32" providerId="ADAL" clId="{3F26B701-AADC-4668-AAA4-FB7BA2B947B1}" dt="2020-06-19T17:20:46.146" v="16186" actId="790"/>
          <ac:spMkLst>
            <pc:docMk/>
            <pc:sldMk cId="1796706160" sldId="522"/>
            <ac:spMk id="51" creationId="{BB199132-108C-43A3-A6EC-C90CC9334328}"/>
          </ac:spMkLst>
        </pc:spChg>
        <pc:spChg chg="mod">
          <ac:chgData name="Ragnhild Halvorsrud" userId="917ea340-fd63-490f-a7db-68428d24cf32" providerId="ADAL" clId="{3F26B701-AADC-4668-AAA4-FB7BA2B947B1}" dt="2020-06-19T17:20:46.147" v="16187" actId="790"/>
          <ac:spMkLst>
            <pc:docMk/>
            <pc:sldMk cId="1796706160" sldId="522"/>
            <ac:spMk id="52" creationId="{DB3C7E3E-553B-4107-91D0-E0A48F4BE265}"/>
          </ac:spMkLst>
        </pc:spChg>
        <pc:spChg chg="mod">
          <ac:chgData name="Ragnhild Halvorsrud" userId="917ea340-fd63-490f-a7db-68428d24cf32" providerId="ADAL" clId="{3F26B701-AADC-4668-AAA4-FB7BA2B947B1}" dt="2020-06-19T17:20:46.149" v="16188" actId="790"/>
          <ac:spMkLst>
            <pc:docMk/>
            <pc:sldMk cId="1796706160" sldId="522"/>
            <ac:spMk id="53" creationId="{B4B936D6-DEC7-479C-94D2-9012DBE73FD5}"/>
          </ac:spMkLst>
        </pc:spChg>
        <pc:spChg chg="mod">
          <ac:chgData name="Ragnhild Halvorsrud" userId="917ea340-fd63-490f-a7db-68428d24cf32" providerId="ADAL" clId="{3F26B701-AADC-4668-AAA4-FB7BA2B947B1}" dt="2020-06-19T17:20:46.151" v="16189" actId="790"/>
          <ac:spMkLst>
            <pc:docMk/>
            <pc:sldMk cId="1796706160" sldId="522"/>
            <ac:spMk id="54" creationId="{67BBE10E-0909-4990-B24D-6CCA91C63836}"/>
          </ac:spMkLst>
        </pc:spChg>
        <pc:spChg chg="mod">
          <ac:chgData name="Ragnhild Halvorsrud" userId="917ea340-fd63-490f-a7db-68428d24cf32" providerId="ADAL" clId="{3F26B701-AADC-4668-AAA4-FB7BA2B947B1}" dt="2020-06-19T17:20:46.153" v="16190" actId="790"/>
          <ac:spMkLst>
            <pc:docMk/>
            <pc:sldMk cId="1796706160" sldId="522"/>
            <ac:spMk id="55" creationId="{D21DEA63-7894-4D5F-9CA1-69BDA45D927E}"/>
          </ac:spMkLst>
        </pc:spChg>
        <pc:spChg chg="mod">
          <ac:chgData name="Ragnhild Halvorsrud" userId="917ea340-fd63-490f-a7db-68428d24cf32" providerId="ADAL" clId="{3F26B701-AADC-4668-AAA4-FB7BA2B947B1}" dt="2020-06-19T17:20:46.155" v="16191" actId="790"/>
          <ac:spMkLst>
            <pc:docMk/>
            <pc:sldMk cId="1796706160" sldId="522"/>
            <ac:spMk id="56" creationId="{17FADC1E-7F9A-4201-8E63-EA126569E428}"/>
          </ac:spMkLst>
        </pc:spChg>
        <pc:spChg chg="mod">
          <ac:chgData name="Ragnhild Halvorsrud" userId="917ea340-fd63-490f-a7db-68428d24cf32" providerId="ADAL" clId="{3F26B701-AADC-4668-AAA4-FB7BA2B947B1}" dt="2020-06-19T17:20:46.158" v="16192" actId="790"/>
          <ac:spMkLst>
            <pc:docMk/>
            <pc:sldMk cId="1796706160" sldId="522"/>
            <ac:spMk id="57" creationId="{7D0817B8-0202-47FB-8463-E3124A2A3BE0}"/>
          </ac:spMkLst>
        </pc:spChg>
        <pc:spChg chg="mod">
          <ac:chgData name="Ragnhild Halvorsrud" userId="917ea340-fd63-490f-a7db-68428d24cf32" providerId="ADAL" clId="{3F26B701-AADC-4668-AAA4-FB7BA2B947B1}" dt="2020-06-19T17:20:46.160" v="16193" actId="790"/>
          <ac:spMkLst>
            <pc:docMk/>
            <pc:sldMk cId="1796706160" sldId="522"/>
            <ac:spMk id="58" creationId="{B53206E2-7D79-43A6-BD04-75000680ABC5}"/>
          </ac:spMkLst>
        </pc:spChg>
        <pc:spChg chg="mod">
          <ac:chgData name="Ragnhild Halvorsrud" userId="917ea340-fd63-490f-a7db-68428d24cf32" providerId="ADAL" clId="{3F26B701-AADC-4668-AAA4-FB7BA2B947B1}" dt="2020-06-19T17:20:46.162" v="16194" actId="790"/>
          <ac:spMkLst>
            <pc:docMk/>
            <pc:sldMk cId="1796706160" sldId="522"/>
            <ac:spMk id="59" creationId="{6E700219-522F-4E9F-91B3-CDE9D5A2CC22}"/>
          </ac:spMkLst>
        </pc:spChg>
        <pc:spChg chg="mod">
          <ac:chgData name="Ragnhild Halvorsrud" userId="917ea340-fd63-490f-a7db-68428d24cf32" providerId="ADAL" clId="{3F26B701-AADC-4668-AAA4-FB7BA2B947B1}" dt="2020-06-19T17:20:46.164" v="16195" actId="790"/>
          <ac:spMkLst>
            <pc:docMk/>
            <pc:sldMk cId="1796706160" sldId="522"/>
            <ac:spMk id="60" creationId="{064DC3B2-9AF4-49EB-B926-129EB0F8E0C0}"/>
          </ac:spMkLst>
        </pc:spChg>
        <pc:spChg chg="mod">
          <ac:chgData name="Ragnhild Halvorsrud" userId="917ea340-fd63-490f-a7db-68428d24cf32" providerId="ADAL" clId="{3F26B701-AADC-4668-AAA4-FB7BA2B947B1}" dt="2020-06-19T17:20:46.166" v="16196" actId="790"/>
          <ac:spMkLst>
            <pc:docMk/>
            <pc:sldMk cId="1796706160" sldId="522"/>
            <ac:spMk id="61" creationId="{50810802-FF95-4AF1-B8BD-497A0949B520}"/>
          </ac:spMkLst>
        </pc:spChg>
        <pc:spChg chg="mod">
          <ac:chgData name="Ragnhild Halvorsrud" userId="917ea340-fd63-490f-a7db-68428d24cf32" providerId="ADAL" clId="{3F26B701-AADC-4668-AAA4-FB7BA2B947B1}" dt="2020-06-19T17:20:46.167" v="16197" actId="790"/>
          <ac:spMkLst>
            <pc:docMk/>
            <pc:sldMk cId="1796706160" sldId="522"/>
            <ac:spMk id="62" creationId="{09DE5C10-27C3-43C5-B0C5-DD56028C70B8}"/>
          </ac:spMkLst>
        </pc:spChg>
        <pc:spChg chg="mod">
          <ac:chgData name="Ragnhild Halvorsrud" userId="917ea340-fd63-490f-a7db-68428d24cf32" providerId="ADAL" clId="{3F26B701-AADC-4668-AAA4-FB7BA2B947B1}" dt="2020-06-19T17:20:46.170" v="16198" actId="790"/>
          <ac:spMkLst>
            <pc:docMk/>
            <pc:sldMk cId="1796706160" sldId="522"/>
            <ac:spMk id="63" creationId="{09732EC1-16A8-434D-A297-7382CEF2D7FD}"/>
          </ac:spMkLst>
        </pc:spChg>
        <pc:spChg chg="mod">
          <ac:chgData name="Ragnhild Halvorsrud" userId="917ea340-fd63-490f-a7db-68428d24cf32" providerId="ADAL" clId="{3F26B701-AADC-4668-AAA4-FB7BA2B947B1}" dt="2020-06-19T17:20:46.172" v="16199" actId="790"/>
          <ac:spMkLst>
            <pc:docMk/>
            <pc:sldMk cId="1796706160" sldId="522"/>
            <ac:spMk id="64" creationId="{86FAB310-D5F8-438E-AF01-BB86524D13CE}"/>
          </ac:spMkLst>
        </pc:spChg>
        <pc:spChg chg="add mod">
          <ac:chgData name="Ragnhild Halvorsrud" userId="917ea340-fd63-490f-a7db-68428d24cf32" providerId="ADAL" clId="{3F26B701-AADC-4668-AAA4-FB7BA2B947B1}" dt="2020-06-19T17:20:46.177" v="16200" actId="790"/>
          <ac:spMkLst>
            <pc:docMk/>
            <pc:sldMk cId="1796706160" sldId="522"/>
            <ac:spMk id="76" creationId="{374509E0-87FB-4762-B49E-B61DD6F1D693}"/>
          </ac:spMkLst>
        </pc:spChg>
        <pc:spChg chg="add mod">
          <ac:chgData name="Ragnhild Halvorsrud" userId="917ea340-fd63-490f-a7db-68428d24cf32" providerId="ADAL" clId="{3F26B701-AADC-4668-AAA4-FB7BA2B947B1}" dt="2020-06-19T17:20:46.178" v="16201" actId="790"/>
          <ac:spMkLst>
            <pc:docMk/>
            <pc:sldMk cId="1796706160" sldId="522"/>
            <ac:spMk id="77" creationId="{61065D73-6058-41AB-B4D3-B8879FC44926}"/>
          </ac:spMkLst>
        </pc:spChg>
        <pc:spChg chg="add mod">
          <ac:chgData name="Ragnhild Halvorsrud" userId="917ea340-fd63-490f-a7db-68428d24cf32" providerId="ADAL" clId="{3F26B701-AADC-4668-AAA4-FB7BA2B947B1}" dt="2020-06-19T17:20:46.180" v="16202" actId="790"/>
          <ac:spMkLst>
            <pc:docMk/>
            <pc:sldMk cId="1796706160" sldId="522"/>
            <ac:spMk id="78" creationId="{C838F100-4C73-4C8F-A5D1-A6D695575DCD}"/>
          </ac:spMkLst>
        </pc:spChg>
        <pc:spChg chg="add mod">
          <ac:chgData name="Ragnhild Halvorsrud" userId="917ea340-fd63-490f-a7db-68428d24cf32" providerId="ADAL" clId="{3F26B701-AADC-4668-AAA4-FB7BA2B947B1}" dt="2020-06-19T17:20:46.182" v="16203" actId="790"/>
          <ac:spMkLst>
            <pc:docMk/>
            <pc:sldMk cId="1796706160" sldId="522"/>
            <ac:spMk id="79" creationId="{F551E887-3CF1-44A0-898F-DD97435C021E}"/>
          </ac:spMkLst>
        </pc:spChg>
        <pc:spChg chg="add mod">
          <ac:chgData name="Ragnhild Halvorsrud" userId="917ea340-fd63-490f-a7db-68428d24cf32" providerId="ADAL" clId="{3F26B701-AADC-4668-AAA4-FB7BA2B947B1}" dt="2020-06-19T17:20:46.184" v="16204" actId="790"/>
          <ac:spMkLst>
            <pc:docMk/>
            <pc:sldMk cId="1796706160" sldId="522"/>
            <ac:spMk id="80" creationId="{5009CC1C-31BA-4420-8344-85C313DE8F78}"/>
          </ac:spMkLst>
        </pc:spChg>
        <pc:spChg chg="add mod">
          <ac:chgData name="Ragnhild Halvorsrud" userId="917ea340-fd63-490f-a7db-68428d24cf32" providerId="ADAL" clId="{3F26B701-AADC-4668-AAA4-FB7BA2B947B1}" dt="2020-06-19T17:20:46.186" v="16205" actId="790"/>
          <ac:spMkLst>
            <pc:docMk/>
            <pc:sldMk cId="1796706160" sldId="522"/>
            <ac:spMk id="81" creationId="{DA584749-B875-46EB-B19D-6D84655203CF}"/>
          </ac:spMkLst>
        </pc:spChg>
        <pc:spChg chg="add mod">
          <ac:chgData name="Ragnhild Halvorsrud" userId="917ea340-fd63-490f-a7db-68428d24cf32" providerId="ADAL" clId="{3F26B701-AADC-4668-AAA4-FB7BA2B947B1}" dt="2020-06-19T17:20:46.188" v="16206" actId="790"/>
          <ac:spMkLst>
            <pc:docMk/>
            <pc:sldMk cId="1796706160" sldId="522"/>
            <ac:spMk id="83" creationId="{ED7B57A3-7B84-489B-A2F8-679CA6D41842}"/>
          </ac:spMkLst>
        </pc:spChg>
        <pc:spChg chg="add mod">
          <ac:chgData name="Ragnhild Halvorsrud" userId="917ea340-fd63-490f-a7db-68428d24cf32" providerId="ADAL" clId="{3F26B701-AADC-4668-AAA4-FB7BA2B947B1}" dt="2020-06-19T17:20:46.190" v="16207" actId="790"/>
          <ac:spMkLst>
            <pc:docMk/>
            <pc:sldMk cId="1796706160" sldId="522"/>
            <ac:spMk id="84" creationId="{86FFAD69-4065-4730-AD16-49DD06FAC3EB}"/>
          </ac:spMkLst>
        </pc:spChg>
        <pc:spChg chg="add mod">
          <ac:chgData name="Ragnhild Halvorsrud" userId="917ea340-fd63-490f-a7db-68428d24cf32" providerId="ADAL" clId="{3F26B701-AADC-4668-AAA4-FB7BA2B947B1}" dt="2020-06-19T17:20:46.192" v="16208" actId="790"/>
          <ac:spMkLst>
            <pc:docMk/>
            <pc:sldMk cId="1796706160" sldId="522"/>
            <ac:spMk id="85" creationId="{30FADCBD-E9BD-4449-B795-7B762C6836A2}"/>
          </ac:spMkLst>
        </pc:spChg>
        <pc:spChg chg="add mod">
          <ac:chgData name="Ragnhild Halvorsrud" userId="917ea340-fd63-490f-a7db-68428d24cf32" providerId="ADAL" clId="{3F26B701-AADC-4668-AAA4-FB7BA2B947B1}" dt="2020-06-19T17:20:46.194" v="16209" actId="790"/>
          <ac:spMkLst>
            <pc:docMk/>
            <pc:sldMk cId="1796706160" sldId="522"/>
            <ac:spMk id="86" creationId="{11129938-27AD-4559-A792-2AB489577E6B}"/>
          </ac:spMkLst>
        </pc:spChg>
        <pc:spChg chg="add mod">
          <ac:chgData name="Ragnhild Halvorsrud" userId="917ea340-fd63-490f-a7db-68428d24cf32" providerId="ADAL" clId="{3F26B701-AADC-4668-AAA4-FB7BA2B947B1}" dt="2020-06-19T17:20:46.196" v="16210" actId="790"/>
          <ac:spMkLst>
            <pc:docMk/>
            <pc:sldMk cId="1796706160" sldId="522"/>
            <ac:spMk id="87" creationId="{1FCEC702-A7EC-4B76-AAA4-6DC0DC1136F4}"/>
          </ac:spMkLst>
        </pc:spChg>
        <pc:spChg chg="add mod">
          <ac:chgData name="Ragnhild Halvorsrud" userId="917ea340-fd63-490f-a7db-68428d24cf32" providerId="ADAL" clId="{3F26B701-AADC-4668-AAA4-FB7BA2B947B1}" dt="2020-06-19T17:20:46.199" v="16211" actId="790"/>
          <ac:spMkLst>
            <pc:docMk/>
            <pc:sldMk cId="1796706160" sldId="522"/>
            <ac:spMk id="88" creationId="{82EB609C-0D8F-42FD-854F-9F8667D32617}"/>
          </ac:spMkLst>
        </pc:spChg>
        <pc:spChg chg="add mod">
          <ac:chgData name="Ragnhild Halvorsrud" userId="917ea340-fd63-490f-a7db-68428d24cf32" providerId="ADAL" clId="{3F26B701-AADC-4668-AAA4-FB7BA2B947B1}" dt="2020-06-19T17:20:46.201" v="16212" actId="790"/>
          <ac:spMkLst>
            <pc:docMk/>
            <pc:sldMk cId="1796706160" sldId="522"/>
            <ac:spMk id="90" creationId="{EC226EB3-45FB-4609-B1A1-C95C57F67AE8}"/>
          </ac:spMkLst>
        </pc:spChg>
        <pc:spChg chg="add mod">
          <ac:chgData name="Ragnhild Halvorsrud" userId="917ea340-fd63-490f-a7db-68428d24cf32" providerId="ADAL" clId="{3F26B701-AADC-4668-AAA4-FB7BA2B947B1}" dt="2020-06-19T17:20:46.202" v="16213" actId="790"/>
          <ac:spMkLst>
            <pc:docMk/>
            <pc:sldMk cId="1796706160" sldId="522"/>
            <ac:spMk id="91" creationId="{A2FDDE00-DA85-4065-8FDD-0D43A137F72B}"/>
          </ac:spMkLst>
        </pc:spChg>
        <pc:spChg chg="add mod">
          <ac:chgData name="Ragnhild Halvorsrud" userId="917ea340-fd63-490f-a7db-68428d24cf32" providerId="ADAL" clId="{3F26B701-AADC-4668-AAA4-FB7BA2B947B1}" dt="2020-06-19T17:20:46.204" v="16214" actId="790"/>
          <ac:spMkLst>
            <pc:docMk/>
            <pc:sldMk cId="1796706160" sldId="522"/>
            <ac:spMk id="92" creationId="{D78F6F7D-92C0-4626-9922-563DB47FC27E}"/>
          </ac:spMkLst>
        </pc:spChg>
        <pc:spChg chg="add mod">
          <ac:chgData name="Ragnhild Halvorsrud" userId="917ea340-fd63-490f-a7db-68428d24cf32" providerId="ADAL" clId="{3F26B701-AADC-4668-AAA4-FB7BA2B947B1}" dt="2020-06-19T17:20:46.206" v="16215" actId="790"/>
          <ac:spMkLst>
            <pc:docMk/>
            <pc:sldMk cId="1796706160" sldId="522"/>
            <ac:spMk id="93" creationId="{AB9C48C7-6527-4636-B525-F1572D9F7A33}"/>
          </ac:spMkLst>
        </pc:spChg>
        <pc:spChg chg="add mod">
          <ac:chgData name="Ragnhild Halvorsrud" userId="917ea340-fd63-490f-a7db-68428d24cf32" providerId="ADAL" clId="{3F26B701-AADC-4668-AAA4-FB7BA2B947B1}" dt="2020-06-19T17:20:46.208" v="16216" actId="790"/>
          <ac:spMkLst>
            <pc:docMk/>
            <pc:sldMk cId="1796706160" sldId="522"/>
            <ac:spMk id="94" creationId="{0CFE1A95-F97C-4B42-99A1-B146CD211097}"/>
          </ac:spMkLst>
        </pc:spChg>
        <pc:spChg chg="add mod">
          <ac:chgData name="Ragnhild Halvorsrud" userId="917ea340-fd63-490f-a7db-68428d24cf32" providerId="ADAL" clId="{3F26B701-AADC-4668-AAA4-FB7BA2B947B1}" dt="2020-06-19T17:20:46.210" v="16217" actId="790"/>
          <ac:spMkLst>
            <pc:docMk/>
            <pc:sldMk cId="1796706160" sldId="522"/>
            <ac:spMk id="95" creationId="{F79A25AB-B625-4727-AD57-3CDD036632C0}"/>
          </ac:spMkLst>
        </pc:spChg>
        <pc:spChg chg="add mod">
          <ac:chgData name="Ragnhild Halvorsrud" userId="917ea340-fd63-490f-a7db-68428d24cf32" providerId="ADAL" clId="{3F26B701-AADC-4668-AAA4-FB7BA2B947B1}" dt="2020-06-19T17:20:46.212" v="16218" actId="790"/>
          <ac:spMkLst>
            <pc:docMk/>
            <pc:sldMk cId="1796706160" sldId="522"/>
            <ac:spMk id="97" creationId="{AE3EBE5E-CC30-4CC0-87E5-06A0B277A782}"/>
          </ac:spMkLst>
        </pc:spChg>
        <pc:spChg chg="add mod">
          <ac:chgData name="Ragnhild Halvorsrud" userId="917ea340-fd63-490f-a7db-68428d24cf32" providerId="ADAL" clId="{3F26B701-AADC-4668-AAA4-FB7BA2B947B1}" dt="2020-06-19T17:20:46.214" v="16219" actId="790"/>
          <ac:spMkLst>
            <pc:docMk/>
            <pc:sldMk cId="1796706160" sldId="522"/>
            <ac:spMk id="98" creationId="{01950FEC-0FC3-4DD5-B9CD-95B081B265B0}"/>
          </ac:spMkLst>
        </pc:spChg>
        <pc:spChg chg="add mod">
          <ac:chgData name="Ragnhild Halvorsrud" userId="917ea340-fd63-490f-a7db-68428d24cf32" providerId="ADAL" clId="{3F26B701-AADC-4668-AAA4-FB7BA2B947B1}" dt="2020-06-19T17:20:46.216" v="16220" actId="790"/>
          <ac:spMkLst>
            <pc:docMk/>
            <pc:sldMk cId="1796706160" sldId="522"/>
            <ac:spMk id="99" creationId="{5EF4EB1C-E9FA-4B20-A616-2E8C8A60834C}"/>
          </ac:spMkLst>
        </pc:spChg>
        <pc:spChg chg="add mod">
          <ac:chgData name="Ragnhild Halvorsrud" userId="917ea340-fd63-490f-a7db-68428d24cf32" providerId="ADAL" clId="{3F26B701-AADC-4668-AAA4-FB7BA2B947B1}" dt="2020-06-19T17:20:46.218" v="16221" actId="790"/>
          <ac:spMkLst>
            <pc:docMk/>
            <pc:sldMk cId="1796706160" sldId="522"/>
            <ac:spMk id="100" creationId="{D4499620-1C91-4D28-B763-D14A5E10AEF2}"/>
          </ac:spMkLst>
        </pc:spChg>
        <pc:spChg chg="add mod">
          <ac:chgData name="Ragnhild Halvorsrud" userId="917ea340-fd63-490f-a7db-68428d24cf32" providerId="ADAL" clId="{3F26B701-AADC-4668-AAA4-FB7BA2B947B1}" dt="2020-06-19T17:20:46.219" v="16222" actId="790"/>
          <ac:spMkLst>
            <pc:docMk/>
            <pc:sldMk cId="1796706160" sldId="522"/>
            <ac:spMk id="101" creationId="{6ADB9B8F-4A09-4A35-B716-787210AE3581}"/>
          </ac:spMkLst>
        </pc:spChg>
        <pc:spChg chg="add mod">
          <ac:chgData name="Ragnhild Halvorsrud" userId="917ea340-fd63-490f-a7db-68428d24cf32" providerId="ADAL" clId="{3F26B701-AADC-4668-AAA4-FB7BA2B947B1}" dt="2020-06-19T17:20:46.221" v="16223" actId="790"/>
          <ac:spMkLst>
            <pc:docMk/>
            <pc:sldMk cId="1796706160" sldId="522"/>
            <ac:spMk id="102" creationId="{E703295B-4A9B-4DDE-84F2-2C7D10073F56}"/>
          </ac:spMkLst>
        </pc:spChg>
        <pc:spChg chg="add mod">
          <ac:chgData name="Ragnhild Halvorsrud" userId="917ea340-fd63-490f-a7db-68428d24cf32" providerId="ADAL" clId="{3F26B701-AADC-4668-AAA4-FB7BA2B947B1}" dt="2020-06-19T17:20:46.223" v="16224" actId="790"/>
          <ac:spMkLst>
            <pc:docMk/>
            <pc:sldMk cId="1796706160" sldId="522"/>
            <ac:spMk id="104" creationId="{6A7D5E5E-6586-44F4-A1B5-59A2FC2278B7}"/>
          </ac:spMkLst>
        </pc:spChg>
        <pc:spChg chg="add mod">
          <ac:chgData name="Ragnhild Halvorsrud" userId="917ea340-fd63-490f-a7db-68428d24cf32" providerId="ADAL" clId="{3F26B701-AADC-4668-AAA4-FB7BA2B947B1}" dt="2020-06-19T17:20:46.225" v="16225" actId="790"/>
          <ac:spMkLst>
            <pc:docMk/>
            <pc:sldMk cId="1796706160" sldId="522"/>
            <ac:spMk id="105" creationId="{B5FBEA1D-79F6-4FCB-B2D6-1DD5B89D0EAC}"/>
          </ac:spMkLst>
        </pc:spChg>
        <pc:spChg chg="add mod">
          <ac:chgData name="Ragnhild Halvorsrud" userId="917ea340-fd63-490f-a7db-68428d24cf32" providerId="ADAL" clId="{3F26B701-AADC-4668-AAA4-FB7BA2B947B1}" dt="2020-06-19T17:20:46.227" v="16226" actId="790"/>
          <ac:spMkLst>
            <pc:docMk/>
            <pc:sldMk cId="1796706160" sldId="522"/>
            <ac:spMk id="106" creationId="{6FF267C2-F801-45FE-8366-9290ABEC30D9}"/>
          </ac:spMkLst>
        </pc:spChg>
        <pc:spChg chg="add mod">
          <ac:chgData name="Ragnhild Halvorsrud" userId="917ea340-fd63-490f-a7db-68428d24cf32" providerId="ADAL" clId="{3F26B701-AADC-4668-AAA4-FB7BA2B947B1}" dt="2020-06-19T17:20:46.229" v="16227" actId="790"/>
          <ac:spMkLst>
            <pc:docMk/>
            <pc:sldMk cId="1796706160" sldId="522"/>
            <ac:spMk id="107" creationId="{60DA4293-B0FC-492D-B572-D8013E0D8401}"/>
          </ac:spMkLst>
        </pc:spChg>
        <pc:spChg chg="add mod">
          <ac:chgData name="Ragnhild Halvorsrud" userId="917ea340-fd63-490f-a7db-68428d24cf32" providerId="ADAL" clId="{3F26B701-AADC-4668-AAA4-FB7BA2B947B1}" dt="2020-06-19T17:20:46.231" v="16228" actId="790"/>
          <ac:spMkLst>
            <pc:docMk/>
            <pc:sldMk cId="1796706160" sldId="522"/>
            <ac:spMk id="108" creationId="{4FEB556B-5C7A-40D8-9188-C42A8E5BB66D}"/>
          </ac:spMkLst>
        </pc:spChg>
        <pc:spChg chg="add mod">
          <ac:chgData name="Ragnhild Halvorsrud" userId="917ea340-fd63-490f-a7db-68428d24cf32" providerId="ADAL" clId="{3F26B701-AADC-4668-AAA4-FB7BA2B947B1}" dt="2020-06-19T17:20:46.232" v="16229" actId="790"/>
          <ac:spMkLst>
            <pc:docMk/>
            <pc:sldMk cId="1796706160" sldId="522"/>
            <ac:spMk id="109" creationId="{4EF336B9-080F-4C9D-90C2-DA2756845B71}"/>
          </ac:spMkLst>
        </pc:spChg>
        <pc:spChg chg="add mod">
          <ac:chgData name="Ragnhild Halvorsrud" userId="917ea340-fd63-490f-a7db-68428d24cf32" providerId="ADAL" clId="{3F26B701-AADC-4668-AAA4-FB7BA2B947B1}" dt="2020-06-19T17:20:46.234" v="16230" actId="790"/>
          <ac:spMkLst>
            <pc:docMk/>
            <pc:sldMk cId="1796706160" sldId="522"/>
            <ac:spMk id="110" creationId="{397C9903-59B7-4FE3-B015-18130D3DD53A}"/>
          </ac:spMkLst>
        </pc:spChg>
        <pc:spChg chg="add mod">
          <ac:chgData name="Ragnhild Halvorsrud" userId="917ea340-fd63-490f-a7db-68428d24cf32" providerId="ADAL" clId="{3F26B701-AADC-4668-AAA4-FB7BA2B947B1}" dt="2020-06-19T17:20:46.236" v="16231" actId="790"/>
          <ac:spMkLst>
            <pc:docMk/>
            <pc:sldMk cId="1796706160" sldId="522"/>
            <ac:spMk id="111" creationId="{7077C3AF-6B91-4CCF-8FC5-65EC444876C3}"/>
          </ac:spMkLst>
        </pc:spChg>
        <pc:spChg chg="add mod">
          <ac:chgData name="Ragnhild Halvorsrud" userId="917ea340-fd63-490f-a7db-68428d24cf32" providerId="ADAL" clId="{3F26B701-AADC-4668-AAA4-FB7BA2B947B1}" dt="2020-06-19T17:20:46.238" v="16232" actId="790"/>
          <ac:spMkLst>
            <pc:docMk/>
            <pc:sldMk cId="1796706160" sldId="522"/>
            <ac:spMk id="112" creationId="{028E4657-3CD0-4FC8-9587-4D430392D449}"/>
          </ac:spMkLst>
        </pc:spChg>
        <pc:spChg chg="add mod">
          <ac:chgData name="Ragnhild Halvorsrud" userId="917ea340-fd63-490f-a7db-68428d24cf32" providerId="ADAL" clId="{3F26B701-AADC-4668-AAA4-FB7BA2B947B1}" dt="2020-06-19T17:20:46.239" v="16233" actId="790"/>
          <ac:spMkLst>
            <pc:docMk/>
            <pc:sldMk cId="1796706160" sldId="522"/>
            <ac:spMk id="113" creationId="{E27F9ABC-4847-46B6-ADAD-854F334C51DF}"/>
          </ac:spMkLst>
        </pc:spChg>
        <pc:spChg chg="add mod">
          <ac:chgData name="Ragnhild Halvorsrud" userId="917ea340-fd63-490f-a7db-68428d24cf32" providerId="ADAL" clId="{3F26B701-AADC-4668-AAA4-FB7BA2B947B1}" dt="2020-06-19T17:20:46.242" v="16234" actId="790"/>
          <ac:spMkLst>
            <pc:docMk/>
            <pc:sldMk cId="1796706160" sldId="522"/>
            <ac:spMk id="114" creationId="{25C8E9AC-FC27-4E63-9CE9-123DA5C6CCF7}"/>
          </ac:spMkLst>
        </pc:spChg>
        <pc:spChg chg="mod">
          <ac:chgData name="Ragnhild Halvorsrud" userId="917ea340-fd63-490f-a7db-68428d24cf32" providerId="ADAL" clId="{3F26B701-AADC-4668-AAA4-FB7BA2B947B1}" dt="2020-06-19T17:20:46.246" v="16235" actId="790"/>
          <ac:spMkLst>
            <pc:docMk/>
            <pc:sldMk cId="1796706160" sldId="522"/>
            <ac:spMk id="125" creationId="{51D29242-56F3-43AE-9AE8-8319B4479BAB}"/>
          </ac:spMkLst>
        </pc:spChg>
        <pc:spChg chg="mod">
          <ac:chgData name="Ragnhild Halvorsrud" userId="917ea340-fd63-490f-a7db-68428d24cf32" providerId="ADAL" clId="{3F26B701-AADC-4668-AAA4-FB7BA2B947B1}" dt="2020-06-19T17:20:46.247" v="16236" actId="790"/>
          <ac:spMkLst>
            <pc:docMk/>
            <pc:sldMk cId="1796706160" sldId="522"/>
            <ac:spMk id="126" creationId="{BD42B0DE-3B11-4EAF-A54D-EE5252EC0F2D}"/>
          </ac:spMkLst>
        </pc:spChg>
        <pc:spChg chg="mod">
          <ac:chgData name="Ragnhild Halvorsrud" userId="917ea340-fd63-490f-a7db-68428d24cf32" providerId="ADAL" clId="{3F26B701-AADC-4668-AAA4-FB7BA2B947B1}" dt="2020-06-19T17:20:46.249" v="16237" actId="790"/>
          <ac:spMkLst>
            <pc:docMk/>
            <pc:sldMk cId="1796706160" sldId="522"/>
            <ac:spMk id="127" creationId="{50FAD153-DA25-4F49-ABC3-3D657D75F917}"/>
          </ac:spMkLst>
        </pc:spChg>
        <pc:spChg chg="mod">
          <ac:chgData name="Ragnhild Halvorsrud" userId="917ea340-fd63-490f-a7db-68428d24cf32" providerId="ADAL" clId="{3F26B701-AADC-4668-AAA4-FB7BA2B947B1}" dt="2020-06-19T17:20:46.251" v="16238" actId="790"/>
          <ac:spMkLst>
            <pc:docMk/>
            <pc:sldMk cId="1796706160" sldId="522"/>
            <ac:spMk id="128" creationId="{13B3CACC-1B07-42E7-911C-EC8D4C09E0A1}"/>
          </ac:spMkLst>
        </pc:spChg>
        <pc:spChg chg="mod">
          <ac:chgData name="Ragnhild Halvorsrud" userId="917ea340-fd63-490f-a7db-68428d24cf32" providerId="ADAL" clId="{3F26B701-AADC-4668-AAA4-FB7BA2B947B1}" dt="2020-06-19T17:20:46.253" v="16239" actId="790"/>
          <ac:spMkLst>
            <pc:docMk/>
            <pc:sldMk cId="1796706160" sldId="522"/>
            <ac:spMk id="129" creationId="{EF92DE6C-E5FC-4F65-BE01-F7C0B299D346}"/>
          </ac:spMkLst>
        </pc:spChg>
        <pc:spChg chg="mod">
          <ac:chgData name="Ragnhild Halvorsrud" userId="917ea340-fd63-490f-a7db-68428d24cf32" providerId="ADAL" clId="{3F26B701-AADC-4668-AAA4-FB7BA2B947B1}" dt="2020-06-19T17:20:46.254" v="16240" actId="790"/>
          <ac:spMkLst>
            <pc:docMk/>
            <pc:sldMk cId="1796706160" sldId="522"/>
            <ac:spMk id="130" creationId="{5AA3A69F-3DE7-424E-A601-240BC22457C3}"/>
          </ac:spMkLst>
        </pc:spChg>
        <pc:spChg chg="mod">
          <ac:chgData name="Ragnhild Halvorsrud" userId="917ea340-fd63-490f-a7db-68428d24cf32" providerId="ADAL" clId="{3F26B701-AADC-4668-AAA4-FB7BA2B947B1}" dt="2020-06-19T17:20:46.256" v="16241" actId="790"/>
          <ac:spMkLst>
            <pc:docMk/>
            <pc:sldMk cId="1796706160" sldId="522"/>
            <ac:spMk id="131" creationId="{C24C4978-B355-471E-B444-FA607F15145F}"/>
          </ac:spMkLst>
        </pc:spChg>
        <pc:spChg chg="mod">
          <ac:chgData name="Ragnhild Halvorsrud" userId="917ea340-fd63-490f-a7db-68428d24cf32" providerId="ADAL" clId="{3F26B701-AADC-4668-AAA4-FB7BA2B947B1}" dt="2020-06-19T17:20:46.258" v="16242" actId="790"/>
          <ac:spMkLst>
            <pc:docMk/>
            <pc:sldMk cId="1796706160" sldId="522"/>
            <ac:spMk id="133" creationId="{AE2B63DC-1B4C-4EAA-9A02-8311304EFC21}"/>
          </ac:spMkLst>
        </pc:spChg>
        <pc:spChg chg="mod">
          <ac:chgData name="Ragnhild Halvorsrud" userId="917ea340-fd63-490f-a7db-68428d24cf32" providerId="ADAL" clId="{3F26B701-AADC-4668-AAA4-FB7BA2B947B1}" dt="2020-06-19T17:20:46.260" v="16243" actId="790"/>
          <ac:spMkLst>
            <pc:docMk/>
            <pc:sldMk cId="1796706160" sldId="522"/>
            <ac:spMk id="134" creationId="{35D2F1BE-68ED-4715-8A1A-C43F654E9E98}"/>
          </ac:spMkLst>
        </pc:spChg>
        <pc:spChg chg="mod">
          <ac:chgData name="Ragnhild Halvorsrud" userId="917ea340-fd63-490f-a7db-68428d24cf32" providerId="ADAL" clId="{3F26B701-AADC-4668-AAA4-FB7BA2B947B1}" dt="2020-06-19T17:20:46.262" v="16244" actId="790"/>
          <ac:spMkLst>
            <pc:docMk/>
            <pc:sldMk cId="1796706160" sldId="522"/>
            <ac:spMk id="135" creationId="{383CE938-1E42-4575-9D1E-33556139D502}"/>
          </ac:spMkLst>
        </pc:spChg>
        <pc:spChg chg="mod">
          <ac:chgData name="Ragnhild Halvorsrud" userId="917ea340-fd63-490f-a7db-68428d24cf32" providerId="ADAL" clId="{3F26B701-AADC-4668-AAA4-FB7BA2B947B1}" dt="2020-06-19T17:20:46.264" v="16245" actId="790"/>
          <ac:spMkLst>
            <pc:docMk/>
            <pc:sldMk cId="1796706160" sldId="522"/>
            <ac:spMk id="136" creationId="{73F3252D-9010-45F6-AF8C-E5A354E13767}"/>
          </ac:spMkLst>
        </pc:spChg>
        <pc:spChg chg="mod">
          <ac:chgData name="Ragnhild Halvorsrud" userId="917ea340-fd63-490f-a7db-68428d24cf32" providerId="ADAL" clId="{3F26B701-AADC-4668-AAA4-FB7BA2B947B1}" dt="2020-06-19T17:20:46.265" v="16246" actId="790"/>
          <ac:spMkLst>
            <pc:docMk/>
            <pc:sldMk cId="1796706160" sldId="522"/>
            <ac:spMk id="137" creationId="{DCE22695-011B-4183-A680-C152752FEFED}"/>
          </ac:spMkLst>
        </pc:spChg>
        <pc:spChg chg="mod">
          <ac:chgData name="Ragnhild Halvorsrud" userId="917ea340-fd63-490f-a7db-68428d24cf32" providerId="ADAL" clId="{3F26B701-AADC-4668-AAA4-FB7BA2B947B1}" dt="2020-06-19T17:20:46.267" v="16247" actId="790"/>
          <ac:spMkLst>
            <pc:docMk/>
            <pc:sldMk cId="1796706160" sldId="522"/>
            <ac:spMk id="138" creationId="{E868BBF9-B954-43AD-8887-513316CA1A2E}"/>
          </ac:spMkLst>
        </pc:spChg>
        <pc:spChg chg="mod">
          <ac:chgData name="Ragnhild Halvorsrud" userId="917ea340-fd63-490f-a7db-68428d24cf32" providerId="ADAL" clId="{3F26B701-AADC-4668-AAA4-FB7BA2B947B1}" dt="2020-06-19T17:20:46.269" v="16248" actId="790"/>
          <ac:spMkLst>
            <pc:docMk/>
            <pc:sldMk cId="1796706160" sldId="522"/>
            <ac:spMk id="139" creationId="{5543C712-83A0-4F63-A349-6912CFCB972D}"/>
          </ac:spMkLst>
        </pc:spChg>
        <pc:spChg chg="mod">
          <ac:chgData name="Ragnhild Halvorsrud" userId="917ea340-fd63-490f-a7db-68428d24cf32" providerId="ADAL" clId="{3F26B701-AADC-4668-AAA4-FB7BA2B947B1}" dt="2020-06-19T17:20:46.271" v="16249" actId="790"/>
          <ac:spMkLst>
            <pc:docMk/>
            <pc:sldMk cId="1796706160" sldId="522"/>
            <ac:spMk id="141" creationId="{4E4C8710-B0B7-4D5F-8E7D-7C7A4D43724B}"/>
          </ac:spMkLst>
        </pc:spChg>
        <pc:spChg chg="mod">
          <ac:chgData name="Ragnhild Halvorsrud" userId="917ea340-fd63-490f-a7db-68428d24cf32" providerId="ADAL" clId="{3F26B701-AADC-4668-AAA4-FB7BA2B947B1}" dt="2020-06-19T17:20:46.273" v="16250" actId="790"/>
          <ac:spMkLst>
            <pc:docMk/>
            <pc:sldMk cId="1796706160" sldId="522"/>
            <ac:spMk id="142" creationId="{5119CA38-80FC-45BC-B393-A768CAB15247}"/>
          </ac:spMkLst>
        </pc:spChg>
        <pc:spChg chg="mod">
          <ac:chgData name="Ragnhild Halvorsrud" userId="917ea340-fd63-490f-a7db-68428d24cf32" providerId="ADAL" clId="{3F26B701-AADC-4668-AAA4-FB7BA2B947B1}" dt="2020-06-19T17:20:46.275" v="16251" actId="790"/>
          <ac:spMkLst>
            <pc:docMk/>
            <pc:sldMk cId="1796706160" sldId="522"/>
            <ac:spMk id="143" creationId="{8F6BD3B5-3AA9-4B35-B24D-27F89B831838}"/>
          </ac:spMkLst>
        </pc:spChg>
        <pc:spChg chg="mod">
          <ac:chgData name="Ragnhild Halvorsrud" userId="917ea340-fd63-490f-a7db-68428d24cf32" providerId="ADAL" clId="{3F26B701-AADC-4668-AAA4-FB7BA2B947B1}" dt="2020-06-19T17:20:46.277" v="16252" actId="790"/>
          <ac:spMkLst>
            <pc:docMk/>
            <pc:sldMk cId="1796706160" sldId="522"/>
            <ac:spMk id="144" creationId="{5BD7B8D2-36F9-4DB1-85BA-0376B4CFEA46}"/>
          </ac:spMkLst>
        </pc:spChg>
        <pc:spChg chg="mod">
          <ac:chgData name="Ragnhild Halvorsrud" userId="917ea340-fd63-490f-a7db-68428d24cf32" providerId="ADAL" clId="{3F26B701-AADC-4668-AAA4-FB7BA2B947B1}" dt="2020-06-19T17:20:46.278" v="16253" actId="790"/>
          <ac:spMkLst>
            <pc:docMk/>
            <pc:sldMk cId="1796706160" sldId="522"/>
            <ac:spMk id="145" creationId="{B95CC7D6-F4F8-484C-85FE-BED14C2F5B16}"/>
          </ac:spMkLst>
        </pc:spChg>
        <pc:spChg chg="mod">
          <ac:chgData name="Ragnhild Halvorsrud" userId="917ea340-fd63-490f-a7db-68428d24cf32" providerId="ADAL" clId="{3F26B701-AADC-4668-AAA4-FB7BA2B947B1}" dt="2020-06-19T17:20:46.280" v="16254" actId="790"/>
          <ac:spMkLst>
            <pc:docMk/>
            <pc:sldMk cId="1796706160" sldId="522"/>
            <ac:spMk id="146" creationId="{35DD7DEC-66D0-418D-BE44-162694B53D23}"/>
          </ac:spMkLst>
        </pc:spChg>
        <pc:spChg chg="mod">
          <ac:chgData name="Ragnhild Halvorsrud" userId="917ea340-fd63-490f-a7db-68428d24cf32" providerId="ADAL" clId="{3F26B701-AADC-4668-AAA4-FB7BA2B947B1}" dt="2020-06-19T17:20:46.282" v="16255" actId="790"/>
          <ac:spMkLst>
            <pc:docMk/>
            <pc:sldMk cId="1796706160" sldId="522"/>
            <ac:spMk id="147" creationId="{C01EC60D-9CA8-4869-805E-0233604926B7}"/>
          </ac:spMkLst>
        </pc:spChg>
        <pc:spChg chg="mod">
          <ac:chgData name="Ragnhild Halvorsrud" userId="917ea340-fd63-490f-a7db-68428d24cf32" providerId="ADAL" clId="{3F26B701-AADC-4668-AAA4-FB7BA2B947B1}" dt="2020-06-19T17:20:46.284" v="16256" actId="790"/>
          <ac:spMkLst>
            <pc:docMk/>
            <pc:sldMk cId="1796706160" sldId="522"/>
            <ac:spMk id="149" creationId="{E0176157-09BD-43DE-9976-0DED838FAEE6}"/>
          </ac:spMkLst>
        </pc:spChg>
        <pc:spChg chg="mod">
          <ac:chgData name="Ragnhild Halvorsrud" userId="917ea340-fd63-490f-a7db-68428d24cf32" providerId="ADAL" clId="{3F26B701-AADC-4668-AAA4-FB7BA2B947B1}" dt="2020-06-19T17:20:46.286" v="16257" actId="790"/>
          <ac:spMkLst>
            <pc:docMk/>
            <pc:sldMk cId="1796706160" sldId="522"/>
            <ac:spMk id="150" creationId="{11D765F7-B1C6-4A1D-8646-C62DAB65FABB}"/>
          </ac:spMkLst>
        </pc:spChg>
        <pc:spChg chg="mod">
          <ac:chgData name="Ragnhild Halvorsrud" userId="917ea340-fd63-490f-a7db-68428d24cf32" providerId="ADAL" clId="{3F26B701-AADC-4668-AAA4-FB7BA2B947B1}" dt="2020-06-19T17:20:46.287" v="16258" actId="790"/>
          <ac:spMkLst>
            <pc:docMk/>
            <pc:sldMk cId="1796706160" sldId="522"/>
            <ac:spMk id="151" creationId="{E202EEDC-5BAA-4EF6-B727-5FF3DDD5031C}"/>
          </ac:spMkLst>
        </pc:spChg>
        <pc:spChg chg="mod">
          <ac:chgData name="Ragnhild Halvorsrud" userId="917ea340-fd63-490f-a7db-68428d24cf32" providerId="ADAL" clId="{3F26B701-AADC-4668-AAA4-FB7BA2B947B1}" dt="2020-06-19T17:20:46.289" v="16259" actId="790"/>
          <ac:spMkLst>
            <pc:docMk/>
            <pc:sldMk cId="1796706160" sldId="522"/>
            <ac:spMk id="152" creationId="{79B22139-B39B-4F73-9CB6-0BF35388A493}"/>
          </ac:spMkLst>
        </pc:spChg>
        <pc:spChg chg="mod">
          <ac:chgData name="Ragnhild Halvorsrud" userId="917ea340-fd63-490f-a7db-68428d24cf32" providerId="ADAL" clId="{3F26B701-AADC-4668-AAA4-FB7BA2B947B1}" dt="2020-06-19T17:20:46.291" v="16260" actId="790"/>
          <ac:spMkLst>
            <pc:docMk/>
            <pc:sldMk cId="1796706160" sldId="522"/>
            <ac:spMk id="153" creationId="{C3F4FD3F-8C06-43F6-82C7-305B978EE1CA}"/>
          </ac:spMkLst>
        </pc:spChg>
        <pc:spChg chg="mod">
          <ac:chgData name="Ragnhild Halvorsrud" userId="917ea340-fd63-490f-a7db-68428d24cf32" providerId="ADAL" clId="{3F26B701-AADC-4668-AAA4-FB7BA2B947B1}" dt="2020-06-19T17:20:46.293" v="16261" actId="790"/>
          <ac:spMkLst>
            <pc:docMk/>
            <pc:sldMk cId="1796706160" sldId="522"/>
            <ac:spMk id="154" creationId="{94A805DD-F3E8-44EF-A9B4-D01882C3660D}"/>
          </ac:spMkLst>
        </pc:spChg>
        <pc:spChg chg="mod">
          <ac:chgData name="Ragnhild Halvorsrud" userId="917ea340-fd63-490f-a7db-68428d24cf32" providerId="ADAL" clId="{3F26B701-AADC-4668-AAA4-FB7BA2B947B1}" dt="2020-06-19T17:20:46.295" v="16262" actId="790"/>
          <ac:spMkLst>
            <pc:docMk/>
            <pc:sldMk cId="1796706160" sldId="522"/>
            <ac:spMk id="155" creationId="{E74C0278-92F6-4120-AB24-EE75A32702A1}"/>
          </ac:spMkLst>
        </pc:spChg>
        <pc:spChg chg="mod">
          <ac:chgData name="Ragnhild Halvorsrud" userId="917ea340-fd63-490f-a7db-68428d24cf32" providerId="ADAL" clId="{3F26B701-AADC-4668-AAA4-FB7BA2B947B1}" dt="2020-06-19T17:20:46.297" v="16263" actId="790"/>
          <ac:spMkLst>
            <pc:docMk/>
            <pc:sldMk cId="1796706160" sldId="522"/>
            <ac:spMk id="157" creationId="{3345C5CD-0B01-4A2F-9972-A32443F9A3F9}"/>
          </ac:spMkLst>
        </pc:spChg>
        <pc:spChg chg="mod">
          <ac:chgData name="Ragnhild Halvorsrud" userId="917ea340-fd63-490f-a7db-68428d24cf32" providerId="ADAL" clId="{3F26B701-AADC-4668-AAA4-FB7BA2B947B1}" dt="2020-06-19T17:20:46.299" v="16264" actId="790"/>
          <ac:spMkLst>
            <pc:docMk/>
            <pc:sldMk cId="1796706160" sldId="522"/>
            <ac:spMk id="158" creationId="{C7FC3DED-231D-4F27-A30C-823DFBFCC050}"/>
          </ac:spMkLst>
        </pc:spChg>
        <pc:spChg chg="mod">
          <ac:chgData name="Ragnhild Halvorsrud" userId="917ea340-fd63-490f-a7db-68428d24cf32" providerId="ADAL" clId="{3F26B701-AADC-4668-AAA4-FB7BA2B947B1}" dt="2020-06-19T17:20:46.300" v="16265" actId="790"/>
          <ac:spMkLst>
            <pc:docMk/>
            <pc:sldMk cId="1796706160" sldId="522"/>
            <ac:spMk id="159" creationId="{2C44079D-F3AE-48C9-9E37-2DAA6F0752F4}"/>
          </ac:spMkLst>
        </pc:spChg>
        <pc:spChg chg="mod">
          <ac:chgData name="Ragnhild Halvorsrud" userId="917ea340-fd63-490f-a7db-68428d24cf32" providerId="ADAL" clId="{3F26B701-AADC-4668-AAA4-FB7BA2B947B1}" dt="2020-06-19T17:20:46.302" v="16266" actId="790"/>
          <ac:spMkLst>
            <pc:docMk/>
            <pc:sldMk cId="1796706160" sldId="522"/>
            <ac:spMk id="160" creationId="{CBE546E3-71A2-4ACA-ADF3-D5A45DE5F0F1}"/>
          </ac:spMkLst>
        </pc:spChg>
        <pc:spChg chg="mod">
          <ac:chgData name="Ragnhild Halvorsrud" userId="917ea340-fd63-490f-a7db-68428d24cf32" providerId="ADAL" clId="{3F26B701-AADC-4668-AAA4-FB7BA2B947B1}" dt="2020-06-19T17:20:46.304" v="16267" actId="790"/>
          <ac:spMkLst>
            <pc:docMk/>
            <pc:sldMk cId="1796706160" sldId="522"/>
            <ac:spMk id="161" creationId="{C008BDC4-BF69-4106-9B61-344E8BC4C4C7}"/>
          </ac:spMkLst>
        </pc:spChg>
        <pc:spChg chg="mod">
          <ac:chgData name="Ragnhild Halvorsrud" userId="917ea340-fd63-490f-a7db-68428d24cf32" providerId="ADAL" clId="{3F26B701-AADC-4668-AAA4-FB7BA2B947B1}" dt="2020-06-19T17:20:46.306" v="16268" actId="790"/>
          <ac:spMkLst>
            <pc:docMk/>
            <pc:sldMk cId="1796706160" sldId="522"/>
            <ac:spMk id="162" creationId="{5A6476E4-96C1-4494-9B71-1B0C24E6E03E}"/>
          </ac:spMkLst>
        </pc:spChg>
        <pc:spChg chg="mod">
          <ac:chgData name="Ragnhild Halvorsrud" userId="917ea340-fd63-490f-a7db-68428d24cf32" providerId="ADAL" clId="{3F26B701-AADC-4668-AAA4-FB7BA2B947B1}" dt="2020-06-19T17:20:46.307" v="16269" actId="790"/>
          <ac:spMkLst>
            <pc:docMk/>
            <pc:sldMk cId="1796706160" sldId="522"/>
            <ac:spMk id="163" creationId="{8D14011C-196D-4208-99CB-6E1DC25584D8}"/>
          </ac:spMkLst>
        </pc:spChg>
        <pc:spChg chg="mod">
          <ac:chgData name="Ragnhild Halvorsrud" userId="917ea340-fd63-490f-a7db-68428d24cf32" providerId="ADAL" clId="{3F26B701-AADC-4668-AAA4-FB7BA2B947B1}" dt="2020-06-19T17:20:46.309" v="16270" actId="790"/>
          <ac:spMkLst>
            <pc:docMk/>
            <pc:sldMk cId="1796706160" sldId="522"/>
            <ac:spMk id="164" creationId="{CFC4D03A-6759-4B58-B521-3BEF8543A7C4}"/>
          </ac:spMkLst>
        </pc:spChg>
        <pc:spChg chg="mod">
          <ac:chgData name="Ragnhild Halvorsrud" userId="917ea340-fd63-490f-a7db-68428d24cf32" providerId="ADAL" clId="{3F26B701-AADC-4668-AAA4-FB7BA2B947B1}" dt="2020-06-19T17:20:46.311" v="16271" actId="790"/>
          <ac:spMkLst>
            <pc:docMk/>
            <pc:sldMk cId="1796706160" sldId="522"/>
            <ac:spMk id="165" creationId="{D56F1522-0153-4028-BD4D-E2320B663139}"/>
          </ac:spMkLst>
        </pc:spChg>
        <pc:spChg chg="mod">
          <ac:chgData name="Ragnhild Halvorsrud" userId="917ea340-fd63-490f-a7db-68428d24cf32" providerId="ADAL" clId="{3F26B701-AADC-4668-AAA4-FB7BA2B947B1}" dt="2020-06-19T17:20:46.313" v="16272" actId="790"/>
          <ac:spMkLst>
            <pc:docMk/>
            <pc:sldMk cId="1796706160" sldId="522"/>
            <ac:spMk id="166" creationId="{51155D5C-E3CD-4DCE-B5B0-AB6371BEAF43}"/>
          </ac:spMkLst>
        </pc:spChg>
        <pc:spChg chg="mod">
          <ac:chgData name="Ragnhild Halvorsrud" userId="917ea340-fd63-490f-a7db-68428d24cf32" providerId="ADAL" clId="{3F26B701-AADC-4668-AAA4-FB7BA2B947B1}" dt="2020-06-19T17:20:46.315" v="16273" actId="790"/>
          <ac:spMkLst>
            <pc:docMk/>
            <pc:sldMk cId="1796706160" sldId="522"/>
            <ac:spMk id="167" creationId="{5015D89A-86BF-42D4-9127-935238A8C5E9}"/>
          </ac:spMkLst>
        </pc:spChg>
        <pc:spChg chg="mod">
          <ac:chgData name="Ragnhild Halvorsrud" userId="917ea340-fd63-490f-a7db-68428d24cf32" providerId="ADAL" clId="{3F26B701-AADC-4668-AAA4-FB7BA2B947B1}" dt="2020-06-19T17:20:46.316" v="16274" actId="790"/>
          <ac:spMkLst>
            <pc:docMk/>
            <pc:sldMk cId="1796706160" sldId="522"/>
            <ac:spMk id="168" creationId="{2227D740-5287-46CE-849C-BA2986DE7ED7}"/>
          </ac:spMkLst>
        </pc:spChg>
        <pc:spChg chg="mod">
          <ac:chgData name="Ragnhild Halvorsrud" userId="917ea340-fd63-490f-a7db-68428d24cf32" providerId="ADAL" clId="{3F26B701-AADC-4668-AAA4-FB7BA2B947B1}" dt="2020-06-19T17:20:46.320" v="16275" actId="790"/>
          <ac:spMkLst>
            <pc:docMk/>
            <pc:sldMk cId="1796706160" sldId="522"/>
            <ac:spMk id="179" creationId="{62E90625-8621-4FCD-A954-01A07C77C98D}"/>
          </ac:spMkLst>
        </pc:spChg>
        <pc:spChg chg="mod">
          <ac:chgData name="Ragnhild Halvorsrud" userId="917ea340-fd63-490f-a7db-68428d24cf32" providerId="ADAL" clId="{3F26B701-AADC-4668-AAA4-FB7BA2B947B1}" dt="2020-06-19T17:20:46.323" v="16276" actId="790"/>
          <ac:spMkLst>
            <pc:docMk/>
            <pc:sldMk cId="1796706160" sldId="522"/>
            <ac:spMk id="180" creationId="{249B5410-7D71-43F4-B1E5-D20FFB999F93}"/>
          </ac:spMkLst>
        </pc:spChg>
        <pc:spChg chg="mod">
          <ac:chgData name="Ragnhild Halvorsrud" userId="917ea340-fd63-490f-a7db-68428d24cf32" providerId="ADAL" clId="{3F26B701-AADC-4668-AAA4-FB7BA2B947B1}" dt="2020-06-19T17:20:46.325" v="16277" actId="790"/>
          <ac:spMkLst>
            <pc:docMk/>
            <pc:sldMk cId="1796706160" sldId="522"/>
            <ac:spMk id="181" creationId="{86E3986C-423E-4496-A814-79A4CD371A35}"/>
          </ac:spMkLst>
        </pc:spChg>
        <pc:spChg chg="mod">
          <ac:chgData name="Ragnhild Halvorsrud" userId="917ea340-fd63-490f-a7db-68428d24cf32" providerId="ADAL" clId="{3F26B701-AADC-4668-AAA4-FB7BA2B947B1}" dt="2020-06-19T17:20:46.327" v="16278" actId="790"/>
          <ac:spMkLst>
            <pc:docMk/>
            <pc:sldMk cId="1796706160" sldId="522"/>
            <ac:spMk id="183" creationId="{30EA4F96-9556-4896-809D-5B2F78C0F196}"/>
          </ac:spMkLst>
        </pc:spChg>
        <pc:spChg chg="mod">
          <ac:chgData name="Ragnhild Halvorsrud" userId="917ea340-fd63-490f-a7db-68428d24cf32" providerId="ADAL" clId="{3F26B701-AADC-4668-AAA4-FB7BA2B947B1}" dt="2020-06-19T17:20:46.328" v="16279" actId="790"/>
          <ac:spMkLst>
            <pc:docMk/>
            <pc:sldMk cId="1796706160" sldId="522"/>
            <ac:spMk id="184" creationId="{021554DB-A31B-4DBD-A57F-A6BCB6FD432A}"/>
          </ac:spMkLst>
        </pc:spChg>
        <pc:spChg chg="mod">
          <ac:chgData name="Ragnhild Halvorsrud" userId="917ea340-fd63-490f-a7db-68428d24cf32" providerId="ADAL" clId="{3F26B701-AADC-4668-AAA4-FB7BA2B947B1}" dt="2020-06-19T17:20:46.330" v="16280" actId="790"/>
          <ac:spMkLst>
            <pc:docMk/>
            <pc:sldMk cId="1796706160" sldId="522"/>
            <ac:spMk id="185" creationId="{6502E27E-FD57-4334-93C7-060DAFBD25CB}"/>
          </ac:spMkLst>
        </pc:spChg>
        <pc:spChg chg="mod">
          <ac:chgData name="Ragnhild Halvorsrud" userId="917ea340-fd63-490f-a7db-68428d24cf32" providerId="ADAL" clId="{3F26B701-AADC-4668-AAA4-FB7BA2B947B1}" dt="2020-06-19T17:20:46.333" v="16281" actId="790"/>
          <ac:spMkLst>
            <pc:docMk/>
            <pc:sldMk cId="1796706160" sldId="522"/>
            <ac:spMk id="187" creationId="{41BB7829-5704-49BF-BDCE-33406E9F1704}"/>
          </ac:spMkLst>
        </pc:spChg>
        <pc:spChg chg="mod">
          <ac:chgData name="Ragnhild Halvorsrud" userId="917ea340-fd63-490f-a7db-68428d24cf32" providerId="ADAL" clId="{3F26B701-AADC-4668-AAA4-FB7BA2B947B1}" dt="2020-06-19T17:20:46.335" v="16282" actId="790"/>
          <ac:spMkLst>
            <pc:docMk/>
            <pc:sldMk cId="1796706160" sldId="522"/>
            <ac:spMk id="188" creationId="{38E390B4-932E-4CE2-B3DF-80A1E5FD89AE}"/>
          </ac:spMkLst>
        </pc:spChg>
        <pc:spChg chg="add mod">
          <ac:chgData name="Ragnhild Halvorsrud" userId="917ea340-fd63-490f-a7db-68428d24cf32" providerId="ADAL" clId="{3F26B701-AADC-4668-AAA4-FB7BA2B947B1}" dt="2020-06-19T17:20:46.337" v="16283" actId="790"/>
          <ac:spMkLst>
            <pc:docMk/>
            <pc:sldMk cId="1796706160" sldId="522"/>
            <ac:spMk id="191" creationId="{DAB4D17D-48A8-4EE1-A776-288D8F617863}"/>
          </ac:spMkLst>
        </pc:spChg>
        <pc:spChg chg="add mod">
          <ac:chgData name="Ragnhild Halvorsrud" userId="917ea340-fd63-490f-a7db-68428d24cf32" providerId="ADAL" clId="{3F26B701-AADC-4668-AAA4-FB7BA2B947B1}" dt="2020-06-19T17:20:46.339" v="16284" actId="790"/>
          <ac:spMkLst>
            <pc:docMk/>
            <pc:sldMk cId="1796706160" sldId="522"/>
            <ac:spMk id="192" creationId="{85094AE3-2358-4242-BB92-9087C595D93C}"/>
          </ac:spMkLst>
        </pc:spChg>
        <pc:spChg chg="add mod">
          <ac:chgData name="Ragnhild Halvorsrud" userId="917ea340-fd63-490f-a7db-68428d24cf32" providerId="ADAL" clId="{3F26B701-AADC-4668-AAA4-FB7BA2B947B1}" dt="2020-06-19T17:20:46.340" v="16285" actId="790"/>
          <ac:spMkLst>
            <pc:docMk/>
            <pc:sldMk cId="1796706160" sldId="522"/>
            <ac:spMk id="193" creationId="{81C7A87B-554F-4C5C-975F-01956E658112}"/>
          </ac:spMkLst>
        </pc:spChg>
        <pc:spChg chg="add mod">
          <ac:chgData name="Ragnhild Halvorsrud" userId="917ea340-fd63-490f-a7db-68428d24cf32" providerId="ADAL" clId="{3F26B701-AADC-4668-AAA4-FB7BA2B947B1}" dt="2020-06-19T17:20:46.342" v="16286" actId="790"/>
          <ac:spMkLst>
            <pc:docMk/>
            <pc:sldMk cId="1796706160" sldId="522"/>
            <ac:spMk id="194" creationId="{2B0BF3C5-9AC4-4D8E-B199-03E7597918E5}"/>
          </ac:spMkLst>
        </pc:spChg>
        <pc:spChg chg="add mod">
          <ac:chgData name="Ragnhild Halvorsrud" userId="917ea340-fd63-490f-a7db-68428d24cf32" providerId="ADAL" clId="{3F26B701-AADC-4668-AAA4-FB7BA2B947B1}" dt="2020-06-19T17:20:46.344" v="16287" actId="790"/>
          <ac:spMkLst>
            <pc:docMk/>
            <pc:sldMk cId="1796706160" sldId="522"/>
            <ac:spMk id="195" creationId="{9D5F010F-26E6-4D28-AB86-AD97480C405F}"/>
          </ac:spMkLst>
        </pc:spChg>
        <pc:spChg chg="add mod">
          <ac:chgData name="Ragnhild Halvorsrud" userId="917ea340-fd63-490f-a7db-68428d24cf32" providerId="ADAL" clId="{3F26B701-AADC-4668-AAA4-FB7BA2B947B1}" dt="2020-06-19T17:20:46.346" v="16288" actId="790"/>
          <ac:spMkLst>
            <pc:docMk/>
            <pc:sldMk cId="1796706160" sldId="522"/>
            <ac:spMk id="197" creationId="{77739512-F5F8-4B1D-B727-D199EBD4B706}"/>
          </ac:spMkLst>
        </pc:spChg>
        <pc:spChg chg="add mod">
          <ac:chgData name="Ragnhild Halvorsrud" userId="917ea340-fd63-490f-a7db-68428d24cf32" providerId="ADAL" clId="{3F26B701-AADC-4668-AAA4-FB7BA2B947B1}" dt="2020-06-19T17:20:46.348" v="16289" actId="790"/>
          <ac:spMkLst>
            <pc:docMk/>
            <pc:sldMk cId="1796706160" sldId="522"/>
            <ac:spMk id="199" creationId="{5B82D45C-9B8D-461E-8ED3-B2029AAC7E5E}"/>
          </ac:spMkLst>
        </pc:spChg>
        <pc:spChg chg="add mod">
          <ac:chgData name="Ragnhild Halvorsrud" userId="917ea340-fd63-490f-a7db-68428d24cf32" providerId="ADAL" clId="{3F26B701-AADC-4668-AAA4-FB7BA2B947B1}" dt="2020-06-19T17:20:46.350" v="16290" actId="790"/>
          <ac:spMkLst>
            <pc:docMk/>
            <pc:sldMk cId="1796706160" sldId="522"/>
            <ac:spMk id="200" creationId="{D124D30E-213B-4CB6-9EF3-3FF50DD3BF19}"/>
          </ac:spMkLst>
        </pc:spChg>
        <pc:spChg chg="add mod">
          <ac:chgData name="Ragnhild Halvorsrud" userId="917ea340-fd63-490f-a7db-68428d24cf32" providerId="ADAL" clId="{3F26B701-AADC-4668-AAA4-FB7BA2B947B1}" dt="2020-06-19T17:20:46.352" v="16291" actId="790"/>
          <ac:spMkLst>
            <pc:docMk/>
            <pc:sldMk cId="1796706160" sldId="522"/>
            <ac:spMk id="201" creationId="{A1D27D72-5A01-4843-9AE0-65CA07F84F5A}"/>
          </ac:spMkLst>
        </pc:spChg>
        <pc:spChg chg="add mod">
          <ac:chgData name="Ragnhild Halvorsrud" userId="917ea340-fd63-490f-a7db-68428d24cf32" providerId="ADAL" clId="{3F26B701-AADC-4668-AAA4-FB7BA2B947B1}" dt="2020-06-19T17:20:46.354" v="16292" actId="790"/>
          <ac:spMkLst>
            <pc:docMk/>
            <pc:sldMk cId="1796706160" sldId="522"/>
            <ac:spMk id="202" creationId="{A6F3541C-CEE8-4708-9C4F-BFB130F90976}"/>
          </ac:spMkLst>
        </pc:spChg>
        <pc:spChg chg="add mod">
          <ac:chgData name="Ragnhild Halvorsrud" userId="917ea340-fd63-490f-a7db-68428d24cf32" providerId="ADAL" clId="{3F26B701-AADC-4668-AAA4-FB7BA2B947B1}" dt="2020-06-19T17:20:46.355" v="16293" actId="790"/>
          <ac:spMkLst>
            <pc:docMk/>
            <pc:sldMk cId="1796706160" sldId="522"/>
            <ac:spMk id="203" creationId="{E015286A-C8A7-409C-B5A7-09D356A6A144}"/>
          </ac:spMkLst>
        </pc:spChg>
        <pc:spChg chg="add mod">
          <ac:chgData name="Ragnhild Halvorsrud" userId="917ea340-fd63-490f-a7db-68428d24cf32" providerId="ADAL" clId="{3F26B701-AADC-4668-AAA4-FB7BA2B947B1}" dt="2020-06-19T17:20:46.357" v="16294" actId="790"/>
          <ac:spMkLst>
            <pc:docMk/>
            <pc:sldMk cId="1796706160" sldId="522"/>
            <ac:spMk id="205" creationId="{3F2E8038-699E-4964-939F-6FABA7484445}"/>
          </ac:spMkLst>
        </pc:spChg>
        <pc:spChg chg="add mod">
          <ac:chgData name="Ragnhild Halvorsrud" userId="917ea340-fd63-490f-a7db-68428d24cf32" providerId="ADAL" clId="{3F26B701-AADC-4668-AAA4-FB7BA2B947B1}" dt="2020-06-19T17:20:46.359" v="16295" actId="790"/>
          <ac:spMkLst>
            <pc:docMk/>
            <pc:sldMk cId="1796706160" sldId="522"/>
            <ac:spMk id="206" creationId="{EE4670B8-34D6-4E98-9DAD-C1D8778D8A96}"/>
          </ac:spMkLst>
        </pc:spChg>
        <pc:spChg chg="add mod">
          <ac:chgData name="Ragnhild Halvorsrud" userId="917ea340-fd63-490f-a7db-68428d24cf32" providerId="ADAL" clId="{3F26B701-AADC-4668-AAA4-FB7BA2B947B1}" dt="2020-06-19T17:20:46.361" v="16296" actId="790"/>
          <ac:spMkLst>
            <pc:docMk/>
            <pc:sldMk cId="1796706160" sldId="522"/>
            <ac:spMk id="207" creationId="{0D645823-20DF-434A-A148-9900FD7F01B1}"/>
          </ac:spMkLst>
        </pc:spChg>
        <pc:spChg chg="add mod">
          <ac:chgData name="Ragnhild Halvorsrud" userId="917ea340-fd63-490f-a7db-68428d24cf32" providerId="ADAL" clId="{3F26B701-AADC-4668-AAA4-FB7BA2B947B1}" dt="2020-06-19T17:20:46.363" v="16297" actId="790"/>
          <ac:spMkLst>
            <pc:docMk/>
            <pc:sldMk cId="1796706160" sldId="522"/>
            <ac:spMk id="208" creationId="{71707D11-4B34-4BAF-8BE7-ECB952E42A1E}"/>
          </ac:spMkLst>
        </pc:spChg>
        <pc:spChg chg="add mod">
          <ac:chgData name="Ragnhild Halvorsrud" userId="917ea340-fd63-490f-a7db-68428d24cf32" providerId="ADAL" clId="{3F26B701-AADC-4668-AAA4-FB7BA2B947B1}" dt="2020-06-19T17:20:46.364" v="16298" actId="790"/>
          <ac:spMkLst>
            <pc:docMk/>
            <pc:sldMk cId="1796706160" sldId="522"/>
            <ac:spMk id="209" creationId="{C0D6F308-5024-473E-A963-A05AB5B6FD31}"/>
          </ac:spMkLst>
        </pc:spChg>
        <pc:spChg chg="add mod">
          <ac:chgData name="Ragnhild Halvorsrud" userId="917ea340-fd63-490f-a7db-68428d24cf32" providerId="ADAL" clId="{3F26B701-AADC-4668-AAA4-FB7BA2B947B1}" dt="2020-06-19T17:20:46.366" v="16299" actId="790"/>
          <ac:spMkLst>
            <pc:docMk/>
            <pc:sldMk cId="1796706160" sldId="522"/>
            <ac:spMk id="210" creationId="{466D12F7-E36F-4BE8-84BD-78C1E34089CD}"/>
          </ac:spMkLst>
        </pc:spChg>
        <pc:spChg chg="add mod">
          <ac:chgData name="Ragnhild Halvorsrud" userId="917ea340-fd63-490f-a7db-68428d24cf32" providerId="ADAL" clId="{3F26B701-AADC-4668-AAA4-FB7BA2B947B1}" dt="2020-06-19T17:20:46.368" v="16300" actId="790"/>
          <ac:spMkLst>
            <pc:docMk/>
            <pc:sldMk cId="1796706160" sldId="522"/>
            <ac:spMk id="211" creationId="{B822BFFD-83DE-4F4D-9442-708FEEFD2C20}"/>
          </ac:spMkLst>
        </pc:spChg>
        <pc:spChg chg="add mod">
          <ac:chgData name="Ragnhild Halvorsrud" userId="917ea340-fd63-490f-a7db-68428d24cf32" providerId="ADAL" clId="{3F26B701-AADC-4668-AAA4-FB7BA2B947B1}" dt="2020-06-19T17:20:46.370" v="16301" actId="790"/>
          <ac:spMkLst>
            <pc:docMk/>
            <pc:sldMk cId="1796706160" sldId="522"/>
            <ac:spMk id="212" creationId="{2AE198DB-B6A8-4ACE-8C8E-B4EFF9251AA8}"/>
          </ac:spMkLst>
        </pc:spChg>
        <pc:spChg chg="add mod">
          <ac:chgData name="Ragnhild Halvorsrud" userId="917ea340-fd63-490f-a7db-68428d24cf32" providerId="ADAL" clId="{3F26B701-AADC-4668-AAA4-FB7BA2B947B1}" dt="2020-06-19T17:20:46.372" v="16302" actId="790"/>
          <ac:spMkLst>
            <pc:docMk/>
            <pc:sldMk cId="1796706160" sldId="522"/>
            <ac:spMk id="213" creationId="{8A52DFBA-570D-4F8E-B541-129728BAC6A2}"/>
          </ac:spMkLst>
        </pc:spChg>
        <pc:spChg chg="add mod">
          <ac:chgData name="Ragnhild Halvorsrud" userId="917ea340-fd63-490f-a7db-68428d24cf32" providerId="ADAL" clId="{3F26B701-AADC-4668-AAA4-FB7BA2B947B1}" dt="2020-06-19T17:20:46.375" v="16303" actId="790"/>
          <ac:spMkLst>
            <pc:docMk/>
            <pc:sldMk cId="1796706160" sldId="522"/>
            <ac:spMk id="221" creationId="{AC35EB88-B7A7-4A65-8A8E-93C685F7F803}"/>
          </ac:spMkLst>
        </pc:spChg>
        <pc:spChg chg="add mod">
          <ac:chgData name="Ragnhild Halvorsrud" userId="917ea340-fd63-490f-a7db-68428d24cf32" providerId="ADAL" clId="{3F26B701-AADC-4668-AAA4-FB7BA2B947B1}" dt="2020-06-19T17:20:46.377" v="16304" actId="790"/>
          <ac:spMkLst>
            <pc:docMk/>
            <pc:sldMk cId="1796706160" sldId="522"/>
            <ac:spMk id="223" creationId="{E388BAA5-0B36-458F-A81E-FFA3037C6806}"/>
          </ac:spMkLst>
        </pc:spChg>
        <pc:spChg chg="add mod">
          <ac:chgData name="Ragnhild Halvorsrud" userId="917ea340-fd63-490f-a7db-68428d24cf32" providerId="ADAL" clId="{3F26B701-AADC-4668-AAA4-FB7BA2B947B1}" dt="2020-06-19T17:20:46.380" v="16305" actId="790"/>
          <ac:spMkLst>
            <pc:docMk/>
            <pc:sldMk cId="1796706160" sldId="522"/>
            <ac:spMk id="226" creationId="{B43B55B0-D10F-40F6-9081-00BA7114B3AB}"/>
          </ac:spMkLst>
        </pc:spChg>
        <pc:spChg chg="add mod">
          <ac:chgData name="Ragnhild Halvorsrud" userId="917ea340-fd63-490f-a7db-68428d24cf32" providerId="ADAL" clId="{3F26B701-AADC-4668-AAA4-FB7BA2B947B1}" dt="2020-06-19T17:20:46.381" v="16306" actId="790"/>
          <ac:spMkLst>
            <pc:docMk/>
            <pc:sldMk cId="1796706160" sldId="522"/>
            <ac:spMk id="227" creationId="{D97F7DDE-2E14-45AF-89C9-71766DF65A06}"/>
          </ac:spMkLst>
        </pc:spChg>
        <pc:spChg chg="add mod">
          <ac:chgData name="Ragnhild Halvorsrud" userId="917ea340-fd63-490f-a7db-68428d24cf32" providerId="ADAL" clId="{3F26B701-AADC-4668-AAA4-FB7BA2B947B1}" dt="2020-06-19T17:20:46.384" v="16307" actId="790"/>
          <ac:spMkLst>
            <pc:docMk/>
            <pc:sldMk cId="1796706160" sldId="522"/>
            <ac:spMk id="230" creationId="{CE46B8F9-7C6B-4A58-9067-6CE217FD725B}"/>
          </ac:spMkLst>
        </pc:spChg>
        <pc:spChg chg="add mod">
          <ac:chgData name="Ragnhild Halvorsrud" userId="917ea340-fd63-490f-a7db-68428d24cf32" providerId="ADAL" clId="{3F26B701-AADC-4668-AAA4-FB7BA2B947B1}" dt="2020-06-19T17:20:46.385" v="16308" actId="790"/>
          <ac:spMkLst>
            <pc:docMk/>
            <pc:sldMk cId="1796706160" sldId="522"/>
            <ac:spMk id="231" creationId="{DBADCF28-B69B-44A3-A774-70066840F2E0}"/>
          </ac:spMkLst>
        </pc:spChg>
        <pc:spChg chg="add mod">
          <ac:chgData name="Ragnhild Halvorsrud" userId="917ea340-fd63-490f-a7db-68428d24cf32" providerId="ADAL" clId="{3F26B701-AADC-4668-AAA4-FB7BA2B947B1}" dt="2020-06-19T17:20:46.387" v="16309" actId="790"/>
          <ac:spMkLst>
            <pc:docMk/>
            <pc:sldMk cId="1796706160" sldId="522"/>
            <ac:spMk id="233" creationId="{27E54863-7A8C-41B4-8F22-E26FCBEA32AE}"/>
          </ac:spMkLst>
        </pc:spChg>
        <pc:spChg chg="add mod">
          <ac:chgData name="Ragnhild Halvorsrud" userId="917ea340-fd63-490f-a7db-68428d24cf32" providerId="ADAL" clId="{3F26B701-AADC-4668-AAA4-FB7BA2B947B1}" dt="2020-06-19T17:20:46.390" v="16310" actId="790"/>
          <ac:spMkLst>
            <pc:docMk/>
            <pc:sldMk cId="1796706160" sldId="522"/>
            <ac:spMk id="236" creationId="{5673C265-8AA6-4E73-A5DD-0E12EE171678}"/>
          </ac:spMkLst>
        </pc:spChg>
        <pc:spChg chg="add mod">
          <ac:chgData name="Ragnhild Halvorsrud" userId="917ea340-fd63-490f-a7db-68428d24cf32" providerId="ADAL" clId="{3F26B701-AADC-4668-AAA4-FB7BA2B947B1}" dt="2020-06-19T17:20:46.392" v="16311" actId="790"/>
          <ac:spMkLst>
            <pc:docMk/>
            <pc:sldMk cId="1796706160" sldId="522"/>
            <ac:spMk id="237" creationId="{CE09B525-9E8D-48D6-84EE-A2D655F8DAAC}"/>
          </ac:spMkLst>
        </pc:spChg>
        <pc:spChg chg="add mod">
          <ac:chgData name="Ragnhild Halvorsrud" userId="917ea340-fd63-490f-a7db-68428d24cf32" providerId="ADAL" clId="{3F26B701-AADC-4668-AAA4-FB7BA2B947B1}" dt="2020-06-19T17:20:46.394" v="16312" actId="790"/>
          <ac:spMkLst>
            <pc:docMk/>
            <pc:sldMk cId="1796706160" sldId="522"/>
            <ac:spMk id="238" creationId="{97B61FE9-251E-4395-8DA8-C0B9F1822C36}"/>
          </ac:spMkLst>
        </pc:spChg>
        <pc:spChg chg="add mod">
          <ac:chgData name="Ragnhild Halvorsrud" userId="917ea340-fd63-490f-a7db-68428d24cf32" providerId="ADAL" clId="{3F26B701-AADC-4668-AAA4-FB7BA2B947B1}" dt="2020-06-19T17:20:46.395" v="16313" actId="790"/>
          <ac:spMkLst>
            <pc:docMk/>
            <pc:sldMk cId="1796706160" sldId="522"/>
            <ac:spMk id="239" creationId="{94C8BA20-1BC0-477C-9E6C-D9195BE96506}"/>
          </ac:spMkLst>
        </pc:spChg>
        <pc:spChg chg="add mod">
          <ac:chgData name="Ragnhild Halvorsrud" userId="917ea340-fd63-490f-a7db-68428d24cf32" providerId="ADAL" clId="{3F26B701-AADC-4668-AAA4-FB7BA2B947B1}" dt="2020-06-19T17:20:46.398" v="16314" actId="790"/>
          <ac:spMkLst>
            <pc:docMk/>
            <pc:sldMk cId="1796706160" sldId="522"/>
            <ac:spMk id="244" creationId="{D81A569C-8F16-4F7B-9798-81D5076E3ADB}"/>
          </ac:spMkLst>
        </pc:spChg>
        <pc:spChg chg="add mod">
          <ac:chgData name="Ragnhild Halvorsrud" userId="917ea340-fd63-490f-a7db-68428d24cf32" providerId="ADAL" clId="{3F26B701-AADC-4668-AAA4-FB7BA2B947B1}" dt="2020-06-19T17:20:46.400" v="16315" actId="790"/>
          <ac:spMkLst>
            <pc:docMk/>
            <pc:sldMk cId="1796706160" sldId="522"/>
            <ac:spMk id="246" creationId="{55E4007E-CB64-4EE0-8B72-76724BD66FCB}"/>
          </ac:spMkLst>
        </pc:spChg>
        <pc:spChg chg="add mod">
          <ac:chgData name="Ragnhild Halvorsrud" userId="917ea340-fd63-490f-a7db-68428d24cf32" providerId="ADAL" clId="{3F26B701-AADC-4668-AAA4-FB7BA2B947B1}" dt="2020-06-19T17:20:46.403" v="16316" actId="790"/>
          <ac:spMkLst>
            <pc:docMk/>
            <pc:sldMk cId="1796706160" sldId="522"/>
            <ac:spMk id="249" creationId="{37FB65F1-57C2-4176-BB65-C0AD0FE24A73}"/>
          </ac:spMkLst>
        </pc:spChg>
        <pc:spChg chg="add mod">
          <ac:chgData name="Ragnhild Halvorsrud" userId="917ea340-fd63-490f-a7db-68428d24cf32" providerId="ADAL" clId="{3F26B701-AADC-4668-AAA4-FB7BA2B947B1}" dt="2020-06-19T17:20:46.404" v="16317" actId="790"/>
          <ac:spMkLst>
            <pc:docMk/>
            <pc:sldMk cId="1796706160" sldId="522"/>
            <ac:spMk id="250" creationId="{23292AC1-BCED-4EE8-ABE4-AA0C7BC50AC4}"/>
          </ac:spMkLst>
        </pc:spChg>
        <pc:spChg chg="add mod">
          <ac:chgData name="Ragnhild Halvorsrud" userId="917ea340-fd63-490f-a7db-68428d24cf32" providerId="ADAL" clId="{3F26B701-AADC-4668-AAA4-FB7BA2B947B1}" dt="2020-06-19T17:20:46.407" v="16318" actId="790"/>
          <ac:spMkLst>
            <pc:docMk/>
            <pc:sldMk cId="1796706160" sldId="522"/>
            <ac:spMk id="251" creationId="{96A9202B-B5C4-4240-9EE3-B485B102293E}"/>
          </ac:spMkLst>
        </pc:spChg>
        <pc:spChg chg="add mod">
          <ac:chgData name="Ragnhild Halvorsrud" userId="917ea340-fd63-490f-a7db-68428d24cf32" providerId="ADAL" clId="{3F26B701-AADC-4668-AAA4-FB7BA2B947B1}" dt="2020-06-19T17:20:46.409" v="16319" actId="790"/>
          <ac:spMkLst>
            <pc:docMk/>
            <pc:sldMk cId="1796706160" sldId="522"/>
            <ac:spMk id="253" creationId="{19982E45-4763-45EB-A5C5-EFE8E6259451}"/>
          </ac:spMkLst>
        </pc:spChg>
        <pc:spChg chg="add mod">
          <ac:chgData name="Ragnhild Halvorsrud" userId="917ea340-fd63-490f-a7db-68428d24cf32" providerId="ADAL" clId="{3F26B701-AADC-4668-AAA4-FB7BA2B947B1}" dt="2020-06-19T17:20:46.412" v="16320" actId="790"/>
          <ac:spMkLst>
            <pc:docMk/>
            <pc:sldMk cId="1796706160" sldId="522"/>
            <ac:spMk id="254" creationId="{2FCD401B-8C84-4DE1-A2AE-456EC139D24A}"/>
          </ac:spMkLst>
        </pc:spChg>
        <pc:spChg chg="add mod">
          <ac:chgData name="Ragnhild Halvorsrud" userId="917ea340-fd63-490f-a7db-68428d24cf32" providerId="ADAL" clId="{3F26B701-AADC-4668-AAA4-FB7BA2B947B1}" dt="2020-06-19T17:20:46.414" v="16321" actId="790"/>
          <ac:spMkLst>
            <pc:docMk/>
            <pc:sldMk cId="1796706160" sldId="522"/>
            <ac:spMk id="255" creationId="{867614DE-DDD1-4444-8FCE-08F03048A321}"/>
          </ac:spMkLst>
        </pc:spChg>
        <pc:spChg chg="add mod">
          <ac:chgData name="Ragnhild Halvorsrud" userId="917ea340-fd63-490f-a7db-68428d24cf32" providerId="ADAL" clId="{3F26B701-AADC-4668-AAA4-FB7BA2B947B1}" dt="2020-06-19T17:20:46.417" v="16322" actId="790"/>
          <ac:spMkLst>
            <pc:docMk/>
            <pc:sldMk cId="1796706160" sldId="522"/>
            <ac:spMk id="259" creationId="{733769AE-F37B-481C-BB9D-26AF7F7A2C22}"/>
          </ac:spMkLst>
        </pc:spChg>
        <pc:spChg chg="add mod">
          <ac:chgData name="Ragnhild Halvorsrud" userId="917ea340-fd63-490f-a7db-68428d24cf32" providerId="ADAL" clId="{3F26B701-AADC-4668-AAA4-FB7BA2B947B1}" dt="2020-06-19T17:20:46.419" v="16323" actId="790"/>
          <ac:spMkLst>
            <pc:docMk/>
            <pc:sldMk cId="1796706160" sldId="522"/>
            <ac:spMk id="260" creationId="{211C474C-B281-409B-B195-76730D4B8D0E}"/>
          </ac:spMkLst>
        </pc:spChg>
        <pc:spChg chg="add mod">
          <ac:chgData name="Ragnhild Halvorsrud" userId="917ea340-fd63-490f-a7db-68428d24cf32" providerId="ADAL" clId="{3F26B701-AADC-4668-AAA4-FB7BA2B947B1}" dt="2020-06-19T17:20:46.421" v="16324" actId="790"/>
          <ac:spMkLst>
            <pc:docMk/>
            <pc:sldMk cId="1796706160" sldId="522"/>
            <ac:spMk id="264" creationId="{149A4990-CCF0-4CC3-AD70-857C347DD849}"/>
          </ac:spMkLst>
        </pc:spChg>
        <pc:spChg chg="add mod">
          <ac:chgData name="Ragnhild Halvorsrud" userId="917ea340-fd63-490f-a7db-68428d24cf32" providerId="ADAL" clId="{3F26B701-AADC-4668-AAA4-FB7BA2B947B1}" dt="2020-06-19T17:20:46.424" v="16325" actId="790"/>
          <ac:spMkLst>
            <pc:docMk/>
            <pc:sldMk cId="1796706160" sldId="522"/>
            <ac:spMk id="267" creationId="{FB23B50B-3E78-4F62-BB15-38E143A8C9E8}"/>
          </ac:spMkLst>
        </pc:spChg>
        <pc:spChg chg="add mod">
          <ac:chgData name="Ragnhild Halvorsrud" userId="917ea340-fd63-490f-a7db-68428d24cf32" providerId="ADAL" clId="{3F26B701-AADC-4668-AAA4-FB7BA2B947B1}" dt="2020-06-19T17:20:46.426" v="16326" actId="790"/>
          <ac:spMkLst>
            <pc:docMk/>
            <pc:sldMk cId="1796706160" sldId="522"/>
            <ac:spMk id="269" creationId="{A6B471C5-653E-48C1-BB81-0869B1A0DCD1}"/>
          </ac:spMkLst>
        </pc:spChg>
        <pc:spChg chg="add mod">
          <ac:chgData name="Ragnhild Halvorsrud" userId="917ea340-fd63-490f-a7db-68428d24cf32" providerId="ADAL" clId="{3F26B701-AADC-4668-AAA4-FB7BA2B947B1}" dt="2020-06-19T17:20:46.427" v="16327" actId="790"/>
          <ac:spMkLst>
            <pc:docMk/>
            <pc:sldMk cId="1796706160" sldId="522"/>
            <ac:spMk id="270" creationId="{07689D87-F465-40B6-806C-D8187DDACFFF}"/>
          </ac:spMkLst>
        </pc:spChg>
        <pc:spChg chg="add mod">
          <ac:chgData name="Ragnhild Halvorsrud" userId="917ea340-fd63-490f-a7db-68428d24cf32" providerId="ADAL" clId="{3F26B701-AADC-4668-AAA4-FB7BA2B947B1}" dt="2020-06-19T17:20:46.429" v="16328" actId="790"/>
          <ac:spMkLst>
            <pc:docMk/>
            <pc:sldMk cId="1796706160" sldId="522"/>
            <ac:spMk id="271" creationId="{0DA77A01-2864-4897-B449-03BBB039E2FD}"/>
          </ac:spMkLst>
        </pc:spChg>
        <pc:spChg chg="add mod">
          <ac:chgData name="Ragnhild Halvorsrud" userId="917ea340-fd63-490f-a7db-68428d24cf32" providerId="ADAL" clId="{3F26B701-AADC-4668-AAA4-FB7BA2B947B1}" dt="2020-06-19T17:20:46.431" v="16329" actId="790"/>
          <ac:spMkLst>
            <pc:docMk/>
            <pc:sldMk cId="1796706160" sldId="522"/>
            <ac:spMk id="274" creationId="{BAFB401C-DBFA-4BA6-9C31-EA7B10DBD4A7}"/>
          </ac:spMkLst>
        </pc:spChg>
        <pc:spChg chg="add mod">
          <ac:chgData name="Ragnhild Halvorsrud" userId="917ea340-fd63-490f-a7db-68428d24cf32" providerId="ADAL" clId="{3F26B701-AADC-4668-AAA4-FB7BA2B947B1}" dt="2020-06-19T17:20:46.434" v="16330" actId="790"/>
          <ac:spMkLst>
            <pc:docMk/>
            <pc:sldMk cId="1796706160" sldId="522"/>
            <ac:spMk id="276" creationId="{77E623F5-4C8D-4A49-BD85-DA65257759AC}"/>
          </ac:spMkLst>
        </pc:spChg>
        <pc:spChg chg="add mod">
          <ac:chgData name="Ragnhild Halvorsrud" userId="917ea340-fd63-490f-a7db-68428d24cf32" providerId="ADAL" clId="{3F26B701-AADC-4668-AAA4-FB7BA2B947B1}" dt="2020-06-19T17:20:46.436" v="16331" actId="790"/>
          <ac:spMkLst>
            <pc:docMk/>
            <pc:sldMk cId="1796706160" sldId="522"/>
            <ac:spMk id="278" creationId="{A749D1DB-84EB-4228-B29A-056BC3D1EB53}"/>
          </ac:spMkLst>
        </pc:spChg>
        <pc:spChg chg="add mod">
          <ac:chgData name="Ragnhild Halvorsrud" userId="917ea340-fd63-490f-a7db-68428d24cf32" providerId="ADAL" clId="{3F26B701-AADC-4668-AAA4-FB7BA2B947B1}" dt="2020-06-19T17:20:46.438" v="16332" actId="790"/>
          <ac:spMkLst>
            <pc:docMk/>
            <pc:sldMk cId="1796706160" sldId="522"/>
            <ac:spMk id="279" creationId="{0E4D0815-F903-476E-8516-4DFC5B54752C}"/>
          </ac:spMkLst>
        </pc:spChg>
        <pc:spChg chg="add mod">
          <ac:chgData name="Ragnhild Halvorsrud" userId="917ea340-fd63-490f-a7db-68428d24cf32" providerId="ADAL" clId="{3F26B701-AADC-4668-AAA4-FB7BA2B947B1}" dt="2020-06-19T17:20:46.439" v="16333" actId="790"/>
          <ac:spMkLst>
            <pc:docMk/>
            <pc:sldMk cId="1796706160" sldId="522"/>
            <ac:spMk id="280" creationId="{6FCFEFC6-ECEB-467E-B8A8-69A5A59A8248}"/>
          </ac:spMkLst>
        </pc:spChg>
        <pc:spChg chg="add mod">
          <ac:chgData name="Ragnhild Halvorsrud" userId="917ea340-fd63-490f-a7db-68428d24cf32" providerId="ADAL" clId="{3F26B701-AADC-4668-AAA4-FB7BA2B947B1}" dt="2020-06-19T17:20:46.441" v="16334" actId="790"/>
          <ac:spMkLst>
            <pc:docMk/>
            <pc:sldMk cId="1796706160" sldId="522"/>
            <ac:spMk id="282" creationId="{EC577213-DF52-4519-9BCC-82997433F919}"/>
          </ac:spMkLst>
        </pc:spChg>
        <pc:spChg chg="add mod">
          <ac:chgData name="Ragnhild Halvorsrud" userId="917ea340-fd63-490f-a7db-68428d24cf32" providerId="ADAL" clId="{3F26B701-AADC-4668-AAA4-FB7BA2B947B1}" dt="2020-06-19T17:20:46.444" v="16335" actId="790"/>
          <ac:spMkLst>
            <pc:docMk/>
            <pc:sldMk cId="1796706160" sldId="522"/>
            <ac:spMk id="286" creationId="{F96B6C2F-DC6C-49A2-B803-0C664FED25D0}"/>
          </ac:spMkLst>
        </pc:spChg>
        <pc:spChg chg="add mod">
          <ac:chgData name="Ragnhild Halvorsrud" userId="917ea340-fd63-490f-a7db-68428d24cf32" providerId="ADAL" clId="{3F26B701-AADC-4668-AAA4-FB7BA2B947B1}" dt="2020-06-19T17:20:46.446" v="16336" actId="790"/>
          <ac:spMkLst>
            <pc:docMk/>
            <pc:sldMk cId="1796706160" sldId="522"/>
            <ac:spMk id="287" creationId="{F2CBA80C-15BC-4C4D-B269-F66D4C771067}"/>
          </ac:spMkLst>
        </pc:spChg>
        <pc:spChg chg="add mod">
          <ac:chgData name="Ragnhild Halvorsrud" userId="917ea340-fd63-490f-a7db-68428d24cf32" providerId="ADAL" clId="{3F26B701-AADC-4668-AAA4-FB7BA2B947B1}" dt="2020-06-19T17:20:46.450" v="16337" actId="790"/>
          <ac:spMkLst>
            <pc:docMk/>
            <pc:sldMk cId="1796706160" sldId="522"/>
            <ac:spMk id="299" creationId="{2EB66A4B-4939-432E-A4D6-3DBB0F7F8C95}"/>
          </ac:spMkLst>
        </pc:spChg>
        <pc:spChg chg="add mod">
          <ac:chgData name="Ragnhild Halvorsrud" userId="917ea340-fd63-490f-a7db-68428d24cf32" providerId="ADAL" clId="{3F26B701-AADC-4668-AAA4-FB7BA2B947B1}" dt="2020-06-19T17:20:46.452" v="16338" actId="790"/>
          <ac:spMkLst>
            <pc:docMk/>
            <pc:sldMk cId="1796706160" sldId="522"/>
            <ac:spMk id="300" creationId="{3E8E359A-757E-4982-A76F-CA4D90797652}"/>
          </ac:spMkLst>
        </pc:spChg>
        <pc:spChg chg="add mod">
          <ac:chgData name="Ragnhild Halvorsrud" userId="917ea340-fd63-490f-a7db-68428d24cf32" providerId="ADAL" clId="{3F26B701-AADC-4668-AAA4-FB7BA2B947B1}" dt="2020-06-19T17:20:46.454" v="16339" actId="790"/>
          <ac:spMkLst>
            <pc:docMk/>
            <pc:sldMk cId="1796706160" sldId="522"/>
            <ac:spMk id="301" creationId="{373F61BD-C419-40D4-9D9F-32A782C41727}"/>
          </ac:spMkLst>
        </pc:spChg>
        <pc:spChg chg="add mod">
          <ac:chgData name="Ragnhild Halvorsrud" userId="917ea340-fd63-490f-a7db-68428d24cf32" providerId="ADAL" clId="{3F26B701-AADC-4668-AAA4-FB7BA2B947B1}" dt="2020-06-19T17:20:46.456" v="16340" actId="790"/>
          <ac:spMkLst>
            <pc:docMk/>
            <pc:sldMk cId="1796706160" sldId="522"/>
            <ac:spMk id="302" creationId="{E08E9368-DB9B-4B1C-8D39-981451A6BB18}"/>
          </ac:spMkLst>
        </pc:spChg>
        <pc:spChg chg="add mod">
          <ac:chgData name="Ragnhild Halvorsrud" userId="917ea340-fd63-490f-a7db-68428d24cf32" providerId="ADAL" clId="{3F26B701-AADC-4668-AAA4-FB7BA2B947B1}" dt="2020-06-19T17:20:46.457" v="16341" actId="790"/>
          <ac:spMkLst>
            <pc:docMk/>
            <pc:sldMk cId="1796706160" sldId="522"/>
            <ac:spMk id="303" creationId="{747FBF5C-095A-45FE-8854-D429DEF68794}"/>
          </ac:spMkLst>
        </pc:spChg>
        <pc:spChg chg="add mod">
          <ac:chgData name="Ragnhild Halvorsrud" userId="917ea340-fd63-490f-a7db-68428d24cf32" providerId="ADAL" clId="{3F26B701-AADC-4668-AAA4-FB7BA2B947B1}" dt="2020-06-19T17:20:46.459" v="16342" actId="790"/>
          <ac:spMkLst>
            <pc:docMk/>
            <pc:sldMk cId="1796706160" sldId="522"/>
            <ac:spMk id="305" creationId="{0DBF0D01-D33F-4C68-91B2-C55C2397487D}"/>
          </ac:spMkLst>
        </pc:spChg>
        <pc:spChg chg="add mod">
          <ac:chgData name="Ragnhild Halvorsrud" userId="917ea340-fd63-490f-a7db-68428d24cf32" providerId="ADAL" clId="{3F26B701-AADC-4668-AAA4-FB7BA2B947B1}" dt="2020-06-19T17:20:46.462" v="16343" actId="790"/>
          <ac:spMkLst>
            <pc:docMk/>
            <pc:sldMk cId="1796706160" sldId="522"/>
            <ac:spMk id="308" creationId="{9F7577AC-69E9-4408-99C3-C85FD5501648}"/>
          </ac:spMkLst>
        </pc:spChg>
        <pc:spChg chg="add del mod">
          <ac:chgData name="Ragnhild Halvorsrud" userId="917ea340-fd63-490f-a7db-68428d24cf32" providerId="ADAL" clId="{3F26B701-AADC-4668-AAA4-FB7BA2B947B1}" dt="2020-06-19T09:14:03.117" v="4240"/>
          <ac:spMkLst>
            <pc:docMk/>
            <pc:sldMk cId="1796706160" sldId="522"/>
            <ac:spMk id="311" creationId="{6CD7990C-33F7-4DAF-B21D-D0D569646751}"/>
          </ac:spMkLst>
        </pc:spChg>
        <pc:spChg chg="add del mod">
          <ac:chgData name="Ragnhild Halvorsrud" userId="917ea340-fd63-490f-a7db-68428d24cf32" providerId="ADAL" clId="{3F26B701-AADC-4668-AAA4-FB7BA2B947B1}" dt="2020-06-19T09:14:03.117" v="4240"/>
          <ac:spMkLst>
            <pc:docMk/>
            <pc:sldMk cId="1796706160" sldId="522"/>
            <ac:spMk id="312" creationId="{AAD74FA8-4CC9-4D25-9878-CE5F40A25560}"/>
          </ac:spMkLst>
        </pc:spChg>
        <pc:spChg chg="add mod">
          <ac:chgData name="Ragnhild Halvorsrud" userId="917ea340-fd63-490f-a7db-68428d24cf32" providerId="ADAL" clId="{3F26B701-AADC-4668-AAA4-FB7BA2B947B1}" dt="2020-06-19T17:20:46.463" v="16344" actId="790"/>
          <ac:spMkLst>
            <pc:docMk/>
            <pc:sldMk cId="1796706160" sldId="522"/>
            <ac:spMk id="313" creationId="{426AB4B2-A908-41D8-AA22-63EF3139CEE0}"/>
          </ac:spMkLst>
        </pc:spChg>
        <pc:spChg chg="add mod">
          <ac:chgData name="Ragnhild Halvorsrud" userId="917ea340-fd63-490f-a7db-68428d24cf32" providerId="ADAL" clId="{3F26B701-AADC-4668-AAA4-FB7BA2B947B1}" dt="2020-06-19T17:20:46.465" v="16345" actId="790"/>
          <ac:spMkLst>
            <pc:docMk/>
            <pc:sldMk cId="1796706160" sldId="522"/>
            <ac:spMk id="314" creationId="{F621B33F-B7F9-4AF7-B1DE-B5A9FBF7725B}"/>
          </ac:spMkLst>
        </pc:spChg>
        <pc:spChg chg="add del mod">
          <ac:chgData name="Ragnhild Halvorsrud" userId="917ea340-fd63-490f-a7db-68428d24cf32" providerId="ADAL" clId="{3F26B701-AADC-4668-AAA4-FB7BA2B947B1}" dt="2020-06-19T09:25:31.839" v="5296"/>
          <ac:spMkLst>
            <pc:docMk/>
            <pc:sldMk cId="1796706160" sldId="522"/>
            <ac:spMk id="320" creationId="{D2528665-E4BE-4F4B-AFC7-335C22A79489}"/>
          </ac:spMkLst>
        </pc:spChg>
        <pc:spChg chg="add del mod">
          <ac:chgData name="Ragnhild Halvorsrud" userId="917ea340-fd63-490f-a7db-68428d24cf32" providerId="ADAL" clId="{3F26B701-AADC-4668-AAA4-FB7BA2B947B1}" dt="2020-06-19T09:25:43.816" v="5300" actId="21"/>
          <ac:spMkLst>
            <pc:docMk/>
            <pc:sldMk cId="1796706160" sldId="522"/>
            <ac:spMk id="322" creationId="{C40BAD00-74C0-4751-B822-D292FBFEE8D8}"/>
          </ac:spMkLst>
        </pc:spChg>
        <pc:spChg chg="add mod">
          <ac:chgData name="Ragnhild Halvorsrud" userId="917ea340-fd63-490f-a7db-68428d24cf32" providerId="ADAL" clId="{3F26B701-AADC-4668-AAA4-FB7BA2B947B1}" dt="2020-06-19T17:20:46.467" v="16346" actId="790"/>
          <ac:spMkLst>
            <pc:docMk/>
            <pc:sldMk cId="1796706160" sldId="522"/>
            <ac:spMk id="324" creationId="{47415B12-0750-459D-BE0E-062084D40829}"/>
          </ac:spMkLst>
        </pc:spChg>
        <pc:grpChg chg="add mod">
          <ac:chgData name="Ragnhild Halvorsrud" userId="917ea340-fd63-490f-a7db-68428d24cf32" providerId="ADAL" clId="{3F26B701-AADC-4668-AAA4-FB7BA2B947B1}" dt="2020-06-19T09:17:56.088" v="5163" actId="164"/>
          <ac:grpSpMkLst>
            <pc:docMk/>
            <pc:sldMk cId="1796706160" sldId="522"/>
            <ac:grpSpMk id="4" creationId="{19838274-CD14-4988-9475-DE281C297B5F}"/>
          </ac:grpSpMkLst>
        </pc:grpChg>
        <pc:grpChg chg="add mod">
          <ac:chgData name="Ragnhild Halvorsrud" userId="917ea340-fd63-490f-a7db-68428d24cf32" providerId="ADAL" clId="{3F26B701-AADC-4668-AAA4-FB7BA2B947B1}" dt="2020-06-19T09:17:56.088" v="5163" actId="164"/>
          <ac:grpSpMkLst>
            <pc:docMk/>
            <pc:sldMk cId="1796706160" sldId="522"/>
            <ac:grpSpMk id="123" creationId="{4C1459BC-4D8F-44F9-B207-A981A5532C8B}"/>
          </ac:grpSpMkLst>
        </pc:grpChg>
        <pc:grpChg chg="add mod">
          <ac:chgData name="Ragnhild Halvorsrud" userId="917ea340-fd63-490f-a7db-68428d24cf32" providerId="ADAL" clId="{3F26B701-AADC-4668-AAA4-FB7BA2B947B1}" dt="2020-06-19T09:17:56.088" v="5163" actId="164"/>
          <ac:grpSpMkLst>
            <pc:docMk/>
            <pc:sldMk cId="1796706160" sldId="522"/>
            <ac:grpSpMk id="177" creationId="{42B501C7-495F-48C3-9404-458FAE9518E4}"/>
          </ac:grpSpMkLst>
        </pc:grpChg>
        <pc:grpChg chg="add mod">
          <ac:chgData name="Ragnhild Halvorsrud" userId="917ea340-fd63-490f-a7db-68428d24cf32" providerId="ADAL" clId="{3F26B701-AADC-4668-AAA4-FB7BA2B947B1}" dt="2020-06-19T09:19:20.866" v="5177" actId="14100"/>
          <ac:grpSpMkLst>
            <pc:docMk/>
            <pc:sldMk cId="1796706160" sldId="522"/>
            <ac:grpSpMk id="315" creationId="{DA7AA28E-EBA7-4E2C-BFB2-B4ACFC52404C}"/>
          </ac:grpSpMkLst>
        </pc:grpChg>
        <pc:picChg chg="add del mod">
          <ac:chgData name="Ragnhild Halvorsrud" userId="917ea340-fd63-490f-a7db-68428d24cf32" providerId="ADAL" clId="{3F26B701-AADC-4668-AAA4-FB7BA2B947B1}" dt="2020-06-19T09:25:31.839" v="5296"/>
          <ac:picMkLst>
            <pc:docMk/>
            <pc:sldMk cId="1796706160" sldId="522"/>
            <ac:picMk id="321" creationId="{68DC2D72-FEDE-4790-A605-7D9D67E4FE1E}"/>
          </ac:picMkLst>
        </pc:picChg>
        <pc:picChg chg="add del mod">
          <ac:chgData name="Ragnhild Halvorsrud" userId="917ea340-fd63-490f-a7db-68428d24cf32" providerId="ADAL" clId="{3F26B701-AADC-4668-AAA4-FB7BA2B947B1}" dt="2020-06-19T09:25:43.816" v="5300" actId="21"/>
          <ac:picMkLst>
            <pc:docMk/>
            <pc:sldMk cId="1796706160" sldId="522"/>
            <ac:picMk id="323" creationId="{93678F93-6AC9-4A65-8A37-8BDEFE2471DE}"/>
          </ac:picMkLst>
        </pc:picChg>
        <pc:cxnChg chg="mod">
          <ac:chgData name="Ragnhild Halvorsrud" userId="917ea340-fd63-490f-a7db-68428d24cf32" providerId="ADAL" clId="{3F26B701-AADC-4668-AAA4-FB7BA2B947B1}" dt="2020-06-19T09:06:46.470" v="2947"/>
          <ac:cxnSpMkLst>
            <pc:docMk/>
            <pc:sldMk cId="1796706160" sldId="522"/>
            <ac:cxnSpMk id="5" creationId="{BF297F20-3FA6-4BA0-9191-3821B4BA3CF5}"/>
          </ac:cxnSpMkLst>
        </pc:cxnChg>
        <pc:cxnChg chg="mod">
          <ac:chgData name="Ragnhild Halvorsrud" userId="917ea340-fd63-490f-a7db-68428d24cf32" providerId="ADAL" clId="{3F26B701-AADC-4668-AAA4-FB7BA2B947B1}" dt="2020-06-19T09:06:46.470" v="2947"/>
          <ac:cxnSpMkLst>
            <pc:docMk/>
            <pc:sldMk cId="1796706160" sldId="522"/>
            <ac:cxnSpMk id="14" creationId="{FD4865EE-E968-4420-B5F7-E8AB332B39FB}"/>
          </ac:cxnSpMkLst>
        </pc:cxnChg>
        <pc:cxnChg chg="mod">
          <ac:chgData name="Ragnhild Halvorsrud" userId="917ea340-fd63-490f-a7db-68428d24cf32" providerId="ADAL" clId="{3F26B701-AADC-4668-AAA4-FB7BA2B947B1}" dt="2020-06-19T09:06:46.470" v="2947"/>
          <ac:cxnSpMkLst>
            <pc:docMk/>
            <pc:sldMk cId="1796706160" sldId="522"/>
            <ac:cxnSpMk id="23" creationId="{328CB6ED-3E65-4292-A537-3BEDD379011E}"/>
          </ac:cxnSpMkLst>
        </pc:cxnChg>
        <pc:cxnChg chg="mod">
          <ac:chgData name="Ragnhild Halvorsrud" userId="917ea340-fd63-490f-a7db-68428d24cf32" providerId="ADAL" clId="{3F26B701-AADC-4668-AAA4-FB7BA2B947B1}" dt="2020-06-19T09:06:46.470" v="2947"/>
          <ac:cxnSpMkLst>
            <pc:docMk/>
            <pc:sldMk cId="1796706160" sldId="522"/>
            <ac:cxnSpMk id="32" creationId="{4B2D6B59-BF80-4920-B181-1A26736C43B7}"/>
          </ac:cxnSpMkLst>
        </pc:cxnChg>
        <pc:cxnChg chg="mod">
          <ac:chgData name="Ragnhild Halvorsrud" userId="917ea340-fd63-490f-a7db-68428d24cf32" providerId="ADAL" clId="{3F26B701-AADC-4668-AAA4-FB7BA2B947B1}" dt="2020-06-19T09:06:46.470" v="2947"/>
          <ac:cxnSpMkLst>
            <pc:docMk/>
            <pc:sldMk cId="1796706160" sldId="522"/>
            <ac:cxnSpMk id="41" creationId="{0D829C62-5945-479C-9D47-3AB5465B9A8D}"/>
          </ac:cxnSpMkLst>
        </pc:cxnChg>
        <pc:cxnChg chg="mod">
          <ac:chgData name="Ragnhild Halvorsrud" userId="917ea340-fd63-490f-a7db-68428d24cf32" providerId="ADAL" clId="{3F26B701-AADC-4668-AAA4-FB7BA2B947B1}" dt="2020-06-19T09:06:46.470" v="2947"/>
          <ac:cxnSpMkLst>
            <pc:docMk/>
            <pc:sldMk cId="1796706160" sldId="522"/>
            <ac:cxnSpMk id="50" creationId="{42FE404D-3A2F-43A9-A797-83DE7CA780F4}"/>
          </ac:cxnSpMkLst>
        </pc:cxnChg>
        <pc:cxnChg chg="mod">
          <ac:chgData name="Ragnhild Halvorsrud" userId="917ea340-fd63-490f-a7db-68428d24cf32" providerId="ADAL" clId="{3F26B701-AADC-4668-AAA4-FB7BA2B947B1}" dt="2020-06-19T09:06:46.470" v="2947"/>
          <ac:cxnSpMkLst>
            <pc:docMk/>
            <pc:sldMk cId="1796706160" sldId="522"/>
            <ac:cxnSpMk id="65" creationId="{A32523F6-633E-4D3D-B1EC-28BFB9D92D66}"/>
          </ac:cxnSpMkLst>
        </pc:cxnChg>
        <pc:cxnChg chg="mod">
          <ac:chgData name="Ragnhild Halvorsrud" userId="917ea340-fd63-490f-a7db-68428d24cf32" providerId="ADAL" clId="{3F26B701-AADC-4668-AAA4-FB7BA2B947B1}" dt="2020-06-19T09:06:46.470" v="2947"/>
          <ac:cxnSpMkLst>
            <pc:docMk/>
            <pc:sldMk cId="1796706160" sldId="522"/>
            <ac:cxnSpMk id="66" creationId="{FE235409-C8F2-4D82-8053-17784B1682C9}"/>
          </ac:cxnSpMkLst>
        </pc:cxnChg>
        <pc:cxnChg chg="mod">
          <ac:chgData name="Ragnhild Halvorsrud" userId="917ea340-fd63-490f-a7db-68428d24cf32" providerId="ADAL" clId="{3F26B701-AADC-4668-AAA4-FB7BA2B947B1}" dt="2020-06-19T09:06:46.470" v="2947"/>
          <ac:cxnSpMkLst>
            <pc:docMk/>
            <pc:sldMk cId="1796706160" sldId="522"/>
            <ac:cxnSpMk id="67" creationId="{48EA1606-CD20-41ED-85D7-3E610F8D7E20}"/>
          </ac:cxnSpMkLst>
        </pc:cxnChg>
        <pc:cxnChg chg="mod">
          <ac:chgData name="Ragnhild Halvorsrud" userId="917ea340-fd63-490f-a7db-68428d24cf32" providerId="ADAL" clId="{3F26B701-AADC-4668-AAA4-FB7BA2B947B1}" dt="2020-06-19T09:06:46.470" v="2947"/>
          <ac:cxnSpMkLst>
            <pc:docMk/>
            <pc:sldMk cId="1796706160" sldId="522"/>
            <ac:cxnSpMk id="68" creationId="{85C879F5-037A-439C-872E-59A4C9F46FA1}"/>
          </ac:cxnSpMkLst>
        </pc:cxnChg>
        <pc:cxnChg chg="mod">
          <ac:chgData name="Ragnhild Halvorsrud" userId="917ea340-fd63-490f-a7db-68428d24cf32" providerId="ADAL" clId="{3F26B701-AADC-4668-AAA4-FB7BA2B947B1}" dt="2020-06-19T09:06:46.470" v="2947"/>
          <ac:cxnSpMkLst>
            <pc:docMk/>
            <pc:sldMk cId="1796706160" sldId="522"/>
            <ac:cxnSpMk id="69" creationId="{A3DDCE53-0961-4439-B7DC-8863D426EA06}"/>
          </ac:cxnSpMkLst>
        </pc:cxnChg>
        <pc:cxnChg chg="mod">
          <ac:chgData name="Ragnhild Halvorsrud" userId="917ea340-fd63-490f-a7db-68428d24cf32" providerId="ADAL" clId="{3F26B701-AADC-4668-AAA4-FB7BA2B947B1}" dt="2020-06-19T09:06:46.470" v="2947"/>
          <ac:cxnSpMkLst>
            <pc:docMk/>
            <pc:sldMk cId="1796706160" sldId="522"/>
            <ac:cxnSpMk id="70" creationId="{6999A65C-A5AB-477F-8DD8-0C2B5ADF0675}"/>
          </ac:cxnSpMkLst>
        </pc:cxnChg>
        <pc:cxnChg chg="mod">
          <ac:chgData name="Ragnhild Halvorsrud" userId="917ea340-fd63-490f-a7db-68428d24cf32" providerId="ADAL" clId="{3F26B701-AADC-4668-AAA4-FB7BA2B947B1}" dt="2020-06-19T09:06:46.470" v="2947"/>
          <ac:cxnSpMkLst>
            <pc:docMk/>
            <pc:sldMk cId="1796706160" sldId="522"/>
            <ac:cxnSpMk id="71" creationId="{0121D46C-82A6-4ECC-9411-E41FECE19911}"/>
          </ac:cxnSpMkLst>
        </pc:cxnChg>
        <pc:cxnChg chg="mod">
          <ac:chgData name="Ragnhild Halvorsrud" userId="917ea340-fd63-490f-a7db-68428d24cf32" providerId="ADAL" clId="{3F26B701-AADC-4668-AAA4-FB7BA2B947B1}" dt="2020-06-19T09:06:46.470" v="2947"/>
          <ac:cxnSpMkLst>
            <pc:docMk/>
            <pc:sldMk cId="1796706160" sldId="522"/>
            <ac:cxnSpMk id="72" creationId="{8400B641-9332-486A-A572-C9303467D585}"/>
          </ac:cxnSpMkLst>
        </pc:cxnChg>
        <pc:cxnChg chg="mod">
          <ac:chgData name="Ragnhild Halvorsrud" userId="917ea340-fd63-490f-a7db-68428d24cf32" providerId="ADAL" clId="{3F26B701-AADC-4668-AAA4-FB7BA2B947B1}" dt="2020-06-19T09:06:46.470" v="2947"/>
          <ac:cxnSpMkLst>
            <pc:docMk/>
            <pc:sldMk cId="1796706160" sldId="522"/>
            <ac:cxnSpMk id="73" creationId="{67477189-C449-4B67-8F56-49EECEE24A74}"/>
          </ac:cxnSpMkLst>
        </pc:cxnChg>
        <pc:cxnChg chg="mod">
          <ac:chgData name="Ragnhild Halvorsrud" userId="917ea340-fd63-490f-a7db-68428d24cf32" providerId="ADAL" clId="{3F26B701-AADC-4668-AAA4-FB7BA2B947B1}" dt="2020-06-19T09:06:46.470" v="2947"/>
          <ac:cxnSpMkLst>
            <pc:docMk/>
            <pc:sldMk cId="1796706160" sldId="522"/>
            <ac:cxnSpMk id="74" creationId="{89FF4413-99E6-46D5-9751-27C6466C8F1B}"/>
          </ac:cxnSpMkLst>
        </pc:cxnChg>
        <pc:cxnChg chg="add mod">
          <ac:chgData name="Ragnhild Halvorsrud" userId="917ea340-fd63-490f-a7db-68428d24cf32" providerId="ADAL" clId="{3F26B701-AADC-4668-AAA4-FB7BA2B947B1}" dt="2020-06-19T09:17:56.088" v="5163" actId="164"/>
          <ac:cxnSpMkLst>
            <pc:docMk/>
            <pc:sldMk cId="1796706160" sldId="522"/>
            <ac:cxnSpMk id="75" creationId="{41C7FA3C-E180-4406-9098-58A281F9FE70}"/>
          </ac:cxnSpMkLst>
        </pc:cxnChg>
        <pc:cxnChg chg="add mod">
          <ac:chgData name="Ragnhild Halvorsrud" userId="917ea340-fd63-490f-a7db-68428d24cf32" providerId="ADAL" clId="{3F26B701-AADC-4668-AAA4-FB7BA2B947B1}" dt="2020-06-19T09:17:56.088" v="5163" actId="164"/>
          <ac:cxnSpMkLst>
            <pc:docMk/>
            <pc:sldMk cId="1796706160" sldId="522"/>
            <ac:cxnSpMk id="82" creationId="{C8434A13-377D-4619-B914-8B6370CFFF5B}"/>
          </ac:cxnSpMkLst>
        </pc:cxnChg>
        <pc:cxnChg chg="add mod">
          <ac:chgData name="Ragnhild Halvorsrud" userId="917ea340-fd63-490f-a7db-68428d24cf32" providerId="ADAL" clId="{3F26B701-AADC-4668-AAA4-FB7BA2B947B1}" dt="2020-06-19T09:17:56.088" v="5163" actId="164"/>
          <ac:cxnSpMkLst>
            <pc:docMk/>
            <pc:sldMk cId="1796706160" sldId="522"/>
            <ac:cxnSpMk id="89" creationId="{74B300FC-3422-4577-AB78-9A9D11F59375}"/>
          </ac:cxnSpMkLst>
        </pc:cxnChg>
        <pc:cxnChg chg="add mod">
          <ac:chgData name="Ragnhild Halvorsrud" userId="917ea340-fd63-490f-a7db-68428d24cf32" providerId="ADAL" clId="{3F26B701-AADC-4668-AAA4-FB7BA2B947B1}" dt="2020-06-19T09:17:56.088" v="5163" actId="164"/>
          <ac:cxnSpMkLst>
            <pc:docMk/>
            <pc:sldMk cId="1796706160" sldId="522"/>
            <ac:cxnSpMk id="96" creationId="{083B3AAE-7973-42EF-9821-FFC414B14826}"/>
          </ac:cxnSpMkLst>
        </pc:cxnChg>
        <pc:cxnChg chg="add mod">
          <ac:chgData name="Ragnhild Halvorsrud" userId="917ea340-fd63-490f-a7db-68428d24cf32" providerId="ADAL" clId="{3F26B701-AADC-4668-AAA4-FB7BA2B947B1}" dt="2020-06-19T09:17:56.088" v="5163" actId="164"/>
          <ac:cxnSpMkLst>
            <pc:docMk/>
            <pc:sldMk cId="1796706160" sldId="522"/>
            <ac:cxnSpMk id="103" creationId="{F5BF84BF-5DC3-4865-AFDE-E27FB9B900FC}"/>
          </ac:cxnSpMkLst>
        </pc:cxnChg>
        <pc:cxnChg chg="add mod">
          <ac:chgData name="Ragnhild Halvorsrud" userId="917ea340-fd63-490f-a7db-68428d24cf32" providerId="ADAL" clId="{3F26B701-AADC-4668-AAA4-FB7BA2B947B1}" dt="2020-06-19T09:17:56.088" v="5163" actId="164"/>
          <ac:cxnSpMkLst>
            <pc:docMk/>
            <pc:sldMk cId="1796706160" sldId="522"/>
            <ac:cxnSpMk id="115" creationId="{A6C8085A-0F68-43E7-8B42-41E4EF81537A}"/>
          </ac:cxnSpMkLst>
        </pc:cxnChg>
        <pc:cxnChg chg="add mod">
          <ac:chgData name="Ragnhild Halvorsrud" userId="917ea340-fd63-490f-a7db-68428d24cf32" providerId="ADAL" clId="{3F26B701-AADC-4668-AAA4-FB7BA2B947B1}" dt="2020-06-19T09:17:56.088" v="5163" actId="164"/>
          <ac:cxnSpMkLst>
            <pc:docMk/>
            <pc:sldMk cId="1796706160" sldId="522"/>
            <ac:cxnSpMk id="116" creationId="{B716392A-6359-46B7-AE6C-75BC81AAB18A}"/>
          </ac:cxnSpMkLst>
        </pc:cxnChg>
        <pc:cxnChg chg="add mod">
          <ac:chgData name="Ragnhild Halvorsrud" userId="917ea340-fd63-490f-a7db-68428d24cf32" providerId="ADAL" clId="{3F26B701-AADC-4668-AAA4-FB7BA2B947B1}" dt="2020-06-19T09:17:56.088" v="5163" actId="164"/>
          <ac:cxnSpMkLst>
            <pc:docMk/>
            <pc:sldMk cId="1796706160" sldId="522"/>
            <ac:cxnSpMk id="117" creationId="{00E96EC2-B011-498F-B22F-81C6C558C601}"/>
          </ac:cxnSpMkLst>
        </pc:cxnChg>
        <pc:cxnChg chg="add mod">
          <ac:chgData name="Ragnhild Halvorsrud" userId="917ea340-fd63-490f-a7db-68428d24cf32" providerId="ADAL" clId="{3F26B701-AADC-4668-AAA4-FB7BA2B947B1}" dt="2020-06-19T09:17:56.088" v="5163" actId="164"/>
          <ac:cxnSpMkLst>
            <pc:docMk/>
            <pc:sldMk cId="1796706160" sldId="522"/>
            <ac:cxnSpMk id="118" creationId="{36C44676-DD9D-41FC-B2F3-684072ECE760}"/>
          </ac:cxnSpMkLst>
        </pc:cxnChg>
        <pc:cxnChg chg="add mod">
          <ac:chgData name="Ragnhild Halvorsrud" userId="917ea340-fd63-490f-a7db-68428d24cf32" providerId="ADAL" clId="{3F26B701-AADC-4668-AAA4-FB7BA2B947B1}" dt="2020-06-19T09:17:56.088" v="5163" actId="164"/>
          <ac:cxnSpMkLst>
            <pc:docMk/>
            <pc:sldMk cId="1796706160" sldId="522"/>
            <ac:cxnSpMk id="119" creationId="{C16B030C-54FA-4016-8C09-A816A632937A}"/>
          </ac:cxnSpMkLst>
        </pc:cxnChg>
        <pc:cxnChg chg="add mod">
          <ac:chgData name="Ragnhild Halvorsrud" userId="917ea340-fd63-490f-a7db-68428d24cf32" providerId="ADAL" clId="{3F26B701-AADC-4668-AAA4-FB7BA2B947B1}" dt="2020-06-19T09:17:56.088" v="5163" actId="164"/>
          <ac:cxnSpMkLst>
            <pc:docMk/>
            <pc:sldMk cId="1796706160" sldId="522"/>
            <ac:cxnSpMk id="120" creationId="{36195B1F-F322-4EB8-83FB-137A1AF4F681}"/>
          </ac:cxnSpMkLst>
        </pc:cxnChg>
        <pc:cxnChg chg="add mod">
          <ac:chgData name="Ragnhild Halvorsrud" userId="917ea340-fd63-490f-a7db-68428d24cf32" providerId="ADAL" clId="{3F26B701-AADC-4668-AAA4-FB7BA2B947B1}" dt="2020-06-19T09:17:56.088" v="5163" actId="164"/>
          <ac:cxnSpMkLst>
            <pc:docMk/>
            <pc:sldMk cId="1796706160" sldId="522"/>
            <ac:cxnSpMk id="121" creationId="{24024EB9-A66F-4793-90D6-A790F65036D7}"/>
          </ac:cxnSpMkLst>
        </pc:cxnChg>
        <pc:cxnChg chg="add mod">
          <ac:chgData name="Ragnhild Halvorsrud" userId="917ea340-fd63-490f-a7db-68428d24cf32" providerId="ADAL" clId="{3F26B701-AADC-4668-AAA4-FB7BA2B947B1}" dt="2020-06-19T09:17:56.088" v="5163" actId="164"/>
          <ac:cxnSpMkLst>
            <pc:docMk/>
            <pc:sldMk cId="1796706160" sldId="522"/>
            <ac:cxnSpMk id="122" creationId="{8E4DA92D-7A2B-4AD4-99C5-2A9F43F48CE5}"/>
          </ac:cxnSpMkLst>
        </pc:cxnChg>
        <pc:cxnChg chg="mod">
          <ac:chgData name="Ragnhild Halvorsrud" userId="917ea340-fd63-490f-a7db-68428d24cf32" providerId="ADAL" clId="{3F26B701-AADC-4668-AAA4-FB7BA2B947B1}" dt="2020-06-19T09:06:46.470" v="2947"/>
          <ac:cxnSpMkLst>
            <pc:docMk/>
            <pc:sldMk cId="1796706160" sldId="522"/>
            <ac:cxnSpMk id="124" creationId="{220FFA6D-1166-4D15-BCB8-03D50BF14374}"/>
          </ac:cxnSpMkLst>
        </pc:cxnChg>
        <pc:cxnChg chg="mod">
          <ac:chgData name="Ragnhild Halvorsrud" userId="917ea340-fd63-490f-a7db-68428d24cf32" providerId="ADAL" clId="{3F26B701-AADC-4668-AAA4-FB7BA2B947B1}" dt="2020-06-19T09:06:46.470" v="2947"/>
          <ac:cxnSpMkLst>
            <pc:docMk/>
            <pc:sldMk cId="1796706160" sldId="522"/>
            <ac:cxnSpMk id="132" creationId="{F0A21B40-0B75-451C-A8A3-3E46B1F63BA6}"/>
          </ac:cxnSpMkLst>
        </pc:cxnChg>
        <pc:cxnChg chg="mod">
          <ac:chgData name="Ragnhild Halvorsrud" userId="917ea340-fd63-490f-a7db-68428d24cf32" providerId="ADAL" clId="{3F26B701-AADC-4668-AAA4-FB7BA2B947B1}" dt="2020-06-19T09:06:46.470" v="2947"/>
          <ac:cxnSpMkLst>
            <pc:docMk/>
            <pc:sldMk cId="1796706160" sldId="522"/>
            <ac:cxnSpMk id="140" creationId="{3E663377-0C5E-4D3F-88AC-90A4FF04DBF3}"/>
          </ac:cxnSpMkLst>
        </pc:cxnChg>
        <pc:cxnChg chg="mod">
          <ac:chgData name="Ragnhild Halvorsrud" userId="917ea340-fd63-490f-a7db-68428d24cf32" providerId="ADAL" clId="{3F26B701-AADC-4668-AAA4-FB7BA2B947B1}" dt="2020-06-19T09:06:46.470" v="2947"/>
          <ac:cxnSpMkLst>
            <pc:docMk/>
            <pc:sldMk cId="1796706160" sldId="522"/>
            <ac:cxnSpMk id="148" creationId="{B955446B-B971-4518-A37A-BD0E82066D9C}"/>
          </ac:cxnSpMkLst>
        </pc:cxnChg>
        <pc:cxnChg chg="mod">
          <ac:chgData name="Ragnhild Halvorsrud" userId="917ea340-fd63-490f-a7db-68428d24cf32" providerId="ADAL" clId="{3F26B701-AADC-4668-AAA4-FB7BA2B947B1}" dt="2020-06-19T09:06:46.470" v="2947"/>
          <ac:cxnSpMkLst>
            <pc:docMk/>
            <pc:sldMk cId="1796706160" sldId="522"/>
            <ac:cxnSpMk id="156" creationId="{773FE097-4970-40F2-8FA6-126F1E1EDB98}"/>
          </ac:cxnSpMkLst>
        </pc:cxnChg>
        <pc:cxnChg chg="mod">
          <ac:chgData name="Ragnhild Halvorsrud" userId="917ea340-fd63-490f-a7db-68428d24cf32" providerId="ADAL" clId="{3F26B701-AADC-4668-AAA4-FB7BA2B947B1}" dt="2020-06-19T09:06:46.470" v="2947"/>
          <ac:cxnSpMkLst>
            <pc:docMk/>
            <pc:sldMk cId="1796706160" sldId="522"/>
            <ac:cxnSpMk id="169" creationId="{97691A14-2916-40ED-A554-1F9D82225DF2}"/>
          </ac:cxnSpMkLst>
        </pc:cxnChg>
        <pc:cxnChg chg="mod">
          <ac:chgData name="Ragnhild Halvorsrud" userId="917ea340-fd63-490f-a7db-68428d24cf32" providerId="ADAL" clId="{3F26B701-AADC-4668-AAA4-FB7BA2B947B1}" dt="2020-06-19T09:06:46.470" v="2947"/>
          <ac:cxnSpMkLst>
            <pc:docMk/>
            <pc:sldMk cId="1796706160" sldId="522"/>
            <ac:cxnSpMk id="170" creationId="{533D3966-A848-4035-A546-31667EB347E5}"/>
          </ac:cxnSpMkLst>
        </pc:cxnChg>
        <pc:cxnChg chg="mod">
          <ac:chgData name="Ragnhild Halvorsrud" userId="917ea340-fd63-490f-a7db-68428d24cf32" providerId="ADAL" clId="{3F26B701-AADC-4668-AAA4-FB7BA2B947B1}" dt="2020-06-19T09:06:46.470" v="2947"/>
          <ac:cxnSpMkLst>
            <pc:docMk/>
            <pc:sldMk cId="1796706160" sldId="522"/>
            <ac:cxnSpMk id="171" creationId="{708AF8C5-B905-49FA-A2D8-A3DE8E9B23A5}"/>
          </ac:cxnSpMkLst>
        </pc:cxnChg>
        <pc:cxnChg chg="mod">
          <ac:chgData name="Ragnhild Halvorsrud" userId="917ea340-fd63-490f-a7db-68428d24cf32" providerId="ADAL" clId="{3F26B701-AADC-4668-AAA4-FB7BA2B947B1}" dt="2020-06-19T09:06:46.470" v="2947"/>
          <ac:cxnSpMkLst>
            <pc:docMk/>
            <pc:sldMk cId="1796706160" sldId="522"/>
            <ac:cxnSpMk id="172" creationId="{5E522936-5969-49CC-8C1E-23956C20E781}"/>
          </ac:cxnSpMkLst>
        </pc:cxnChg>
        <pc:cxnChg chg="mod">
          <ac:chgData name="Ragnhild Halvorsrud" userId="917ea340-fd63-490f-a7db-68428d24cf32" providerId="ADAL" clId="{3F26B701-AADC-4668-AAA4-FB7BA2B947B1}" dt="2020-06-19T09:06:46.470" v="2947"/>
          <ac:cxnSpMkLst>
            <pc:docMk/>
            <pc:sldMk cId="1796706160" sldId="522"/>
            <ac:cxnSpMk id="173" creationId="{1FCFEF8A-8E6A-45B8-B619-97633C1AFC07}"/>
          </ac:cxnSpMkLst>
        </pc:cxnChg>
        <pc:cxnChg chg="mod">
          <ac:chgData name="Ragnhild Halvorsrud" userId="917ea340-fd63-490f-a7db-68428d24cf32" providerId="ADAL" clId="{3F26B701-AADC-4668-AAA4-FB7BA2B947B1}" dt="2020-06-19T09:06:46.470" v="2947"/>
          <ac:cxnSpMkLst>
            <pc:docMk/>
            <pc:sldMk cId="1796706160" sldId="522"/>
            <ac:cxnSpMk id="174" creationId="{5F64F3D5-76C8-4C30-B916-3923F553689D}"/>
          </ac:cxnSpMkLst>
        </pc:cxnChg>
        <pc:cxnChg chg="mod">
          <ac:chgData name="Ragnhild Halvorsrud" userId="917ea340-fd63-490f-a7db-68428d24cf32" providerId="ADAL" clId="{3F26B701-AADC-4668-AAA4-FB7BA2B947B1}" dt="2020-06-19T09:06:46.470" v="2947"/>
          <ac:cxnSpMkLst>
            <pc:docMk/>
            <pc:sldMk cId="1796706160" sldId="522"/>
            <ac:cxnSpMk id="175" creationId="{5849952E-1ACF-4351-B771-3D3A166B1B77}"/>
          </ac:cxnSpMkLst>
        </pc:cxnChg>
        <pc:cxnChg chg="mod">
          <ac:chgData name="Ragnhild Halvorsrud" userId="917ea340-fd63-490f-a7db-68428d24cf32" providerId="ADAL" clId="{3F26B701-AADC-4668-AAA4-FB7BA2B947B1}" dt="2020-06-19T09:06:46.470" v="2947"/>
          <ac:cxnSpMkLst>
            <pc:docMk/>
            <pc:sldMk cId="1796706160" sldId="522"/>
            <ac:cxnSpMk id="176" creationId="{A9BBF020-0B72-4B0C-9C70-2D554E886E5B}"/>
          </ac:cxnSpMkLst>
        </pc:cxnChg>
        <pc:cxnChg chg="mod">
          <ac:chgData name="Ragnhild Halvorsrud" userId="917ea340-fd63-490f-a7db-68428d24cf32" providerId="ADAL" clId="{3F26B701-AADC-4668-AAA4-FB7BA2B947B1}" dt="2020-06-19T09:06:46.470" v="2947"/>
          <ac:cxnSpMkLst>
            <pc:docMk/>
            <pc:sldMk cId="1796706160" sldId="522"/>
            <ac:cxnSpMk id="178" creationId="{F430BDFD-3E60-40BD-A5E0-64104408656A}"/>
          </ac:cxnSpMkLst>
        </pc:cxnChg>
        <pc:cxnChg chg="mod">
          <ac:chgData name="Ragnhild Halvorsrud" userId="917ea340-fd63-490f-a7db-68428d24cf32" providerId="ADAL" clId="{3F26B701-AADC-4668-AAA4-FB7BA2B947B1}" dt="2020-06-19T09:06:46.470" v="2947"/>
          <ac:cxnSpMkLst>
            <pc:docMk/>
            <pc:sldMk cId="1796706160" sldId="522"/>
            <ac:cxnSpMk id="182" creationId="{FB117DBB-4D7C-4897-8118-5829C8420035}"/>
          </ac:cxnSpMkLst>
        </pc:cxnChg>
        <pc:cxnChg chg="mod">
          <ac:chgData name="Ragnhild Halvorsrud" userId="917ea340-fd63-490f-a7db-68428d24cf32" providerId="ADAL" clId="{3F26B701-AADC-4668-AAA4-FB7BA2B947B1}" dt="2020-06-19T09:06:46.470" v="2947"/>
          <ac:cxnSpMkLst>
            <pc:docMk/>
            <pc:sldMk cId="1796706160" sldId="522"/>
            <ac:cxnSpMk id="186" creationId="{4FA8656B-8277-4E52-93B0-93780F8171BC}"/>
          </ac:cxnSpMkLst>
        </pc:cxnChg>
        <pc:cxnChg chg="mod">
          <ac:chgData name="Ragnhild Halvorsrud" userId="917ea340-fd63-490f-a7db-68428d24cf32" providerId="ADAL" clId="{3F26B701-AADC-4668-AAA4-FB7BA2B947B1}" dt="2020-06-19T09:06:46.470" v="2947"/>
          <ac:cxnSpMkLst>
            <pc:docMk/>
            <pc:sldMk cId="1796706160" sldId="522"/>
            <ac:cxnSpMk id="189" creationId="{1F69DC00-BC7F-41CD-A4FD-8E57AF443416}"/>
          </ac:cxnSpMkLst>
        </pc:cxnChg>
        <pc:cxnChg chg="add mod">
          <ac:chgData name="Ragnhild Halvorsrud" userId="917ea340-fd63-490f-a7db-68428d24cf32" providerId="ADAL" clId="{3F26B701-AADC-4668-AAA4-FB7BA2B947B1}" dt="2020-06-19T09:17:56.088" v="5163" actId="164"/>
          <ac:cxnSpMkLst>
            <pc:docMk/>
            <pc:sldMk cId="1796706160" sldId="522"/>
            <ac:cxnSpMk id="190" creationId="{3C5CCF92-5D3D-4820-AF3E-DC52C03A2E71}"/>
          </ac:cxnSpMkLst>
        </pc:cxnChg>
        <pc:cxnChg chg="add mod">
          <ac:chgData name="Ragnhild Halvorsrud" userId="917ea340-fd63-490f-a7db-68428d24cf32" providerId="ADAL" clId="{3F26B701-AADC-4668-AAA4-FB7BA2B947B1}" dt="2020-06-19T09:17:56.088" v="5163" actId="164"/>
          <ac:cxnSpMkLst>
            <pc:docMk/>
            <pc:sldMk cId="1796706160" sldId="522"/>
            <ac:cxnSpMk id="196" creationId="{27FD458D-4CAC-43A8-984A-F168CF0A1BEC}"/>
          </ac:cxnSpMkLst>
        </pc:cxnChg>
        <pc:cxnChg chg="add mod">
          <ac:chgData name="Ragnhild Halvorsrud" userId="917ea340-fd63-490f-a7db-68428d24cf32" providerId="ADAL" clId="{3F26B701-AADC-4668-AAA4-FB7BA2B947B1}" dt="2020-06-19T09:17:56.088" v="5163" actId="164"/>
          <ac:cxnSpMkLst>
            <pc:docMk/>
            <pc:sldMk cId="1796706160" sldId="522"/>
            <ac:cxnSpMk id="198" creationId="{E4479A84-65D9-4E16-9E01-89EB06799EF9}"/>
          </ac:cxnSpMkLst>
        </pc:cxnChg>
        <pc:cxnChg chg="add mod">
          <ac:chgData name="Ragnhild Halvorsrud" userId="917ea340-fd63-490f-a7db-68428d24cf32" providerId="ADAL" clId="{3F26B701-AADC-4668-AAA4-FB7BA2B947B1}" dt="2020-06-19T09:17:56.088" v="5163" actId="164"/>
          <ac:cxnSpMkLst>
            <pc:docMk/>
            <pc:sldMk cId="1796706160" sldId="522"/>
            <ac:cxnSpMk id="204" creationId="{BCB84761-BEC8-4692-AAD7-6D21A85622CE}"/>
          </ac:cxnSpMkLst>
        </pc:cxnChg>
        <pc:cxnChg chg="add mod">
          <ac:chgData name="Ragnhild Halvorsrud" userId="917ea340-fd63-490f-a7db-68428d24cf32" providerId="ADAL" clId="{3F26B701-AADC-4668-AAA4-FB7BA2B947B1}" dt="2020-06-19T09:17:56.088" v="5163" actId="164"/>
          <ac:cxnSpMkLst>
            <pc:docMk/>
            <pc:sldMk cId="1796706160" sldId="522"/>
            <ac:cxnSpMk id="214" creationId="{109F0D0A-DC20-46D8-8012-AA6B3D021B8A}"/>
          </ac:cxnSpMkLst>
        </pc:cxnChg>
        <pc:cxnChg chg="add mod">
          <ac:chgData name="Ragnhild Halvorsrud" userId="917ea340-fd63-490f-a7db-68428d24cf32" providerId="ADAL" clId="{3F26B701-AADC-4668-AAA4-FB7BA2B947B1}" dt="2020-06-19T09:17:56.088" v="5163" actId="164"/>
          <ac:cxnSpMkLst>
            <pc:docMk/>
            <pc:sldMk cId="1796706160" sldId="522"/>
            <ac:cxnSpMk id="215" creationId="{BCC19FAC-4867-404B-955D-18DE2CB30C79}"/>
          </ac:cxnSpMkLst>
        </pc:cxnChg>
        <pc:cxnChg chg="add mod">
          <ac:chgData name="Ragnhild Halvorsrud" userId="917ea340-fd63-490f-a7db-68428d24cf32" providerId="ADAL" clId="{3F26B701-AADC-4668-AAA4-FB7BA2B947B1}" dt="2020-06-19T09:17:56.088" v="5163" actId="164"/>
          <ac:cxnSpMkLst>
            <pc:docMk/>
            <pc:sldMk cId="1796706160" sldId="522"/>
            <ac:cxnSpMk id="216" creationId="{0FA20378-BAC4-40EC-BE81-57D3DA4DA941}"/>
          </ac:cxnSpMkLst>
        </pc:cxnChg>
        <pc:cxnChg chg="add mod">
          <ac:chgData name="Ragnhild Halvorsrud" userId="917ea340-fd63-490f-a7db-68428d24cf32" providerId="ADAL" clId="{3F26B701-AADC-4668-AAA4-FB7BA2B947B1}" dt="2020-06-19T09:17:56.088" v="5163" actId="164"/>
          <ac:cxnSpMkLst>
            <pc:docMk/>
            <pc:sldMk cId="1796706160" sldId="522"/>
            <ac:cxnSpMk id="217" creationId="{4CC02713-F44D-443D-85C2-B1CE5AAFB899}"/>
          </ac:cxnSpMkLst>
        </pc:cxnChg>
        <pc:cxnChg chg="add mod">
          <ac:chgData name="Ragnhild Halvorsrud" userId="917ea340-fd63-490f-a7db-68428d24cf32" providerId="ADAL" clId="{3F26B701-AADC-4668-AAA4-FB7BA2B947B1}" dt="2020-06-19T09:17:56.088" v="5163" actId="164"/>
          <ac:cxnSpMkLst>
            <pc:docMk/>
            <pc:sldMk cId="1796706160" sldId="522"/>
            <ac:cxnSpMk id="218" creationId="{410FE770-A52E-4EF9-A51E-99FD1B4AACE6}"/>
          </ac:cxnSpMkLst>
        </pc:cxnChg>
        <pc:cxnChg chg="add mod">
          <ac:chgData name="Ragnhild Halvorsrud" userId="917ea340-fd63-490f-a7db-68428d24cf32" providerId="ADAL" clId="{3F26B701-AADC-4668-AAA4-FB7BA2B947B1}" dt="2020-06-19T09:17:56.088" v="5163" actId="164"/>
          <ac:cxnSpMkLst>
            <pc:docMk/>
            <pc:sldMk cId="1796706160" sldId="522"/>
            <ac:cxnSpMk id="219" creationId="{00481B7B-BD51-4558-9BE5-EB7427DE63FA}"/>
          </ac:cxnSpMkLst>
        </pc:cxnChg>
        <pc:cxnChg chg="add mod">
          <ac:chgData name="Ragnhild Halvorsrud" userId="917ea340-fd63-490f-a7db-68428d24cf32" providerId="ADAL" clId="{3F26B701-AADC-4668-AAA4-FB7BA2B947B1}" dt="2020-06-19T09:17:56.088" v="5163" actId="164"/>
          <ac:cxnSpMkLst>
            <pc:docMk/>
            <pc:sldMk cId="1796706160" sldId="522"/>
            <ac:cxnSpMk id="220" creationId="{F42A8645-2AB0-44DF-B2FA-F85077B75279}"/>
          </ac:cxnSpMkLst>
        </pc:cxnChg>
        <pc:cxnChg chg="add mod">
          <ac:chgData name="Ragnhild Halvorsrud" userId="917ea340-fd63-490f-a7db-68428d24cf32" providerId="ADAL" clId="{3F26B701-AADC-4668-AAA4-FB7BA2B947B1}" dt="2020-06-19T09:17:56.088" v="5163" actId="164"/>
          <ac:cxnSpMkLst>
            <pc:docMk/>
            <pc:sldMk cId="1796706160" sldId="522"/>
            <ac:cxnSpMk id="222" creationId="{6C8D2EAA-7D13-4F83-985C-BF0463BCB2C0}"/>
          </ac:cxnSpMkLst>
        </pc:cxnChg>
        <pc:cxnChg chg="add mod">
          <ac:chgData name="Ragnhild Halvorsrud" userId="917ea340-fd63-490f-a7db-68428d24cf32" providerId="ADAL" clId="{3F26B701-AADC-4668-AAA4-FB7BA2B947B1}" dt="2020-06-19T09:17:56.088" v="5163" actId="164"/>
          <ac:cxnSpMkLst>
            <pc:docMk/>
            <pc:sldMk cId="1796706160" sldId="522"/>
            <ac:cxnSpMk id="224" creationId="{39B3B52D-5967-4240-BCF7-077463DF4120}"/>
          </ac:cxnSpMkLst>
        </pc:cxnChg>
        <pc:cxnChg chg="add mod">
          <ac:chgData name="Ragnhild Halvorsrud" userId="917ea340-fd63-490f-a7db-68428d24cf32" providerId="ADAL" clId="{3F26B701-AADC-4668-AAA4-FB7BA2B947B1}" dt="2020-06-19T09:17:56.088" v="5163" actId="164"/>
          <ac:cxnSpMkLst>
            <pc:docMk/>
            <pc:sldMk cId="1796706160" sldId="522"/>
            <ac:cxnSpMk id="225" creationId="{A65CB5B3-9BD6-4F1A-8BC0-59BA5A25A0B8}"/>
          </ac:cxnSpMkLst>
        </pc:cxnChg>
        <pc:cxnChg chg="add mod">
          <ac:chgData name="Ragnhild Halvorsrud" userId="917ea340-fd63-490f-a7db-68428d24cf32" providerId="ADAL" clId="{3F26B701-AADC-4668-AAA4-FB7BA2B947B1}" dt="2020-06-19T09:17:56.088" v="5163" actId="164"/>
          <ac:cxnSpMkLst>
            <pc:docMk/>
            <pc:sldMk cId="1796706160" sldId="522"/>
            <ac:cxnSpMk id="228" creationId="{7D95B863-3362-4716-8592-49C88349627C}"/>
          </ac:cxnSpMkLst>
        </pc:cxnChg>
        <pc:cxnChg chg="add mod">
          <ac:chgData name="Ragnhild Halvorsrud" userId="917ea340-fd63-490f-a7db-68428d24cf32" providerId="ADAL" clId="{3F26B701-AADC-4668-AAA4-FB7BA2B947B1}" dt="2020-06-19T09:17:56.088" v="5163" actId="164"/>
          <ac:cxnSpMkLst>
            <pc:docMk/>
            <pc:sldMk cId="1796706160" sldId="522"/>
            <ac:cxnSpMk id="229" creationId="{6CA1ABCB-666E-4878-8AFC-4EF9C2633DD1}"/>
          </ac:cxnSpMkLst>
        </pc:cxnChg>
        <pc:cxnChg chg="add mod">
          <ac:chgData name="Ragnhild Halvorsrud" userId="917ea340-fd63-490f-a7db-68428d24cf32" providerId="ADAL" clId="{3F26B701-AADC-4668-AAA4-FB7BA2B947B1}" dt="2020-06-19T09:17:56.088" v="5163" actId="164"/>
          <ac:cxnSpMkLst>
            <pc:docMk/>
            <pc:sldMk cId="1796706160" sldId="522"/>
            <ac:cxnSpMk id="232" creationId="{25DEF4FF-6415-4C0B-94EE-F62E8CF42420}"/>
          </ac:cxnSpMkLst>
        </pc:cxnChg>
        <pc:cxnChg chg="add mod">
          <ac:chgData name="Ragnhild Halvorsrud" userId="917ea340-fd63-490f-a7db-68428d24cf32" providerId="ADAL" clId="{3F26B701-AADC-4668-AAA4-FB7BA2B947B1}" dt="2020-06-19T09:17:56.088" v="5163" actId="164"/>
          <ac:cxnSpMkLst>
            <pc:docMk/>
            <pc:sldMk cId="1796706160" sldId="522"/>
            <ac:cxnSpMk id="234" creationId="{D063C195-8D7C-4543-A211-06D7A6A17606}"/>
          </ac:cxnSpMkLst>
        </pc:cxnChg>
        <pc:cxnChg chg="add mod">
          <ac:chgData name="Ragnhild Halvorsrud" userId="917ea340-fd63-490f-a7db-68428d24cf32" providerId="ADAL" clId="{3F26B701-AADC-4668-AAA4-FB7BA2B947B1}" dt="2020-06-19T09:17:56.088" v="5163" actId="164"/>
          <ac:cxnSpMkLst>
            <pc:docMk/>
            <pc:sldMk cId="1796706160" sldId="522"/>
            <ac:cxnSpMk id="235" creationId="{05E5B2BF-F681-43B3-95AE-BC0F28EFB6F9}"/>
          </ac:cxnSpMkLst>
        </pc:cxnChg>
        <pc:cxnChg chg="add mod">
          <ac:chgData name="Ragnhild Halvorsrud" userId="917ea340-fd63-490f-a7db-68428d24cf32" providerId="ADAL" clId="{3F26B701-AADC-4668-AAA4-FB7BA2B947B1}" dt="2020-06-19T09:17:56.088" v="5163" actId="164"/>
          <ac:cxnSpMkLst>
            <pc:docMk/>
            <pc:sldMk cId="1796706160" sldId="522"/>
            <ac:cxnSpMk id="240" creationId="{29710DAE-18AD-4CEC-BC2E-6588AB2B7726}"/>
          </ac:cxnSpMkLst>
        </pc:cxnChg>
        <pc:cxnChg chg="add mod">
          <ac:chgData name="Ragnhild Halvorsrud" userId="917ea340-fd63-490f-a7db-68428d24cf32" providerId="ADAL" clId="{3F26B701-AADC-4668-AAA4-FB7BA2B947B1}" dt="2020-06-19T09:17:56.088" v="5163" actId="164"/>
          <ac:cxnSpMkLst>
            <pc:docMk/>
            <pc:sldMk cId="1796706160" sldId="522"/>
            <ac:cxnSpMk id="241" creationId="{B6FBA8A7-8E72-4D85-B08C-BEE7F8F7DDF1}"/>
          </ac:cxnSpMkLst>
        </pc:cxnChg>
        <pc:cxnChg chg="add mod">
          <ac:chgData name="Ragnhild Halvorsrud" userId="917ea340-fd63-490f-a7db-68428d24cf32" providerId="ADAL" clId="{3F26B701-AADC-4668-AAA4-FB7BA2B947B1}" dt="2020-06-19T09:17:56.088" v="5163" actId="164"/>
          <ac:cxnSpMkLst>
            <pc:docMk/>
            <pc:sldMk cId="1796706160" sldId="522"/>
            <ac:cxnSpMk id="242" creationId="{7154A460-98BC-4B3B-B627-E5DAE725307D}"/>
          </ac:cxnSpMkLst>
        </pc:cxnChg>
        <pc:cxnChg chg="add mod">
          <ac:chgData name="Ragnhild Halvorsrud" userId="917ea340-fd63-490f-a7db-68428d24cf32" providerId="ADAL" clId="{3F26B701-AADC-4668-AAA4-FB7BA2B947B1}" dt="2020-06-19T09:17:56.088" v="5163" actId="164"/>
          <ac:cxnSpMkLst>
            <pc:docMk/>
            <pc:sldMk cId="1796706160" sldId="522"/>
            <ac:cxnSpMk id="243" creationId="{6AED1F54-93AC-479E-843F-7C6E0F35A798}"/>
          </ac:cxnSpMkLst>
        </pc:cxnChg>
        <pc:cxnChg chg="add mod">
          <ac:chgData name="Ragnhild Halvorsrud" userId="917ea340-fd63-490f-a7db-68428d24cf32" providerId="ADAL" clId="{3F26B701-AADC-4668-AAA4-FB7BA2B947B1}" dt="2020-06-19T09:17:56.088" v="5163" actId="164"/>
          <ac:cxnSpMkLst>
            <pc:docMk/>
            <pc:sldMk cId="1796706160" sldId="522"/>
            <ac:cxnSpMk id="245" creationId="{D9E2F335-5730-41A6-93E3-482422B4DF7E}"/>
          </ac:cxnSpMkLst>
        </pc:cxnChg>
        <pc:cxnChg chg="add mod">
          <ac:chgData name="Ragnhild Halvorsrud" userId="917ea340-fd63-490f-a7db-68428d24cf32" providerId="ADAL" clId="{3F26B701-AADC-4668-AAA4-FB7BA2B947B1}" dt="2020-06-19T09:17:56.088" v="5163" actId="164"/>
          <ac:cxnSpMkLst>
            <pc:docMk/>
            <pc:sldMk cId="1796706160" sldId="522"/>
            <ac:cxnSpMk id="247" creationId="{933BDDBE-E1B2-4EEA-A423-946EB9623D85}"/>
          </ac:cxnSpMkLst>
        </pc:cxnChg>
        <pc:cxnChg chg="add mod">
          <ac:chgData name="Ragnhild Halvorsrud" userId="917ea340-fd63-490f-a7db-68428d24cf32" providerId="ADAL" clId="{3F26B701-AADC-4668-AAA4-FB7BA2B947B1}" dt="2020-06-19T09:17:56.088" v="5163" actId="164"/>
          <ac:cxnSpMkLst>
            <pc:docMk/>
            <pc:sldMk cId="1796706160" sldId="522"/>
            <ac:cxnSpMk id="248" creationId="{511796D2-BF0F-4434-BE95-E9CBAE8011BD}"/>
          </ac:cxnSpMkLst>
        </pc:cxnChg>
        <pc:cxnChg chg="add mod">
          <ac:chgData name="Ragnhild Halvorsrud" userId="917ea340-fd63-490f-a7db-68428d24cf32" providerId="ADAL" clId="{3F26B701-AADC-4668-AAA4-FB7BA2B947B1}" dt="2020-06-19T09:17:56.088" v="5163" actId="164"/>
          <ac:cxnSpMkLst>
            <pc:docMk/>
            <pc:sldMk cId="1796706160" sldId="522"/>
            <ac:cxnSpMk id="252" creationId="{36BC4F0B-9D4D-494B-967E-AC8AC0E22B63}"/>
          </ac:cxnSpMkLst>
        </pc:cxnChg>
        <pc:cxnChg chg="add mod">
          <ac:chgData name="Ragnhild Halvorsrud" userId="917ea340-fd63-490f-a7db-68428d24cf32" providerId="ADAL" clId="{3F26B701-AADC-4668-AAA4-FB7BA2B947B1}" dt="2020-06-19T09:17:56.088" v="5163" actId="164"/>
          <ac:cxnSpMkLst>
            <pc:docMk/>
            <pc:sldMk cId="1796706160" sldId="522"/>
            <ac:cxnSpMk id="256" creationId="{DC4681DC-AD63-45C9-8EEE-9900C631E8CE}"/>
          </ac:cxnSpMkLst>
        </pc:cxnChg>
        <pc:cxnChg chg="add mod">
          <ac:chgData name="Ragnhild Halvorsrud" userId="917ea340-fd63-490f-a7db-68428d24cf32" providerId="ADAL" clId="{3F26B701-AADC-4668-AAA4-FB7BA2B947B1}" dt="2020-06-19T09:17:56.088" v="5163" actId="164"/>
          <ac:cxnSpMkLst>
            <pc:docMk/>
            <pc:sldMk cId="1796706160" sldId="522"/>
            <ac:cxnSpMk id="257" creationId="{223F4C44-4B69-4ECB-BBE8-241ECF05CA7E}"/>
          </ac:cxnSpMkLst>
        </pc:cxnChg>
        <pc:cxnChg chg="add mod">
          <ac:chgData name="Ragnhild Halvorsrud" userId="917ea340-fd63-490f-a7db-68428d24cf32" providerId="ADAL" clId="{3F26B701-AADC-4668-AAA4-FB7BA2B947B1}" dt="2020-06-19T09:17:56.088" v="5163" actId="164"/>
          <ac:cxnSpMkLst>
            <pc:docMk/>
            <pc:sldMk cId="1796706160" sldId="522"/>
            <ac:cxnSpMk id="258" creationId="{5A15FD9C-BD98-49B0-AA73-30A4A48D890D}"/>
          </ac:cxnSpMkLst>
        </pc:cxnChg>
        <pc:cxnChg chg="add mod">
          <ac:chgData name="Ragnhild Halvorsrud" userId="917ea340-fd63-490f-a7db-68428d24cf32" providerId="ADAL" clId="{3F26B701-AADC-4668-AAA4-FB7BA2B947B1}" dt="2020-06-19T09:17:56.088" v="5163" actId="164"/>
          <ac:cxnSpMkLst>
            <pc:docMk/>
            <pc:sldMk cId="1796706160" sldId="522"/>
            <ac:cxnSpMk id="261" creationId="{282FF727-6A8E-4D66-8AD8-F766FFA66D82}"/>
          </ac:cxnSpMkLst>
        </pc:cxnChg>
        <pc:cxnChg chg="add mod">
          <ac:chgData name="Ragnhild Halvorsrud" userId="917ea340-fd63-490f-a7db-68428d24cf32" providerId="ADAL" clId="{3F26B701-AADC-4668-AAA4-FB7BA2B947B1}" dt="2020-06-19T09:17:56.088" v="5163" actId="164"/>
          <ac:cxnSpMkLst>
            <pc:docMk/>
            <pc:sldMk cId="1796706160" sldId="522"/>
            <ac:cxnSpMk id="262" creationId="{90456A34-254A-4767-9963-63D705062CE1}"/>
          </ac:cxnSpMkLst>
        </pc:cxnChg>
        <pc:cxnChg chg="add mod">
          <ac:chgData name="Ragnhild Halvorsrud" userId="917ea340-fd63-490f-a7db-68428d24cf32" providerId="ADAL" clId="{3F26B701-AADC-4668-AAA4-FB7BA2B947B1}" dt="2020-06-19T09:17:56.088" v="5163" actId="164"/>
          <ac:cxnSpMkLst>
            <pc:docMk/>
            <pc:sldMk cId="1796706160" sldId="522"/>
            <ac:cxnSpMk id="263" creationId="{07089982-69B3-4240-A902-564D50E3CECA}"/>
          </ac:cxnSpMkLst>
        </pc:cxnChg>
        <pc:cxnChg chg="add mod">
          <ac:chgData name="Ragnhild Halvorsrud" userId="917ea340-fd63-490f-a7db-68428d24cf32" providerId="ADAL" clId="{3F26B701-AADC-4668-AAA4-FB7BA2B947B1}" dt="2020-06-19T09:17:56.088" v="5163" actId="164"/>
          <ac:cxnSpMkLst>
            <pc:docMk/>
            <pc:sldMk cId="1796706160" sldId="522"/>
            <ac:cxnSpMk id="265" creationId="{6F20D73F-B314-4D61-ACC1-F858D8700AC8}"/>
          </ac:cxnSpMkLst>
        </pc:cxnChg>
        <pc:cxnChg chg="add mod">
          <ac:chgData name="Ragnhild Halvorsrud" userId="917ea340-fd63-490f-a7db-68428d24cf32" providerId="ADAL" clId="{3F26B701-AADC-4668-AAA4-FB7BA2B947B1}" dt="2020-06-19T09:17:56.088" v="5163" actId="164"/>
          <ac:cxnSpMkLst>
            <pc:docMk/>
            <pc:sldMk cId="1796706160" sldId="522"/>
            <ac:cxnSpMk id="266" creationId="{B7DC57F0-711B-40A1-BAB6-588C59269A8A}"/>
          </ac:cxnSpMkLst>
        </pc:cxnChg>
        <pc:cxnChg chg="add mod">
          <ac:chgData name="Ragnhild Halvorsrud" userId="917ea340-fd63-490f-a7db-68428d24cf32" providerId="ADAL" clId="{3F26B701-AADC-4668-AAA4-FB7BA2B947B1}" dt="2020-06-19T09:17:56.088" v="5163" actId="164"/>
          <ac:cxnSpMkLst>
            <pc:docMk/>
            <pc:sldMk cId="1796706160" sldId="522"/>
            <ac:cxnSpMk id="268" creationId="{E58EF18C-81DD-429D-8A29-BC59C42192BB}"/>
          </ac:cxnSpMkLst>
        </pc:cxnChg>
        <pc:cxnChg chg="add mod">
          <ac:chgData name="Ragnhild Halvorsrud" userId="917ea340-fd63-490f-a7db-68428d24cf32" providerId="ADAL" clId="{3F26B701-AADC-4668-AAA4-FB7BA2B947B1}" dt="2020-06-19T09:17:56.088" v="5163" actId="164"/>
          <ac:cxnSpMkLst>
            <pc:docMk/>
            <pc:sldMk cId="1796706160" sldId="522"/>
            <ac:cxnSpMk id="272" creationId="{F02B9DE6-959D-4057-B5F3-8CC69EBB24E1}"/>
          </ac:cxnSpMkLst>
        </pc:cxnChg>
        <pc:cxnChg chg="add mod">
          <ac:chgData name="Ragnhild Halvorsrud" userId="917ea340-fd63-490f-a7db-68428d24cf32" providerId="ADAL" clId="{3F26B701-AADC-4668-AAA4-FB7BA2B947B1}" dt="2020-06-19T09:17:56.088" v="5163" actId="164"/>
          <ac:cxnSpMkLst>
            <pc:docMk/>
            <pc:sldMk cId="1796706160" sldId="522"/>
            <ac:cxnSpMk id="273" creationId="{BCA57DA5-970B-431A-9CFF-A9B7343320EC}"/>
          </ac:cxnSpMkLst>
        </pc:cxnChg>
        <pc:cxnChg chg="add mod">
          <ac:chgData name="Ragnhild Halvorsrud" userId="917ea340-fd63-490f-a7db-68428d24cf32" providerId="ADAL" clId="{3F26B701-AADC-4668-AAA4-FB7BA2B947B1}" dt="2020-06-19T09:17:56.088" v="5163" actId="164"/>
          <ac:cxnSpMkLst>
            <pc:docMk/>
            <pc:sldMk cId="1796706160" sldId="522"/>
            <ac:cxnSpMk id="275" creationId="{177416E8-F501-4CB7-B015-26491534FDA2}"/>
          </ac:cxnSpMkLst>
        </pc:cxnChg>
        <pc:cxnChg chg="add mod">
          <ac:chgData name="Ragnhild Halvorsrud" userId="917ea340-fd63-490f-a7db-68428d24cf32" providerId="ADAL" clId="{3F26B701-AADC-4668-AAA4-FB7BA2B947B1}" dt="2020-06-19T09:17:56.088" v="5163" actId="164"/>
          <ac:cxnSpMkLst>
            <pc:docMk/>
            <pc:sldMk cId="1796706160" sldId="522"/>
            <ac:cxnSpMk id="277" creationId="{0BF4590C-3583-42EF-BD47-6C8801CFC845}"/>
          </ac:cxnSpMkLst>
        </pc:cxnChg>
        <pc:cxnChg chg="add mod">
          <ac:chgData name="Ragnhild Halvorsrud" userId="917ea340-fd63-490f-a7db-68428d24cf32" providerId="ADAL" clId="{3F26B701-AADC-4668-AAA4-FB7BA2B947B1}" dt="2020-06-19T09:17:56.088" v="5163" actId="164"/>
          <ac:cxnSpMkLst>
            <pc:docMk/>
            <pc:sldMk cId="1796706160" sldId="522"/>
            <ac:cxnSpMk id="281" creationId="{89852529-C8A5-4B70-BB53-0F1E6180BA8B}"/>
          </ac:cxnSpMkLst>
        </pc:cxnChg>
        <pc:cxnChg chg="add mod">
          <ac:chgData name="Ragnhild Halvorsrud" userId="917ea340-fd63-490f-a7db-68428d24cf32" providerId="ADAL" clId="{3F26B701-AADC-4668-AAA4-FB7BA2B947B1}" dt="2020-06-19T09:17:56.088" v="5163" actId="164"/>
          <ac:cxnSpMkLst>
            <pc:docMk/>
            <pc:sldMk cId="1796706160" sldId="522"/>
            <ac:cxnSpMk id="283" creationId="{095A87F3-FB51-4D2E-B594-CBB40ADBE3F8}"/>
          </ac:cxnSpMkLst>
        </pc:cxnChg>
        <pc:cxnChg chg="add mod">
          <ac:chgData name="Ragnhild Halvorsrud" userId="917ea340-fd63-490f-a7db-68428d24cf32" providerId="ADAL" clId="{3F26B701-AADC-4668-AAA4-FB7BA2B947B1}" dt="2020-06-19T09:17:56.088" v="5163" actId="164"/>
          <ac:cxnSpMkLst>
            <pc:docMk/>
            <pc:sldMk cId="1796706160" sldId="522"/>
            <ac:cxnSpMk id="284" creationId="{CA8E2B18-B8A7-4422-BC9C-8E922ECD61EE}"/>
          </ac:cxnSpMkLst>
        </pc:cxnChg>
        <pc:cxnChg chg="add mod">
          <ac:chgData name="Ragnhild Halvorsrud" userId="917ea340-fd63-490f-a7db-68428d24cf32" providerId="ADAL" clId="{3F26B701-AADC-4668-AAA4-FB7BA2B947B1}" dt="2020-06-19T09:17:56.088" v="5163" actId="164"/>
          <ac:cxnSpMkLst>
            <pc:docMk/>
            <pc:sldMk cId="1796706160" sldId="522"/>
            <ac:cxnSpMk id="285" creationId="{2658C360-7E7B-4E2D-8A96-76819C27E4AD}"/>
          </ac:cxnSpMkLst>
        </pc:cxnChg>
        <pc:cxnChg chg="add mod">
          <ac:chgData name="Ragnhild Halvorsrud" userId="917ea340-fd63-490f-a7db-68428d24cf32" providerId="ADAL" clId="{3F26B701-AADC-4668-AAA4-FB7BA2B947B1}" dt="2020-06-19T09:17:56.088" v="5163" actId="164"/>
          <ac:cxnSpMkLst>
            <pc:docMk/>
            <pc:sldMk cId="1796706160" sldId="522"/>
            <ac:cxnSpMk id="288" creationId="{72E7B97E-1042-4312-93D2-1E178517A682}"/>
          </ac:cxnSpMkLst>
        </pc:cxnChg>
        <pc:cxnChg chg="add mod">
          <ac:chgData name="Ragnhild Halvorsrud" userId="917ea340-fd63-490f-a7db-68428d24cf32" providerId="ADAL" clId="{3F26B701-AADC-4668-AAA4-FB7BA2B947B1}" dt="2020-06-19T09:17:56.088" v="5163" actId="164"/>
          <ac:cxnSpMkLst>
            <pc:docMk/>
            <pc:sldMk cId="1796706160" sldId="522"/>
            <ac:cxnSpMk id="289" creationId="{4C79E1F9-6933-40A1-98E5-3CCFE69AD31A}"/>
          </ac:cxnSpMkLst>
        </pc:cxnChg>
        <pc:cxnChg chg="add mod">
          <ac:chgData name="Ragnhild Halvorsrud" userId="917ea340-fd63-490f-a7db-68428d24cf32" providerId="ADAL" clId="{3F26B701-AADC-4668-AAA4-FB7BA2B947B1}" dt="2020-06-19T09:17:56.088" v="5163" actId="164"/>
          <ac:cxnSpMkLst>
            <pc:docMk/>
            <pc:sldMk cId="1796706160" sldId="522"/>
            <ac:cxnSpMk id="290" creationId="{9D632D2D-E159-422D-9965-E6CF46747B45}"/>
          </ac:cxnSpMkLst>
        </pc:cxnChg>
        <pc:cxnChg chg="add mod">
          <ac:chgData name="Ragnhild Halvorsrud" userId="917ea340-fd63-490f-a7db-68428d24cf32" providerId="ADAL" clId="{3F26B701-AADC-4668-AAA4-FB7BA2B947B1}" dt="2020-06-19T09:17:56.088" v="5163" actId="164"/>
          <ac:cxnSpMkLst>
            <pc:docMk/>
            <pc:sldMk cId="1796706160" sldId="522"/>
            <ac:cxnSpMk id="291" creationId="{FC536F9B-9CA7-42CA-859F-50A90CD3E80C}"/>
          </ac:cxnSpMkLst>
        </pc:cxnChg>
        <pc:cxnChg chg="add mod">
          <ac:chgData name="Ragnhild Halvorsrud" userId="917ea340-fd63-490f-a7db-68428d24cf32" providerId="ADAL" clId="{3F26B701-AADC-4668-AAA4-FB7BA2B947B1}" dt="2020-06-19T09:17:56.088" v="5163" actId="164"/>
          <ac:cxnSpMkLst>
            <pc:docMk/>
            <pc:sldMk cId="1796706160" sldId="522"/>
            <ac:cxnSpMk id="292" creationId="{3E6F32D1-DBB9-4685-9F6E-544E5E3D7A0B}"/>
          </ac:cxnSpMkLst>
        </pc:cxnChg>
        <pc:cxnChg chg="add mod">
          <ac:chgData name="Ragnhild Halvorsrud" userId="917ea340-fd63-490f-a7db-68428d24cf32" providerId="ADAL" clId="{3F26B701-AADC-4668-AAA4-FB7BA2B947B1}" dt="2020-06-19T09:17:56.088" v="5163" actId="164"/>
          <ac:cxnSpMkLst>
            <pc:docMk/>
            <pc:sldMk cId="1796706160" sldId="522"/>
            <ac:cxnSpMk id="293" creationId="{33C9F67A-8F20-43F6-9CAF-4500A9BBE821}"/>
          </ac:cxnSpMkLst>
        </pc:cxnChg>
        <pc:cxnChg chg="add mod">
          <ac:chgData name="Ragnhild Halvorsrud" userId="917ea340-fd63-490f-a7db-68428d24cf32" providerId="ADAL" clId="{3F26B701-AADC-4668-AAA4-FB7BA2B947B1}" dt="2020-06-19T09:17:56.088" v="5163" actId="164"/>
          <ac:cxnSpMkLst>
            <pc:docMk/>
            <pc:sldMk cId="1796706160" sldId="522"/>
            <ac:cxnSpMk id="294" creationId="{8BE42847-51E9-4CE6-9642-EE97C0A47C44}"/>
          </ac:cxnSpMkLst>
        </pc:cxnChg>
        <pc:cxnChg chg="add mod">
          <ac:chgData name="Ragnhild Halvorsrud" userId="917ea340-fd63-490f-a7db-68428d24cf32" providerId="ADAL" clId="{3F26B701-AADC-4668-AAA4-FB7BA2B947B1}" dt="2020-06-19T09:17:56.088" v="5163" actId="164"/>
          <ac:cxnSpMkLst>
            <pc:docMk/>
            <pc:sldMk cId="1796706160" sldId="522"/>
            <ac:cxnSpMk id="295" creationId="{FD1A917F-7DBD-4F9D-A013-EE5B0A1276CF}"/>
          </ac:cxnSpMkLst>
        </pc:cxnChg>
        <pc:cxnChg chg="add mod">
          <ac:chgData name="Ragnhild Halvorsrud" userId="917ea340-fd63-490f-a7db-68428d24cf32" providerId="ADAL" clId="{3F26B701-AADC-4668-AAA4-FB7BA2B947B1}" dt="2020-06-19T09:17:56.088" v="5163" actId="164"/>
          <ac:cxnSpMkLst>
            <pc:docMk/>
            <pc:sldMk cId="1796706160" sldId="522"/>
            <ac:cxnSpMk id="296" creationId="{A9479816-DB06-4F3D-B470-0134C048DDED}"/>
          </ac:cxnSpMkLst>
        </pc:cxnChg>
        <pc:cxnChg chg="add mod">
          <ac:chgData name="Ragnhild Halvorsrud" userId="917ea340-fd63-490f-a7db-68428d24cf32" providerId="ADAL" clId="{3F26B701-AADC-4668-AAA4-FB7BA2B947B1}" dt="2020-06-19T09:17:56.088" v="5163" actId="164"/>
          <ac:cxnSpMkLst>
            <pc:docMk/>
            <pc:sldMk cId="1796706160" sldId="522"/>
            <ac:cxnSpMk id="297" creationId="{0A9C180E-55BC-4E9B-AB2C-A0CD334470A4}"/>
          </ac:cxnSpMkLst>
        </pc:cxnChg>
        <pc:cxnChg chg="add mod">
          <ac:chgData name="Ragnhild Halvorsrud" userId="917ea340-fd63-490f-a7db-68428d24cf32" providerId="ADAL" clId="{3F26B701-AADC-4668-AAA4-FB7BA2B947B1}" dt="2020-06-19T09:17:56.088" v="5163" actId="164"/>
          <ac:cxnSpMkLst>
            <pc:docMk/>
            <pc:sldMk cId="1796706160" sldId="522"/>
            <ac:cxnSpMk id="298" creationId="{E6C22F08-EE7B-4EDC-8D27-6A3C60F9CCF4}"/>
          </ac:cxnSpMkLst>
        </pc:cxnChg>
        <pc:cxnChg chg="add del mod">
          <ac:chgData name="Ragnhild Halvorsrud" userId="917ea340-fd63-490f-a7db-68428d24cf32" providerId="ADAL" clId="{3F26B701-AADC-4668-AAA4-FB7BA2B947B1}" dt="2020-06-19T09:48:33.634" v="7451" actId="478"/>
          <ac:cxnSpMkLst>
            <pc:docMk/>
            <pc:sldMk cId="1796706160" sldId="522"/>
            <ac:cxnSpMk id="304" creationId="{DD816C4A-6D62-4551-AF12-F896E55AFB63}"/>
          </ac:cxnSpMkLst>
        </pc:cxnChg>
        <pc:cxnChg chg="add del mod">
          <ac:chgData name="Ragnhild Halvorsrud" userId="917ea340-fd63-490f-a7db-68428d24cf32" providerId="ADAL" clId="{3F26B701-AADC-4668-AAA4-FB7BA2B947B1}" dt="2020-06-19T09:11:21.359" v="4009" actId="478"/>
          <ac:cxnSpMkLst>
            <pc:docMk/>
            <pc:sldMk cId="1796706160" sldId="522"/>
            <ac:cxnSpMk id="307" creationId="{29636FBD-5DAE-4608-A8C5-7D2FC191DEA6}"/>
          </ac:cxnSpMkLst>
        </pc:cxnChg>
      </pc:sldChg>
      <pc:sldChg chg="modSp add del mod modNotes">
        <pc:chgData name="Ragnhild Halvorsrud" userId="917ea340-fd63-490f-a7db-68428d24cf32" providerId="ADAL" clId="{3F26B701-AADC-4668-AAA4-FB7BA2B947B1}" dt="2020-06-19T09:06:01.418" v="2910" actId="47"/>
        <pc:sldMkLst>
          <pc:docMk/>
          <pc:sldMk cId="3265801124" sldId="522"/>
        </pc:sldMkLst>
        <pc:spChg chg="mod">
          <ac:chgData name="Ragnhild Halvorsrud" userId="917ea340-fd63-490f-a7db-68428d24cf32" providerId="ADAL" clId="{3F26B701-AADC-4668-AAA4-FB7BA2B947B1}" dt="2020-06-19T09:05:35.841" v="2704" actId="790"/>
          <ac:spMkLst>
            <pc:docMk/>
            <pc:sldMk cId="3265801124" sldId="522"/>
            <ac:spMk id="2" creationId="{DFE8D356-A21B-423A-8199-EF05F8D333FA}"/>
          </ac:spMkLst>
        </pc:spChg>
        <pc:spChg chg="mod">
          <ac:chgData name="Ragnhild Halvorsrud" userId="917ea340-fd63-490f-a7db-68428d24cf32" providerId="ADAL" clId="{3F26B701-AADC-4668-AAA4-FB7BA2B947B1}" dt="2020-06-19T09:05:35.846" v="2706" actId="790"/>
          <ac:spMkLst>
            <pc:docMk/>
            <pc:sldMk cId="3265801124" sldId="522"/>
            <ac:spMk id="7" creationId="{33ED721E-F64E-4CAE-B427-EAE918E00B88}"/>
          </ac:spMkLst>
        </pc:spChg>
        <pc:spChg chg="mod">
          <ac:chgData name="Ragnhild Halvorsrud" userId="917ea340-fd63-490f-a7db-68428d24cf32" providerId="ADAL" clId="{3F26B701-AADC-4668-AAA4-FB7BA2B947B1}" dt="2020-06-19T09:05:35.777" v="2664" actId="790"/>
          <ac:spMkLst>
            <pc:docMk/>
            <pc:sldMk cId="3265801124" sldId="522"/>
            <ac:spMk id="189" creationId="{0A1BE4BC-5F6D-4117-8ECD-E710623E443F}"/>
          </ac:spMkLst>
        </pc:spChg>
        <pc:spChg chg="mod">
          <ac:chgData name="Ragnhild Halvorsrud" userId="917ea340-fd63-490f-a7db-68428d24cf32" providerId="ADAL" clId="{3F26B701-AADC-4668-AAA4-FB7BA2B947B1}" dt="2020-06-19T09:05:35.779" v="2665" actId="790"/>
          <ac:spMkLst>
            <pc:docMk/>
            <pc:sldMk cId="3265801124" sldId="522"/>
            <ac:spMk id="193" creationId="{5706A2DB-045C-4577-9491-96BFC47F8FA6}"/>
          </ac:spMkLst>
        </pc:spChg>
        <pc:spChg chg="mod">
          <ac:chgData name="Ragnhild Halvorsrud" userId="917ea340-fd63-490f-a7db-68428d24cf32" providerId="ADAL" clId="{3F26B701-AADC-4668-AAA4-FB7BA2B947B1}" dt="2020-06-19T09:05:35.781" v="2666" actId="790"/>
          <ac:spMkLst>
            <pc:docMk/>
            <pc:sldMk cId="3265801124" sldId="522"/>
            <ac:spMk id="205" creationId="{22EFE43B-537A-422C-8A53-9E40AEC5BAA0}"/>
          </ac:spMkLst>
        </pc:spChg>
        <pc:spChg chg="mod">
          <ac:chgData name="Ragnhild Halvorsrud" userId="917ea340-fd63-490f-a7db-68428d24cf32" providerId="ADAL" clId="{3F26B701-AADC-4668-AAA4-FB7BA2B947B1}" dt="2020-06-19T09:05:35.782" v="2667" actId="790"/>
          <ac:spMkLst>
            <pc:docMk/>
            <pc:sldMk cId="3265801124" sldId="522"/>
            <ac:spMk id="206" creationId="{AB5A849D-74E5-4F58-BE7E-E0C8506E7DB4}"/>
          </ac:spMkLst>
        </pc:spChg>
        <pc:spChg chg="mod">
          <ac:chgData name="Ragnhild Halvorsrud" userId="917ea340-fd63-490f-a7db-68428d24cf32" providerId="ADAL" clId="{3F26B701-AADC-4668-AAA4-FB7BA2B947B1}" dt="2020-06-19T09:05:35.786" v="2669" actId="790"/>
          <ac:spMkLst>
            <pc:docMk/>
            <pc:sldMk cId="3265801124" sldId="522"/>
            <ac:spMk id="219" creationId="{027732F2-AFCE-4D0C-BA06-1EE7A6BE418F}"/>
          </ac:spMkLst>
        </pc:spChg>
        <pc:spChg chg="mod">
          <ac:chgData name="Ragnhild Halvorsrud" userId="917ea340-fd63-490f-a7db-68428d24cf32" providerId="ADAL" clId="{3F26B701-AADC-4668-AAA4-FB7BA2B947B1}" dt="2020-06-19T09:05:35.787" v="2670" actId="790"/>
          <ac:spMkLst>
            <pc:docMk/>
            <pc:sldMk cId="3265801124" sldId="522"/>
            <ac:spMk id="221" creationId="{9D36033E-791B-4E83-9389-CC67E61433DA}"/>
          </ac:spMkLst>
        </pc:spChg>
        <pc:spChg chg="mod">
          <ac:chgData name="Ragnhild Halvorsrud" userId="917ea340-fd63-490f-a7db-68428d24cf32" providerId="ADAL" clId="{3F26B701-AADC-4668-AAA4-FB7BA2B947B1}" dt="2020-06-19T09:05:35.789" v="2671" actId="790"/>
          <ac:spMkLst>
            <pc:docMk/>
            <pc:sldMk cId="3265801124" sldId="522"/>
            <ac:spMk id="224" creationId="{3806E849-134A-472B-8736-669071143B3D}"/>
          </ac:spMkLst>
        </pc:spChg>
        <pc:spChg chg="mod">
          <ac:chgData name="Ragnhild Halvorsrud" userId="917ea340-fd63-490f-a7db-68428d24cf32" providerId="ADAL" clId="{3F26B701-AADC-4668-AAA4-FB7BA2B947B1}" dt="2020-06-19T09:05:35.791" v="2672" actId="790"/>
          <ac:spMkLst>
            <pc:docMk/>
            <pc:sldMk cId="3265801124" sldId="522"/>
            <ac:spMk id="225" creationId="{A4ED2703-463A-45E3-913D-DE26245FF356}"/>
          </ac:spMkLst>
        </pc:spChg>
        <pc:spChg chg="mod">
          <ac:chgData name="Ragnhild Halvorsrud" userId="917ea340-fd63-490f-a7db-68428d24cf32" providerId="ADAL" clId="{3F26B701-AADC-4668-AAA4-FB7BA2B947B1}" dt="2020-06-19T09:05:35.792" v="2673" actId="790"/>
          <ac:spMkLst>
            <pc:docMk/>
            <pc:sldMk cId="3265801124" sldId="522"/>
            <ac:spMk id="226" creationId="{4846FB56-23C7-41B1-AE02-5F1695AE4C8B}"/>
          </ac:spMkLst>
        </pc:spChg>
        <pc:spChg chg="mod">
          <ac:chgData name="Ragnhild Halvorsrud" userId="917ea340-fd63-490f-a7db-68428d24cf32" providerId="ADAL" clId="{3F26B701-AADC-4668-AAA4-FB7BA2B947B1}" dt="2020-06-19T09:05:35.794" v="2674" actId="790"/>
          <ac:spMkLst>
            <pc:docMk/>
            <pc:sldMk cId="3265801124" sldId="522"/>
            <ac:spMk id="228" creationId="{FA926F25-6E16-43E7-A7B3-A8F2F31F8286}"/>
          </ac:spMkLst>
        </pc:spChg>
        <pc:spChg chg="mod">
          <ac:chgData name="Ragnhild Halvorsrud" userId="917ea340-fd63-490f-a7db-68428d24cf32" providerId="ADAL" clId="{3F26B701-AADC-4668-AAA4-FB7BA2B947B1}" dt="2020-06-19T09:05:35.795" v="2675" actId="790"/>
          <ac:spMkLst>
            <pc:docMk/>
            <pc:sldMk cId="3265801124" sldId="522"/>
            <ac:spMk id="288" creationId="{9186A0B1-2BAE-4716-9943-9150509EC28D}"/>
          </ac:spMkLst>
        </pc:spChg>
        <pc:spChg chg="mod">
          <ac:chgData name="Ragnhild Halvorsrud" userId="917ea340-fd63-490f-a7db-68428d24cf32" providerId="ADAL" clId="{3F26B701-AADC-4668-AAA4-FB7BA2B947B1}" dt="2020-06-19T09:05:35.797" v="2676" actId="790"/>
          <ac:spMkLst>
            <pc:docMk/>
            <pc:sldMk cId="3265801124" sldId="522"/>
            <ac:spMk id="290" creationId="{22D99512-01C7-40E4-A062-79D1076B5B61}"/>
          </ac:spMkLst>
        </pc:spChg>
        <pc:spChg chg="mod">
          <ac:chgData name="Ragnhild Halvorsrud" userId="917ea340-fd63-490f-a7db-68428d24cf32" providerId="ADAL" clId="{3F26B701-AADC-4668-AAA4-FB7BA2B947B1}" dt="2020-06-19T09:05:35.799" v="2677" actId="790"/>
          <ac:spMkLst>
            <pc:docMk/>
            <pc:sldMk cId="3265801124" sldId="522"/>
            <ac:spMk id="293" creationId="{9049B7AC-91F8-4809-9A0E-B3724BFB6FFF}"/>
          </ac:spMkLst>
        </pc:spChg>
        <pc:spChg chg="mod">
          <ac:chgData name="Ragnhild Halvorsrud" userId="917ea340-fd63-490f-a7db-68428d24cf32" providerId="ADAL" clId="{3F26B701-AADC-4668-AAA4-FB7BA2B947B1}" dt="2020-06-19T09:05:35.800" v="2678" actId="790"/>
          <ac:spMkLst>
            <pc:docMk/>
            <pc:sldMk cId="3265801124" sldId="522"/>
            <ac:spMk id="294" creationId="{25877A43-0B56-48F9-8A17-821B22755FAF}"/>
          </ac:spMkLst>
        </pc:spChg>
        <pc:spChg chg="mod">
          <ac:chgData name="Ragnhild Halvorsrud" userId="917ea340-fd63-490f-a7db-68428d24cf32" providerId="ADAL" clId="{3F26B701-AADC-4668-AAA4-FB7BA2B947B1}" dt="2020-06-19T09:05:35.802" v="2679" actId="790"/>
          <ac:spMkLst>
            <pc:docMk/>
            <pc:sldMk cId="3265801124" sldId="522"/>
            <ac:spMk id="295" creationId="{9A2A9599-96B0-48A4-B399-3EB5A8572483}"/>
          </ac:spMkLst>
        </pc:spChg>
        <pc:spChg chg="mod">
          <ac:chgData name="Ragnhild Halvorsrud" userId="917ea340-fd63-490f-a7db-68428d24cf32" providerId="ADAL" clId="{3F26B701-AADC-4668-AAA4-FB7BA2B947B1}" dt="2020-06-19T09:05:35.803" v="2680" actId="790"/>
          <ac:spMkLst>
            <pc:docMk/>
            <pc:sldMk cId="3265801124" sldId="522"/>
            <ac:spMk id="296" creationId="{D73692DC-1E8D-443D-B6E2-6750A20F11A1}"/>
          </ac:spMkLst>
        </pc:spChg>
        <pc:spChg chg="mod">
          <ac:chgData name="Ragnhild Halvorsrud" userId="917ea340-fd63-490f-a7db-68428d24cf32" providerId="ADAL" clId="{3F26B701-AADC-4668-AAA4-FB7BA2B947B1}" dt="2020-06-19T09:05:35.805" v="2681" actId="790"/>
          <ac:spMkLst>
            <pc:docMk/>
            <pc:sldMk cId="3265801124" sldId="522"/>
            <ac:spMk id="297" creationId="{86501363-E2C3-4016-8AA9-C626FEBF216C}"/>
          </ac:spMkLst>
        </pc:spChg>
        <pc:spChg chg="mod">
          <ac:chgData name="Ragnhild Halvorsrud" userId="917ea340-fd63-490f-a7db-68428d24cf32" providerId="ADAL" clId="{3F26B701-AADC-4668-AAA4-FB7BA2B947B1}" dt="2020-06-19T09:05:35.807" v="2682" actId="790"/>
          <ac:spMkLst>
            <pc:docMk/>
            <pc:sldMk cId="3265801124" sldId="522"/>
            <ac:spMk id="298" creationId="{A20BBAC3-F915-4D33-BC5E-34D5CA17976F}"/>
          </ac:spMkLst>
        </pc:spChg>
        <pc:spChg chg="mod">
          <ac:chgData name="Ragnhild Halvorsrud" userId="917ea340-fd63-490f-a7db-68428d24cf32" providerId="ADAL" clId="{3F26B701-AADC-4668-AAA4-FB7BA2B947B1}" dt="2020-06-19T09:05:35.832" v="2698" actId="790"/>
          <ac:spMkLst>
            <pc:docMk/>
            <pc:sldMk cId="3265801124" sldId="522"/>
            <ac:spMk id="301" creationId="{E4A099A6-5F79-495B-A941-CCCBB6869385}"/>
          </ac:spMkLst>
        </pc:spChg>
        <pc:spChg chg="mod">
          <ac:chgData name="Ragnhild Halvorsrud" userId="917ea340-fd63-490f-a7db-68428d24cf32" providerId="ADAL" clId="{3F26B701-AADC-4668-AAA4-FB7BA2B947B1}" dt="2020-06-19T09:05:35.808" v="2683" actId="790"/>
          <ac:spMkLst>
            <pc:docMk/>
            <pc:sldMk cId="3265801124" sldId="522"/>
            <ac:spMk id="304" creationId="{A8816E58-6997-4C8B-A9FB-B8907DBF3124}"/>
          </ac:spMkLst>
        </pc:spChg>
        <pc:spChg chg="mod">
          <ac:chgData name="Ragnhild Halvorsrud" userId="917ea340-fd63-490f-a7db-68428d24cf32" providerId="ADAL" clId="{3F26B701-AADC-4668-AAA4-FB7BA2B947B1}" dt="2020-06-19T09:05:35.810" v="2684" actId="790"/>
          <ac:spMkLst>
            <pc:docMk/>
            <pc:sldMk cId="3265801124" sldId="522"/>
            <ac:spMk id="305" creationId="{B4862BA6-B02E-468C-8E99-E435C47A5C40}"/>
          </ac:spMkLst>
        </pc:spChg>
        <pc:spChg chg="mod">
          <ac:chgData name="Ragnhild Halvorsrud" userId="917ea340-fd63-490f-a7db-68428d24cf32" providerId="ADAL" clId="{3F26B701-AADC-4668-AAA4-FB7BA2B947B1}" dt="2020-06-19T09:05:35.833" v="2699" actId="790"/>
          <ac:spMkLst>
            <pc:docMk/>
            <pc:sldMk cId="3265801124" sldId="522"/>
            <ac:spMk id="310" creationId="{53C579A7-5980-4FD5-87D9-46EEF96F00AD}"/>
          </ac:spMkLst>
        </pc:spChg>
        <pc:spChg chg="mod">
          <ac:chgData name="Ragnhild Halvorsrud" userId="917ea340-fd63-490f-a7db-68428d24cf32" providerId="ADAL" clId="{3F26B701-AADC-4668-AAA4-FB7BA2B947B1}" dt="2020-06-19T09:05:35.843" v="2705" actId="790"/>
          <ac:spMkLst>
            <pc:docMk/>
            <pc:sldMk cId="3265801124" sldId="522"/>
            <ac:spMk id="311" creationId="{4B4E8D95-6E7E-4B81-86F0-66E072CC92D5}"/>
          </ac:spMkLst>
        </pc:spChg>
        <pc:spChg chg="mod">
          <ac:chgData name="Ragnhild Halvorsrud" userId="917ea340-fd63-490f-a7db-68428d24cf32" providerId="ADAL" clId="{3F26B701-AADC-4668-AAA4-FB7BA2B947B1}" dt="2020-06-19T09:05:35.813" v="2686" actId="790"/>
          <ac:spMkLst>
            <pc:docMk/>
            <pc:sldMk cId="3265801124" sldId="522"/>
            <ac:spMk id="320" creationId="{5C882BD8-1196-48DA-A77E-39BE6A67F667}"/>
          </ac:spMkLst>
        </pc:spChg>
        <pc:spChg chg="mod">
          <ac:chgData name="Ragnhild Halvorsrud" userId="917ea340-fd63-490f-a7db-68428d24cf32" providerId="ADAL" clId="{3F26B701-AADC-4668-AAA4-FB7BA2B947B1}" dt="2020-06-19T09:05:35.815" v="2687" actId="790"/>
          <ac:spMkLst>
            <pc:docMk/>
            <pc:sldMk cId="3265801124" sldId="522"/>
            <ac:spMk id="322" creationId="{F856BEEF-EC0F-4418-B407-22A628DE8A6D}"/>
          </ac:spMkLst>
        </pc:spChg>
        <pc:spChg chg="mod">
          <ac:chgData name="Ragnhild Halvorsrud" userId="917ea340-fd63-490f-a7db-68428d24cf32" providerId="ADAL" clId="{3F26B701-AADC-4668-AAA4-FB7BA2B947B1}" dt="2020-06-19T09:05:35.816" v="2688" actId="790"/>
          <ac:spMkLst>
            <pc:docMk/>
            <pc:sldMk cId="3265801124" sldId="522"/>
            <ac:spMk id="323" creationId="{45064620-545F-44DE-872E-EEBEADE54AF4}"/>
          </ac:spMkLst>
        </pc:spChg>
        <pc:spChg chg="mod">
          <ac:chgData name="Ragnhild Halvorsrud" userId="917ea340-fd63-490f-a7db-68428d24cf32" providerId="ADAL" clId="{3F26B701-AADC-4668-AAA4-FB7BA2B947B1}" dt="2020-06-19T09:05:35.818" v="2689" actId="790"/>
          <ac:spMkLst>
            <pc:docMk/>
            <pc:sldMk cId="3265801124" sldId="522"/>
            <ac:spMk id="324" creationId="{B0408973-02CF-4E3B-AB30-1A4CB3576F3A}"/>
          </ac:spMkLst>
        </pc:spChg>
        <pc:spChg chg="mod">
          <ac:chgData name="Ragnhild Halvorsrud" userId="917ea340-fd63-490f-a7db-68428d24cf32" providerId="ADAL" clId="{3F26B701-AADC-4668-AAA4-FB7BA2B947B1}" dt="2020-06-19T09:05:35.823" v="2692" actId="790"/>
          <ac:spMkLst>
            <pc:docMk/>
            <pc:sldMk cId="3265801124" sldId="522"/>
            <ac:spMk id="327" creationId="{310FA8D0-04CA-4927-9360-FE5CF1D8312E}"/>
          </ac:spMkLst>
        </pc:spChg>
        <pc:spChg chg="mod">
          <ac:chgData name="Ragnhild Halvorsrud" userId="917ea340-fd63-490f-a7db-68428d24cf32" providerId="ADAL" clId="{3F26B701-AADC-4668-AAA4-FB7BA2B947B1}" dt="2020-06-19T09:05:35.827" v="2695" actId="790"/>
          <ac:spMkLst>
            <pc:docMk/>
            <pc:sldMk cId="3265801124" sldId="522"/>
            <ac:spMk id="329" creationId="{9299E446-1F06-4DA5-A09E-E12AB5117FD9}"/>
          </ac:spMkLst>
        </pc:spChg>
        <pc:spChg chg="mod">
          <ac:chgData name="Ragnhild Halvorsrud" userId="917ea340-fd63-490f-a7db-68428d24cf32" providerId="ADAL" clId="{3F26B701-AADC-4668-AAA4-FB7BA2B947B1}" dt="2020-06-19T09:05:35.824" v="2693" actId="790"/>
          <ac:spMkLst>
            <pc:docMk/>
            <pc:sldMk cId="3265801124" sldId="522"/>
            <ac:spMk id="330" creationId="{DD2D2873-2A8F-4859-8872-368CEF8635E9}"/>
          </ac:spMkLst>
        </pc:spChg>
        <pc:spChg chg="mod">
          <ac:chgData name="Ragnhild Halvorsrud" userId="917ea340-fd63-490f-a7db-68428d24cf32" providerId="ADAL" clId="{3F26B701-AADC-4668-AAA4-FB7BA2B947B1}" dt="2020-06-19T09:05:35.826" v="2694" actId="790"/>
          <ac:spMkLst>
            <pc:docMk/>
            <pc:sldMk cId="3265801124" sldId="522"/>
            <ac:spMk id="331" creationId="{9C365A96-4C32-459D-99FF-AF34F7AF2630}"/>
          </ac:spMkLst>
        </pc:spChg>
        <pc:spChg chg="mod">
          <ac:chgData name="Ragnhild Halvorsrud" userId="917ea340-fd63-490f-a7db-68428d24cf32" providerId="ADAL" clId="{3F26B701-AADC-4668-AAA4-FB7BA2B947B1}" dt="2020-06-19T09:05:35.819" v="2690" actId="790"/>
          <ac:spMkLst>
            <pc:docMk/>
            <pc:sldMk cId="3265801124" sldId="522"/>
            <ac:spMk id="334" creationId="{E37E8A90-7A30-40AC-B8EB-C692FD764241}"/>
          </ac:spMkLst>
        </pc:spChg>
        <pc:spChg chg="mod">
          <ac:chgData name="Ragnhild Halvorsrud" userId="917ea340-fd63-490f-a7db-68428d24cf32" providerId="ADAL" clId="{3F26B701-AADC-4668-AAA4-FB7BA2B947B1}" dt="2020-06-19T09:05:35.521" v="2547" actId="790"/>
          <ac:spMkLst>
            <pc:docMk/>
            <pc:sldMk cId="3265801124" sldId="522"/>
            <ac:spMk id="353" creationId="{6F8905C0-7F47-4D51-8A64-5F3EC3FBF6B4}"/>
          </ac:spMkLst>
        </pc:spChg>
        <pc:spChg chg="mod">
          <ac:chgData name="Ragnhild Halvorsrud" userId="917ea340-fd63-490f-a7db-68428d24cf32" providerId="ADAL" clId="{3F26B701-AADC-4668-AAA4-FB7BA2B947B1}" dt="2020-06-19T09:05:35.524" v="2548" actId="790"/>
          <ac:spMkLst>
            <pc:docMk/>
            <pc:sldMk cId="3265801124" sldId="522"/>
            <ac:spMk id="354" creationId="{FC8AA574-A54D-4CDA-BA21-322B3B849C09}"/>
          </ac:spMkLst>
        </pc:spChg>
        <pc:spChg chg="mod">
          <ac:chgData name="Ragnhild Halvorsrud" userId="917ea340-fd63-490f-a7db-68428d24cf32" providerId="ADAL" clId="{3F26B701-AADC-4668-AAA4-FB7BA2B947B1}" dt="2020-06-19T09:05:35.527" v="2549" actId="790"/>
          <ac:spMkLst>
            <pc:docMk/>
            <pc:sldMk cId="3265801124" sldId="522"/>
            <ac:spMk id="355" creationId="{17DD756B-A51F-45FD-8523-0F3725089DA7}"/>
          </ac:spMkLst>
        </pc:spChg>
        <pc:spChg chg="mod">
          <ac:chgData name="Ragnhild Halvorsrud" userId="917ea340-fd63-490f-a7db-68428d24cf32" providerId="ADAL" clId="{3F26B701-AADC-4668-AAA4-FB7BA2B947B1}" dt="2020-06-19T09:05:35.529" v="2550" actId="790"/>
          <ac:spMkLst>
            <pc:docMk/>
            <pc:sldMk cId="3265801124" sldId="522"/>
            <ac:spMk id="356" creationId="{C78B434C-EA48-4136-9AD4-6A5AA418A2C0}"/>
          </ac:spMkLst>
        </pc:spChg>
        <pc:spChg chg="mod">
          <ac:chgData name="Ragnhild Halvorsrud" userId="917ea340-fd63-490f-a7db-68428d24cf32" providerId="ADAL" clId="{3F26B701-AADC-4668-AAA4-FB7BA2B947B1}" dt="2020-06-19T09:05:35.531" v="2551" actId="790"/>
          <ac:spMkLst>
            <pc:docMk/>
            <pc:sldMk cId="3265801124" sldId="522"/>
            <ac:spMk id="357" creationId="{AB7072A3-91A6-4911-9346-C90A0CED455C}"/>
          </ac:spMkLst>
        </pc:spChg>
        <pc:spChg chg="mod">
          <ac:chgData name="Ragnhild Halvorsrud" userId="917ea340-fd63-490f-a7db-68428d24cf32" providerId="ADAL" clId="{3F26B701-AADC-4668-AAA4-FB7BA2B947B1}" dt="2020-06-19T09:05:35.533" v="2552" actId="790"/>
          <ac:spMkLst>
            <pc:docMk/>
            <pc:sldMk cId="3265801124" sldId="522"/>
            <ac:spMk id="358" creationId="{41862DE3-E94A-4050-AC77-D396C3BF7CC1}"/>
          </ac:spMkLst>
        </pc:spChg>
        <pc:spChg chg="mod">
          <ac:chgData name="Ragnhild Halvorsrud" userId="917ea340-fd63-490f-a7db-68428d24cf32" providerId="ADAL" clId="{3F26B701-AADC-4668-AAA4-FB7BA2B947B1}" dt="2020-06-19T09:05:35.534" v="2553" actId="790"/>
          <ac:spMkLst>
            <pc:docMk/>
            <pc:sldMk cId="3265801124" sldId="522"/>
            <ac:spMk id="359" creationId="{8316677C-3240-404D-B48A-0142F91C420C}"/>
          </ac:spMkLst>
        </pc:spChg>
        <pc:spChg chg="mod">
          <ac:chgData name="Ragnhild Halvorsrud" userId="917ea340-fd63-490f-a7db-68428d24cf32" providerId="ADAL" clId="{3F26B701-AADC-4668-AAA4-FB7BA2B947B1}" dt="2020-06-19T09:05:35.536" v="2554" actId="790"/>
          <ac:spMkLst>
            <pc:docMk/>
            <pc:sldMk cId="3265801124" sldId="522"/>
            <ac:spMk id="360" creationId="{3B6B7B43-DD3B-4DD9-BD4E-850103149AA9}"/>
          </ac:spMkLst>
        </pc:spChg>
        <pc:spChg chg="mod">
          <ac:chgData name="Ragnhild Halvorsrud" userId="917ea340-fd63-490f-a7db-68428d24cf32" providerId="ADAL" clId="{3F26B701-AADC-4668-AAA4-FB7BA2B947B1}" dt="2020-06-19T09:05:35.553" v="2561" actId="790"/>
          <ac:spMkLst>
            <pc:docMk/>
            <pc:sldMk cId="3265801124" sldId="522"/>
            <ac:spMk id="417" creationId="{668AB1D3-5331-4D65-AC91-9857C0AC6425}"/>
          </ac:spMkLst>
        </pc:spChg>
        <pc:spChg chg="mod">
          <ac:chgData name="Ragnhild Halvorsrud" userId="917ea340-fd63-490f-a7db-68428d24cf32" providerId="ADAL" clId="{3F26B701-AADC-4668-AAA4-FB7BA2B947B1}" dt="2020-06-19T09:05:35.555" v="2562" actId="790"/>
          <ac:spMkLst>
            <pc:docMk/>
            <pc:sldMk cId="3265801124" sldId="522"/>
            <ac:spMk id="418" creationId="{15F701D0-1C3D-41C7-9B3C-372F836DF470}"/>
          </ac:spMkLst>
        </pc:spChg>
        <pc:spChg chg="mod">
          <ac:chgData name="Ragnhild Halvorsrud" userId="917ea340-fd63-490f-a7db-68428d24cf32" providerId="ADAL" clId="{3F26B701-AADC-4668-AAA4-FB7BA2B947B1}" dt="2020-06-19T09:05:35.557" v="2563" actId="790"/>
          <ac:spMkLst>
            <pc:docMk/>
            <pc:sldMk cId="3265801124" sldId="522"/>
            <ac:spMk id="419" creationId="{EA1695FD-5E77-4CEF-B2F2-B7CCB9BF674C}"/>
          </ac:spMkLst>
        </pc:spChg>
        <pc:spChg chg="mod">
          <ac:chgData name="Ragnhild Halvorsrud" userId="917ea340-fd63-490f-a7db-68428d24cf32" providerId="ADAL" clId="{3F26B701-AADC-4668-AAA4-FB7BA2B947B1}" dt="2020-06-19T09:05:35.559" v="2564" actId="790"/>
          <ac:spMkLst>
            <pc:docMk/>
            <pc:sldMk cId="3265801124" sldId="522"/>
            <ac:spMk id="420" creationId="{4C3EDDF1-BFD6-4F81-928E-3E4FCC819B4D}"/>
          </ac:spMkLst>
        </pc:spChg>
        <pc:spChg chg="mod">
          <ac:chgData name="Ragnhild Halvorsrud" userId="917ea340-fd63-490f-a7db-68428d24cf32" providerId="ADAL" clId="{3F26B701-AADC-4668-AAA4-FB7BA2B947B1}" dt="2020-06-19T09:05:35.560" v="2565" actId="790"/>
          <ac:spMkLst>
            <pc:docMk/>
            <pc:sldMk cId="3265801124" sldId="522"/>
            <ac:spMk id="421" creationId="{DD4D5313-DD5B-4230-AB3B-4B9A998E4E23}"/>
          </ac:spMkLst>
        </pc:spChg>
        <pc:spChg chg="mod">
          <ac:chgData name="Ragnhild Halvorsrud" userId="917ea340-fd63-490f-a7db-68428d24cf32" providerId="ADAL" clId="{3F26B701-AADC-4668-AAA4-FB7BA2B947B1}" dt="2020-06-19T09:05:35.784" v="2668" actId="790"/>
          <ac:spMkLst>
            <pc:docMk/>
            <pc:sldMk cId="3265801124" sldId="522"/>
            <ac:spMk id="439" creationId="{54F9C32F-C448-4751-A424-EAF60362A3C0}"/>
          </ac:spMkLst>
        </pc:spChg>
        <pc:spChg chg="mod">
          <ac:chgData name="Ragnhild Halvorsrud" userId="917ea340-fd63-490f-a7db-68428d24cf32" providerId="ADAL" clId="{3F26B701-AADC-4668-AAA4-FB7BA2B947B1}" dt="2020-06-19T09:05:35.830" v="2697" actId="790"/>
          <ac:spMkLst>
            <pc:docMk/>
            <pc:sldMk cId="3265801124" sldId="522"/>
            <ac:spMk id="440" creationId="{30CD0F66-FB04-43CB-BD35-9CC55367545D}"/>
          </ac:spMkLst>
        </pc:spChg>
        <pc:spChg chg="mod">
          <ac:chgData name="Ragnhild Halvorsrud" userId="917ea340-fd63-490f-a7db-68428d24cf32" providerId="ADAL" clId="{3F26B701-AADC-4668-AAA4-FB7BA2B947B1}" dt="2020-06-19T09:05:35.811" v="2685" actId="790"/>
          <ac:spMkLst>
            <pc:docMk/>
            <pc:sldMk cId="3265801124" sldId="522"/>
            <ac:spMk id="441" creationId="{4A67FC04-6592-4971-B5D2-3AD692785A39}"/>
          </ac:spMkLst>
        </pc:spChg>
        <pc:spChg chg="mod">
          <ac:chgData name="Ragnhild Halvorsrud" userId="917ea340-fd63-490f-a7db-68428d24cf32" providerId="ADAL" clId="{3F26B701-AADC-4668-AAA4-FB7BA2B947B1}" dt="2020-06-19T09:05:35.564" v="2566" actId="790"/>
          <ac:spMkLst>
            <pc:docMk/>
            <pc:sldMk cId="3265801124" sldId="522"/>
            <ac:spMk id="443" creationId="{D2D4A9A8-081F-4325-A527-EFA96F131E2D}"/>
          </ac:spMkLst>
        </pc:spChg>
        <pc:spChg chg="mod">
          <ac:chgData name="Ragnhild Halvorsrud" userId="917ea340-fd63-490f-a7db-68428d24cf32" providerId="ADAL" clId="{3F26B701-AADC-4668-AAA4-FB7BA2B947B1}" dt="2020-06-19T09:05:35.566" v="2567" actId="790"/>
          <ac:spMkLst>
            <pc:docMk/>
            <pc:sldMk cId="3265801124" sldId="522"/>
            <ac:spMk id="446" creationId="{7CFEF867-8A9E-444A-8E4C-1A5D812045FC}"/>
          </ac:spMkLst>
        </pc:spChg>
        <pc:spChg chg="mod">
          <ac:chgData name="Ragnhild Halvorsrud" userId="917ea340-fd63-490f-a7db-68428d24cf32" providerId="ADAL" clId="{3F26B701-AADC-4668-AAA4-FB7BA2B947B1}" dt="2020-06-19T09:05:35.568" v="2568" actId="790"/>
          <ac:spMkLst>
            <pc:docMk/>
            <pc:sldMk cId="3265801124" sldId="522"/>
            <ac:spMk id="447" creationId="{C5FF1B51-948B-4E3A-A147-BBE033180877}"/>
          </ac:spMkLst>
        </pc:spChg>
        <pc:spChg chg="mod">
          <ac:chgData name="Ragnhild Halvorsrud" userId="917ea340-fd63-490f-a7db-68428d24cf32" providerId="ADAL" clId="{3F26B701-AADC-4668-AAA4-FB7BA2B947B1}" dt="2020-06-19T09:05:35.571" v="2569" actId="790"/>
          <ac:spMkLst>
            <pc:docMk/>
            <pc:sldMk cId="3265801124" sldId="522"/>
            <ac:spMk id="448" creationId="{578BE484-3704-41F7-9271-EF7E87D7C5C5}"/>
          </ac:spMkLst>
        </pc:spChg>
        <pc:spChg chg="mod">
          <ac:chgData name="Ragnhild Halvorsrud" userId="917ea340-fd63-490f-a7db-68428d24cf32" providerId="ADAL" clId="{3F26B701-AADC-4668-AAA4-FB7BA2B947B1}" dt="2020-06-19T09:05:35.573" v="2570" actId="790"/>
          <ac:spMkLst>
            <pc:docMk/>
            <pc:sldMk cId="3265801124" sldId="522"/>
            <ac:spMk id="449" creationId="{7FC6E9D2-D5FE-4B49-8643-36B42A2FFACE}"/>
          </ac:spMkLst>
        </pc:spChg>
        <pc:spChg chg="mod">
          <ac:chgData name="Ragnhild Halvorsrud" userId="917ea340-fd63-490f-a7db-68428d24cf32" providerId="ADAL" clId="{3F26B701-AADC-4668-AAA4-FB7BA2B947B1}" dt="2020-06-19T09:05:35.575" v="2571" actId="790"/>
          <ac:spMkLst>
            <pc:docMk/>
            <pc:sldMk cId="3265801124" sldId="522"/>
            <ac:spMk id="450" creationId="{0C08112C-A1A2-4B0C-B817-3970DAA2E189}"/>
          </ac:spMkLst>
        </pc:spChg>
        <pc:spChg chg="mod">
          <ac:chgData name="Ragnhild Halvorsrud" userId="917ea340-fd63-490f-a7db-68428d24cf32" providerId="ADAL" clId="{3F26B701-AADC-4668-AAA4-FB7BA2B947B1}" dt="2020-06-19T09:05:35.577" v="2572" actId="790"/>
          <ac:spMkLst>
            <pc:docMk/>
            <pc:sldMk cId="3265801124" sldId="522"/>
            <ac:spMk id="454" creationId="{6D075F23-FF12-47C0-B484-1D408031CB46}"/>
          </ac:spMkLst>
        </pc:spChg>
        <pc:spChg chg="mod">
          <ac:chgData name="Ragnhild Halvorsrud" userId="917ea340-fd63-490f-a7db-68428d24cf32" providerId="ADAL" clId="{3F26B701-AADC-4668-AAA4-FB7BA2B947B1}" dt="2020-06-19T09:05:35.579" v="2573" actId="790"/>
          <ac:spMkLst>
            <pc:docMk/>
            <pc:sldMk cId="3265801124" sldId="522"/>
            <ac:spMk id="457" creationId="{91B580E6-3693-4A43-9447-8D5E98607131}"/>
          </ac:spMkLst>
        </pc:spChg>
        <pc:spChg chg="mod">
          <ac:chgData name="Ragnhild Halvorsrud" userId="917ea340-fd63-490f-a7db-68428d24cf32" providerId="ADAL" clId="{3F26B701-AADC-4668-AAA4-FB7BA2B947B1}" dt="2020-06-19T09:05:35.581" v="2574" actId="790"/>
          <ac:spMkLst>
            <pc:docMk/>
            <pc:sldMk cId="3265801124" sldId="522"/>
            <ac:spMk id="458" creationId="{70A16D36-CA90-4436-BBB6-F8FC9B4BCCED}"/>
          </ac:spMkLst>
        </pc:spChg>
        <pc:spChg chg="mod">
          <ac:chgData name="Ragnhild Halvorsrud" userId="917ea340-fd63-490f-a7db-68428d24cf32" providerId="ADAL" clId="{3F26B701-AADC-4668-AAA4-FB7BA2B947B1}" dt="2020-06-19T09:05:35.583" v="2575" actId="790"/>
          <ac:spMkLst>
            <pc:docMk/>
            <pc:sldMk cId="3265801124" sldId="522"/>
            <ac:spMk id="459" creationId="{4EEA7E75-1DB6-4DB1-A783-2811C526FBB5}"/>
          </ac:spMkLst>
        </pc:spChg>
        <pc:spChg chg="mod">
          <ac:chgData name="Ragnhild Halvorsrud" userId="917ea340-fd63-490f-a7db-68428d24cf32" providerId="ADAL" clId="{3F26B701-AADC-4668-AAA4-FB7BA2B947B1}" dt="2020-06-19T09:05:35.587" v="2576" actId="790"/>
          <ac:spMkLst>
            <pc:docMk/>
            <pc:sldMk cId="3265801124" sldId="522"/>
            <ac:spMk id="460" creationId="{C59D7145-6CA3-4F3B-8022-6B147B806321}"/>
          </ac:spMkLst>
        </pc:spChg>
        <pc:spChg chg="mod">
          <ac:chgData name="Ragnhild Halvorsrud" userId="917ea340-fd63-490f-a7db-68428d24cf32" providerId="ADAL" clId="{3F26B701-AADC-4668-AAA4-FB7BA2B947B1}" dt="2020-06-19T09:05:35.821" v="2691" actId="790"/>
          <ac:spMkLst>
            <pc:docMk/>
            <pc:sldMk cId="3265801124" sldId="522"/>
            <ac:spMk id="461" creationId="{68C83E66-BF6E-46AA-80C6-18E9B8AA779F}"/>
          </ac:spMkLst>
        </pc:spChg>
        <pc:spChg chg="mod">
          <ac:chgData name="Ragnhild Halvorsrud" userId="917ea340-fd63-490f-a7db-68428d24cf32" providerId="ADAL" clId="{3F26B701-AADC-4668-AAA4-FB7BA2B947B1}" dt="2020-06-19T09:05:35.589" v="2577" actId="790"/>
          <ac:spMkLst>
            <pc:docMk/>
            <pc:sldMk cId="3265801124" sldId="522"/>
            <ac:spMk id="462" creationId="{D43AE07E-ECC3-4597-9072-67611414BAF1}"/>
          </ac:spMkLst>
        </pc:spChg>
        <pc:spChg chg="mod">
          <ac:chgData name="Ragnhild Halvorsrud" userId="917ea340-fd63-490f-a7db-68428d24cf32" providerId="ADAL" clId="{3F26B701-AADC-4668-AAA4-FB7BA2B947B1}" dt="2020-06-19T09:05:35.829" v="2696" actId="790"/>
          <ac:spMkLst>
            <pc:docMk/>
            <pc:sldMk cId="3265801124" sldId="522"/>
            <ac:spMk id="466" creationId="{8D4AD2C8-20F8-471F-9705-D9E2FE24F28C}"/>
          </ac:spMkLst>
        </pc:spChg>
        <pc:spChg chg="mod">
          <ac:chgData name="Ragnhild Halvorsrud" userId="917ea340-fd63-490f-a7db-68428d24cf32" providerId="ADAL" clId="{3F26B701-AADC-4668-AAA4-FB7BA2B947B1}" dt="2020-06-19T09:05:35.591" v="2578" actId="790"/>
          <ac:spMkLst>
            <pc:docMk/>
            <pc:sldMk cId="3265801124" sldId="522"/>
            <ac:spMk id="467" creationId="{BA9DD4D3-597A-4B7C-8E33-D67D8A06371B}"/>
          </ac:spMkLst>
        </pc:spChg>
        <pc:spChg chg="mod">
          <ac:chgData name="Ragnhild Halvorsrud" userId="917ea340-fd63-490f-a7db-68428d24cf32" providerId="ADAL" clId="{3F26B701-AADC-4668-AAA4-FB7BA2B947B1}" dt="2020-06-19T09:05:35.593" v="2579" actId="790"/>
          <ac:spMkLst>
            <pc:docMk/>
            <pc:sldMk cId="3265801124" sldId="522"/>
            <ac:spMk id="471" creationId="{7EB9CCB2-F51F-4DF6-BC37-0AF6FF3AB668}"/>
          </ac:spMkLst>
        </pc:spChg>
        <pc:spChg chg="mod">
          <ac:chgData name="Ragnhild Halvorsrud" userId="917ea340-fd63-490f-a7db-68428d24cf32" providerId="ADAL" clId="{3F26B701-AADC-4668-AAA4-FB7BA2B947B1}" dt="2020-06-19T09:05:35.595" v="2580" actId="790"/>
          <ac:spMkLst>
            <pc:docMk/>
            <pc:sldMk cId="3265801124" sldId="522"/>
            <ac:spMk id="472" creationId="{990CE242-4115-4AD3-85F5-E263A160F366}"/>
          </ac:spMkLst>
        </pc:spChg>
        <pc:spChg chg="mod">
          <ac:chgData name="Ragnhild Halvorsrud" userId="917ea340-fd63-490f-a7db-68428d24cf32" providerId="ADAL" clId="{3F26B701-AADC-4668-AAA4-FB7BA2B947B1}" dt="2020-06-19T09:05:35.423" v="2507" actId="790"/>
          <ac:spMkLst>
            <pc:docMk/>
            <pc:sldMk cId="3265801124" sldId="522"/>
            <ac:spMk id="473" creationId="{40E8628E-9B7A-42D9-8020-C5DCBE30AD69}"/>
          </ac:spMkLst>
        </pc:spChg>
        <pc:spChg chg="mod">
          <ac:chgData name="Ragnhild Halvorsrud" userId="917ea340-fd63-490f-a7db-68428d24cf32" providerId="ADAL" clId="{3F26B701-AADC-4668-AAA4-FB7BA2B947B1}" dt="2020-06-19T09:05:35.426" v="2508" actId="790"/>
          <ac:spMkLst>
            <pc:docMk/>
            <pc:sldMk cId="3265801124" sldId="522"/>
            <ac:spMk id="474" creationId="{1DBC8BBE-1330-424F-85F4-4AB0966AE9A6}"/>
          </ac:spMkLst>
        </pc:spChg>
        <pc:spChg chg="mod">
          <ac:chgData name="Ragnhild Halvorsrud" userId="917ea340-fd63-490f-a7db-68428d24cf32" providerId="ADAL" clId="{3F26B701-AADC-4668-AAA4-FB7BA2B947B1}" dt="2020-06-19T09:05:35.432" v="2509" actId="790"/>
          <ac:spMkLst>
            <pc:docMk/>
            <pc:sldMk cId="3265801124" sldId="522"/>
            <ac:spMk id="475" creationId="{415F286F-7775-409D-B4AF-03A672CE8276}"/>
          </ac:spMkLst>
        </pc:spChg>
        <pc:spChg chg="mod">
          <ac:chgData name="Ragnhild Halvorsrud" userId="917ea340-fd63-490f-a7db-68428d24cf32" providerId="ADAL" clId="{3F26B701-AADC-4668-AAA4-FB7BA2B947B1}" dt="2020-06-19T09:05:35.435" v="2510" actId="790"/>
          <ac:spMkLst>
            <pc:docMk/>
            <pc:sldMk cId="3265801124" sldId="522"/>
            <ac:spMk id="476" creationId="{70DB447C-31D0-4020-A0EF-8EB1047469AA}"/>
          </ac:spMkLst>
        </pc:spChg>
        <pc:spChg chg="mod">
          <ac:chgData name="Ragnhild Halvorsrud" userId="917ea340-fd63-490f-a7db-68428d24cf32" providerId="ADAL" clId="{3F26B701-AADC-4668-AAA4-FB7BA2B947B1}" dt="2020-06-19T09:05:35.437" v="2511" actId="790"/>
          <ac:spMkLst>
            <pc:docMk/>
            <pc:sldMk cId="3265801124" sldId="522"/>
            <ac:spMk id="477" creationId="{1A902A3E-96B2-423C-B7E4-860759835EDB}"/>
          </ac:spMkLst>
        </pc:spChg>
        <pc:spChg chg="mod">
          <ac:chgData name="Ragnhild Halvorsrud" userId="917ea340-fd63-490f-a7db-68428d24cf32" providerId="ADAL" clId="{3F26B701-AADC-4668-AAA4-FB7BA2B947B1}" dt="2020-06-19T09:05:35.440" v="2512" actId="790"/>
          <ac:spMkLst>
            <pc:docMk/>
            <pc:sldMk cId="3265801124" sldId="522"/>
            <ac:spMk id="478" creationId="{54C7CD38-F107-4353-9523-4E0C10F562E5}"/>
          </ac:spMkLst>
        </pc:spChg>
        <pc:spChg chg="mod">
          <ac:chgData name="Ragnhild Halvorsrud" userId="917ea340-fd63-490f-a7db-68428d24cf32" providerId="ADAL" clId="{3F26B701-AADC-4668-AAA4-FB7BA2B947B1}" dt="2020-06-19T09:05:35.442" v="2513" actId="790"/>
          <ac:spMkLst>
            <pc:docMk/>
            <pc:sldMk cId="3265801124" sldId="522"/>
            <ac:spMk id="520" creationId="{D846AC14-DDF8-48CE-A934-DE52736B5FC2}"/>
          </ac:spMkLst>
        </pc:spChg>
        <pc:spChg chg="mod">
          <ac:chgData name="Ragnhild Halvorsrud" userId="917ea340-fd63-490f-a7db-68428d24cf32" providerId="ADAL" clId="{3F26B701-AADC-4668-AAA4-FB7BA2B947B1}" dt="2020-06-19T09:05:35.444" v="2514" actId="790"/>
          <ac:spMkLst>
            <pc:docMk/>
            <pc:sldMk cId="3265801124" sldId="522"/>
            <ac:spMk id="521" creationId="{0FF77C29-152D-43C2-9511-D6FA551A9F53}"/>
          </ac:spMkLst>
        </pc:spChg>
        <pc:spChg chg="mod">
          <ac:chgData name="Ragnhild Halvorsrud" userId="917ea340-fd63-490f-a7db-68428d24cf32" providerId="ADAL" clId="{3F26B701-AADC-4668-AAA4-FB7BA2B947B1}" dt="2020-06-19T09:05:35.596" v="2581" actId="790"/>
          <ac:spMkLst>
            <pc:docMk/>
            <pc:sldMk cId="3265801124" sldId="522"/>
            <ac:spMk id="522" creationId="{CEBA2555-C002-4EE4-ABE7-B357184B28F4}"/>
          </ac:spMkLst>
        </pc:spChg>
        <pc:spChg chg="mod">
          <ac:chgData name="Ragnhild Halvorsrud" userId="917ea340-fd63-490f-a7db-68428d24cf32" providerId="ADAL" clId="{3F26B701-AADC-4668-AAA4-FB7BA2B947B1}" dt="2020-06-19T09:05:35.447" v="2515" actId="790"/>
          <ac:spMkLst>
            <pc:docMk/>
            <pc:sldMk cId="3265801124" sldId="522"/>
            <ac:spMk id="524" creationId="{D98842F7-5FB1-48FA-AF57-CAA300D2AE55}"/>
          </ac:spMkLst>
        </pc:spChg>
        <pc:spChg chg="mod">
          <ac:chgData name="Ragnhild Halvorsrud" userId="917ea340-fd63-490f-a7db-68428d24cf32" providerId="ADAL" clId="{3F26B701-AADC-4668-AAA4-FB7BA2B947B1}" dt="2020-06-19T09:05:35.450" v="2516" actId="790"/>
          <ac:spMkLst>
            <pc:docMk/>
            <pc:sldMk cId="3265801124" sldId="522"/>
            <ac:spMk id="525" creationId="{7D71CF6A-5472-4ADD-B143-B72C963EE06F}"/>
          </ac:spMkLst>
        </pc:spChg>
        <pc:spChg chg="mod">
          <ac:chgData name="Ragnhild Halvorsrud" userId="917ea340-fd63-490f-a7db-68428d24cf32" providerId="ADAL" clId="{3F26B701-AADC-4668-AAA4-FB7BA2B947B1}" dt="2020-06-19T09:05:35.452" v="2517" actId="790"/>
          <ac:spMkLst>
            <pc:docMk/>
            <pc:sldMk cId="3265801124" sldId="522"/>
            <ac:spMk id="526" creationId="{C57B04AA-4801-4DD5-954F-A7E06EECE63B}"/>
          </ac:spMkLst>
        </pc:spChg>
        <pc:spChg chg="mod">
          <ac:chgData name="Ragnhild Halvorsrud" userId="917ea340-fd63-490f-a7db-68428d24cf32" providerId="ADAL" clId="{3F26B701-AADC-4668-AAA4-FB7BA2B947B1}" dt="2020-06-19T09:05:35.454" v="2518" actId="790"/>
          <ac:spMkLst>
            <pc:docMk/>
            <pc:sldMk cId="3265801124" sldId="522"/>
            <ac:spMk id="527" creationId="{24CAE481-DE6F-4343-B383-48E75AD23393}"/>
          </ac:spMkLst>
        </pc:spChg>
        <pc:spChg chg="mod">
          <ac:chgData name="Ragnhild Halvorsrud" userId="917ea340-fd63-490f-a7db-68428d24cf32" providerId="ADAL" clId="{3F26B701-AADC-4668-AAA4-FB7BA2B947B1}" dt="2020-06-19T09:05:35.455" v="2519" actId="790"/>
          <ac:spMkLst>
            <pc:docMk/>
            <pc:sldMk cId="3265801124" sldId="522"/>
            <ac:spMk id="528" creationId="{7285C936-D7B3-431C-A7C6-B02E81F9AC37}"/>
          </ac:spMkLst>
        </pc:spChg>
        <pc:spChg chg="mod">
          <ac:chgData name="Ragnhild Halvorsrud" userId="917ea340-fd63-490f-a7db-68428d24cf32" providerId="ADAL" clId="{3F26B701-AADC-4668-AAA4-FB7BA2B947B1}" dt="2020-06-19T09:05:35.457" v="2520" actId="790"/>
          <ac:spMkLst>
            <pc:docMk/>
            <pc:sldMk cId="3265801124" sldId="522"/>
            <ac:spMk id="529" creationId="{9793A475-F42B-47AF-8B0B-D568F10F4490}"/>
          </ac:spMkLst>
        </pc:spChg>
        <pc:spChg chg="mod">
          <ac:chgData name="Ragnhild Halvorsrud" userId="917ea340-fd63-490f-a7db-68428d24cf32" providerId="ADAL" clId="{3F26B701-AADC-4668-AAA4-FB7BA2B947B1}" dt="2020-06-19T09:05:35.458" v="2521" actId="790"/>
          <ac:spMkLst>
            <pc:docMk/>
            <pc:sldMk cId="3265801124" sldId="522"/>
            <ac:spMk id="530" creationId="{FD2D587B-CC8D-42DA-9B88-0E8047CA74AC}"/>
          </ac:spMkLst>
        </pc:spChg>
        <pc:spChg chg="mod">
          <ac:chgData name="Ragnhild Halvorsrud" userId="917ea340-fd63-490f-a7db-68428d24cf32" providerId="ADAL" clId="{3F26B701-AADC-4668-AAA4-FB7BA2B947B1}" dt="2020-06-19T09:05:35.459" v="2522" actId="790"/>
          <ac:spMkLst>
            <pc:docMk/>
            <pc:sldMk cId="3265801124" sldId="522"/>
            <ac:spMk id="531" creationId="{0B250562-385B-4BCA-B175-40FF66BAEB26}"/>
          </ac:spMkLst>
        </pc:spChg>
        <pc:spChg chg="mod">
          <ac:chgData name="Ragnhild Halvorsrud" userId="917ea340-fd63-490f-a7db-68428d24cf32" providerId="ADAL" clId="{3F26B701-AADC-4668-AAA4-FB7BA2B947B1}" dt="2020-06-19T09:05:35.598" v="2582" actId="790"/>
          <ac:spMkLst>
            <pc:docMk/>
            <pc:sldMk cId="3265801124" sldId="522"/>
            <ac:spMk id="532" creationId="{840BE98D-285F-4684-901B-062D8BDECD33}"/>
          </ac:spMkLst>
        </pc:spChg>
        <pc:spChg chg="mod">
          <ac:chgData name="Ragnhild Halvorsrud" userId="917ea340-fd63-490f-a7db-68428d24cf32" providerId="ADAL" clId="{3F26B701-AADC-4668-AAA4-FB7BA2B947B1}" dt="2020-06-19T09:05:35.600" v="2583" actId="790"/>
          <ac:spMkLst>
            <pc:docMk/>
            <pc:sldMk cId="3265801124" sldId="522"/>
            <ac:spMk id="533" creationId="{7B296EF6-44E4-4DA1-AF37-AA3121882A42}"/>
          </ac:spMkLst>
        </pc:spChg>
        <pc:spChg chg="mod">
          <ac:chgData name="Ragnhild Halvorsrud" userId="917ea340-fd63-490f-a7db-68428d24cf32" providerId="ADAL" clId="{3F26B701-AADC-4668-AAA4-FB7BA2B947B1}" dt="2020-06-19T09:05:35.461" v="2523" actId="790"/>
          <ac:spMkLst>
            <pc:docMk/>
            <pc:sldMk cId="3265801124" sldId="522"/>
            <ac:spMk id="535" creationId="{E935E5B9-1E23-465A-B44C-AF0B7BFEA583}"/>
          </ac:spMkLst>
        </pc:spChg>
        <pc:spChg chg="mod">
          <ac:chgData name="Ragnhild Halvorsrud" userId="917ea340-fd63-490f-a7db-68428d24cf32" providerId="ADAL" clId="{3F26B701-AADC-4668-AAA4-FB7BA2B947B1}" dt="2020-06-19T09:05:35.468" v="2524" actId="790"/>
          <ac:spMkLst>
            <pc:docMk/>
            <pc:sldMk cId="3265801124" sldId="522"/>
            <ac:spMk id="536" creationId="{0047D9FC-AF6F-4948-8B7E-7629F19AB77A}"/>
          </ac:spMkLst>
        </pc:spChg>
        <pc:spChg chg="mod">
          <ac:chgData name="Ragnhild Halvorsrud" userId="917ea340-fd63-490f-a7db-68428d24cf32" providerId="ADAL" clId="{3F26B701-AADC-4668-AAA4-FB7BA2B947B1}" dt="2020-06-19T09:05:35.470" v="2525" actId="790"/>
          <ac:spMkLst>
            <pc:docMk/>
            <pc:sldMk cId="3265801124" sldId="522"/>
            <ac:spMk id="537" creationId="{9E617967-0B14-40BF-9B1C-26162EA56D82}"/>
          </ac:spMkLst>
        </pc:spChg>
        <pc:spChg chg="mod">
          <ac:chgData name="Ragnhild Halvorsrud" userId="917ea340-fd63-490f-a7db-68428d24cf32" providerId="ADAL" clId="{3F26B701-AADC-4668-AAA4-FB7BA2B947B1}" dt="2020-06-19T09:05:35.472" v="2526" actId="790"/>
          <ac:spMkLst>
            <pc:docMk/>
            <pc:sldMk cId="3265801124" sldId="522"/>
            <ac:spMk id="538" creationId="{1B347FC3-E9BE-4547-987D-A6E775A17CEA}"/>
          </ac:spMkLst>
        </pc:spChg>
        <pc:spChg chg="mod">
          <ac:chgData name="Ragnhild Halvorsrud" userId="917ea340-fd63-490f-a7db-68428d24cf32" providerId="ADAL" clId="{3F26B701-AADC-4668-AAA4-FB7BA2B947B1}" dt="2020-06-19T09:05:35.474" v="2527" actId="790"/>
          <ac:spMkLst>
            <pc:docMk/>
            <pc:sldMk cId="3265801124" sldId="522"/>
            <ac:spMk id="539" creationId="{0D3AFCC3-DA9F-430B-9A57-CC7DACFE6CDD}"/>
          </ac:spMkLst>
        </pc:spChg>
        <pc:spChg chg="mod">
          <ac:chgData name="Ragnhild Halvorsrud" userId="917ea340-fd63-490f-a7db-68428d24cf32" providerId="ADAL" clId="{3F26B701-AADC-4668-AAA4-FB7BA2B947B1}" dt="2020-06-19T09:05:35.476" v="2528" actId="790"/>
          <ac:spMkLst>
            <pc:docMk/>
            <pc:sldMk cId="3265801124" sldId="522"/>
            <ac:spMk id="540" creationId="{A6BE9A64-3BE7-4F22-AC56-5A601A07B0C3}"/>
          </ac:spMkLst>
        </pc:spChg>
        <pc:spChg chg="mod">
          <ac:chgData name="Ragnhild Halvorsrud" userId="917ea340-fd63-490f-a7db-68428d24cf32" providerId="ADAL" clId="{3F26B701-AADC-4668-AAA4-FB7BA2B947B1}" dt="2020-06-19T09:05:35.479" v="2529" actId="790"/>
          <ac:spMkLst>
            <pc:docMk/>
            <pc:sldMk cId="3265801124" sldId="522"/>
            <ac:spMk id="541" creationId="{EC9C7BE0-98D4-4CE7-B637-12E325261879}"/>
          </ac:spMkLst>
        </pc:spChg>
        <pc:spChg chg="mod">
          <ac:chgData name="Ragnhild Halvorsrud" userId="917ea340-fd63-490f-a7db-68428d24cf32" providerId="ADAL" clId="{3F26B701-AADC-4668-AAA4-FB7BA2B947B1}" dt="2020-06-19T09:05:35.481" v="2530" actId="790"/>
          <ac:spMkLst>
            <pc:docMk/>
            <pc:sldMk cId="3265801124" sldId="522"/>
            <ac:spMk id="542" creationId="{127AF0A0-82F0-4122-80EB-0CABF6DC29B2}"/>
          </ac:spMkLst>
        </pc:spChg>
        <pc:spChg chg="mod">
          <ac:chgData name="Ragnhild Halvorsrud" userId="917ea340-fd63-490f-a7db-68428d24cf32" providerId="ADAL" clId="{3F26B701-AADC-4668-AAA4-FB7BA2B947B1}" dt="2020-06-19T09:05:35.484" v="2531" actId="790"/>
          <ac:spMkLst>
            <pc:docMk/>
            <pc:sldMk cId="3265801124" sldId="522"/>
            <ac:spMk id="545" creationId="{BDFC4A79-ECB5-481C-BEE8-16D389931D59}"/>
          </ac:spMkLst>
        </pc:spChg>
        <pc:spChg chg="mod">
          <ac:chgData name="Ragnhild Halvorsrud" userId="917ea340-fd63-490f-a7db-68428d24cf32" providerId="ADAL" clId="{3F26B701-AADC-4668-AAA4-FB7BA2B947B1}" dt="2020-06-19T09:05:35.488" v="2532" actId="790"/>
          <ac:spMkLst>
            <pc:docMk/>
            <pc:sldMk cId="3265801124" sldId="522"/>
            <ac:spMk id="546" creationId="{D625EDB9-C246-41FB-9E6D-F418C53F089C}"/>
          </ac:spMkLst>
        </pc:spChg>
        <pc:spChg chg="mod">
          <ac:chgData name="Ragnhild Halvorsrud" userId="917ea340-fd63-490f-a7db-68428d24cf32" providerId="ADAL" clId="{3F26B701-AADC-4668-AAA4-FB7BA2B947B1}" dt="2020-06-19T09:05:35.490" v="2533" actId="790"/>
          <ac:spMkLst>
            <pc:docMk/>
            <pc:sldMk cId="3265801124" sldId="522"/>
            <ac:spMk id="547" creationId="{0F001C3E-35A0-4771-8CFE-A8613C047B3F}"/>
          </ac:spMkLst>
        </pc:spChg>
        <pc:spChg chg="mod">
          <ac:chgData name="Ragnhild Halvorsrud" userId="917ea340-fd63-490f-a7db-68428d24cf32" providerId="ADAL" clId="{3F26B701-AADC-4668-AAA4-FB7BA2B947B1}" dt="2020-06-19T09:05:35.492" v="2534" actId="790"/>
          <ac:spMkLst>
            <pc:docMk/>
            <pc:sldMk cId="3265801124" sldId="522"/>
            <ac:spMk id="548" creationId="{40440A9E-CACE-4DB0-871E-D4550B36C3A6}"/>
          </ac:spMkLst>
        </pc:spChg>
        <pc:spChg chg="mod">
          <ac:chgData name="Ragnhild Halvorsrud" userId="917ea340-fd63-490f-a7db-68428d24cf32" providerId="ADAL" clId="{3F26B701-AADC-4668-AAA4-FB7BA2B947B1}" dt="2020-06-19T09:05:35.495" v="2535" actId="790"/>
          <ac:spMkLst>
            <pc:docMk/>
            <pc:sldMk cId="3265801124" sldId="522"/>
            <ac:spMk id="549" creationId="{E4E5F28C-8623-458A-98A7-B8B5A57D888F}"/>
          </ac:spMkLst>
        </pc:spChg>
        <pc:spChg chg="mod">
          <ac:chgData name="Ragnhild Halvorsrud" userId="917ea340-fd63-490f-a7db-68428d24cf32" providerId="ADAL" clId="{3F26B701-AADC-4668-AAA4-FB7BA2B947B1}" dt="2020-06-19T09:05:35.496" v="2536" actId="790"/>
          <ac:spMkLst>
            <pc:docMk/>
            <pc:sldMk cId="3265801124" sldId="522"/>
            <ac:spMk id="550" creationId="{2FD7F29D-B1D5-40DA-B4BC-C5D2E9041CAF}"/>
          </ac:spMkLst>
        </pc:spChg>
        <pc:spChg chg="mod">
          <ac:chgData name="Ragnhild Halvorsrud" userId="917ea340-fd63-490f-a7db-68428d24cf32" providerId="ADAL" clId="{3F26B701-AADC-4668-AAA4-FB7BA2B947B1}" dt="2020-06-19T09:05:35.499" v="2537" actId="790"/>
          <ac:spMkLst>
            <pc:docMk/>
            <pc:sldMk cId="3265801124" sldId="522"/>
            <ac:spMk id="551" creationId="{F6D88248-DAFE-4D26-992A-D8E99166062A}"/>
          </ac:spMkLst>
        </pc:spChg>
        <pc:spChg chg="mod">
          <ac:chgData name="Ragnhild Halvorsrud" userId="917ea340-fd63-490f-a7db-68428d24cf32" providerId="ADAL" clId="{3F26B701-AADC-4668-AAA4-FB7BA2B947B1}" dt="2020-06-19T09:05:35.500" v="2538" actId="790"/>
          <ac:spMkLst>
            <pc:docMk/>
            <pc:sldMk cId="3265801124" sldId="522"/>
            <ac:spMk id="552" creationId="{03AFBB57-ABBA-4FD6-8A4B-C3A136D28DE6}"/>
          </ac:spMkLst>
        </pc:spChg>
        <pc:spChg chg="mod">
          <ac:chgData name="Ragnhild Halvorsrud" userId="917ea340-fd63-490f-a7db-68428d24cf32" providerId="ADAL" clId="{3F26B701-AADC-4668-AAA4-FB7BA2B947B1}" dt="2020-06-19T09:05:35.503" v="2539" actId="790"/>
          <ac:spMkLst>
            <pc:docMk/>
            <pc:sldMk cId="3265801124" sldId="522"/>
            <ac:spMk id="590" creationId="{BA9C23EC-3823-41E8-BBB8-4429CD88BAD7}"/>
          </ac:spMkLst>
        </pc:spChg>
        <pc:spChg chg="mod">
          <ac:chgData name="Ragnhild Halvorsrud" userId="917ea340-fd63-490f-a7db-68428d24cf32" providerId="ADAL" clId="{3F26B701-AADC-4668-AAA4-FB7BA2B947B1}" dt="2020-06-19T09:05:35.506" v="2540" actId="790"/>
          <ac:spMkLst>
            <pc:docMk/>
            <pc:sldMk cId="3265801124" sldId="522"/>
            <ac:spMk id="591" creationId="{349A0B16-5695-4132-991E-A8313D07A4A7}"/>
          </ac:spMkLst>
        </pc:spChg>
        <pc:spChg chg="mod">
          <ac:chgData name="Ragnhild Halvorsrud" userId="917ea340-fd63-490f-a7db-68428d24cf32" providerId="ADAL" clId="{3F26B701-AADC-4668-AAA4-FB7BA2B947B1}" dt="2020-06-19T09:05:35.508" v="2541" actId="790"/>
          <ac:spMkLst>
            <pc:docMk/>
            <pc:sldMk cId="3265801124" sldId="522"/>
            <ac:spMk id="592" creationId="{066664AC-D41F-44E8-B4DC-468BA264D24B}"/>
          </ac:spMkLst>
        </pc:spChg>
        <pc:spChg chg="mod">
          <ac:chgData name="Ragnhild Halvorsrud" userId="917ea340-fd63-490f-a7db-68428d24cf32" providerId="ADAL" clId="{3F26B701-AADC-4668-AAA4-FB7BA2B947B1}" dt="2020-06-19T09:05:35.511" v="2542" actId="790"/>
          <ac:spMkLst>
            <pc:docMk/>
            <pc:sldMk cId="3265801124" sldId="522"/>
            <ac:spMk id="593" creationId="{819933B7-A587-4E60-B2E5-C5FB62DFD082}"/>
          </ac:spMkLst>
        </pc:spChg>
        <pc:spChg chg="mod">
          <ac:chgData name="Ragnhild Halvorsrud" userId="917ea340-fd63-490f-a7db-68428d24cf32" providerId="ADAL" clId="{3F26B701-AADC-4668-AAA4-FB7BA2B947B1}" dt="2020-06-19T09:05:35.513" v="2543" actId="790"/>
          <ac:spMkLst>
            <pc:docMk/>
            <pc:sldMk cId="3265801124" sldId="522"/>
            <ac:spMk id="594" creationId="{E411638D-1A39-4C4E-B1EB-E48FC2D8EF53}"/>
          </ac:spMkLst>
        </pc:spChg>
        <pc:spChg chg="mod">
          <ac:chgData name="Ragnhild Halvorsrud" userId="917ea340-fd63-490f-a7db-68428d24cf32" providerId="ADAL" clId="{3F26B701-AADC-4668-AAA4-FB7BA2B947B1}" dt="2020-06-19T09:05:35.515" v="2544" actId="790"/>
          <ac:spMkLst>
            <pc:docMk/>
            <pc:sldMk cId="3265801124" sldId="522"/>
            <ac:spMk id="595" creationId="{0B62A3A1-4039-4146-A779-79F05DE9D717}"/>
          </ac:spMkLst>
        </pc:spChg>
        <pc:spChg chg="mod">
          <ac:chgData name="Ragnhild Halvorsrud" userId="917ea340-fd63-490f-a7db-68428d24cf32" providerId="ADAL" clId="{3F26B701-AADC-4668-AAA4-FB7BA2B947B1}" dt="2020-06-19T09:05:35.517" v="2545" actId="790"/>
          <ac:spMkLst>
            <pc:docMk/>
            <pc:sldMk cId="3265801124" sldId="522"/>
            <ac:spMk id="596" creationId="{F9B8342F-E4FC-42B3-A9AB-68DE0B9501E4}"/>
          </ac:spMkLst>
        </pc:spChg>
        <pc:spChg chg="mod">
          <ac:chgData name="Ragnhild Halvorsrud" userId="917ea340-fd63-490f-a7db-68428d24cf32" providerId="ADAL" clId="{3F26B701-AADC-4668-AAA4-FB7BA2B947B1}" dt="2020-06-19T09:05:35.519" v="2546" actId="790"/>
          <ac:spMkLst>
            <pc:docMk/>
            <pc:sldMk cId="3265801124" sldId="522"/>
            <ac:spMk id="597" creationId="{EAF2D570-5FE5-403A-83BC-306E310A9CAF}"/>
          </ac:spMkLst>
        </pc:spChg>
        <pc:spChg chg="mod">
          <ac:chgData name="Ragnhild Halvorsrud" userId="917ea340-fd63-490f-a7db-68428d24cf32" providerId="ADAL" clId="{3F26B701-AADC-4668-AAA4-FB7BA2B947B1}" dt="2020-06-19T09:05:35.603" v="2584" actId="790"/>
          <ac:spMkLst>
            <pc:docMk/>
            <pc:sldMk cId="3265801124" sldId="522"/>
            <ac:spMk id="622" creationId="{D16FBF7A-8D78-4AD5-9E96-B7D24CD96625}"/>
          </ac:spMkLst>
        </pc:spChg>
        <pc:spChg chg="mod">
          <ac:chgData name="Ragnhild Halvorsrud" userId="917ea340-fd63-490f-a7db-68428d24cf32" providerId="ADAL" clId="{3F26B701-AADC-4668-AAA4-FB7BA2B947B1}" dt="2020-06-19T09:05:35.606" v="2585" actId="790"/>
          <ac:spMkLst>
            <pc:docMk/>
            <pc:sldMk cId="3265801124" sldId="522"/>
            <ac:spMk id="625" creationId="{CB471409-7623-43EA-ACE3-908B565126CC}"/>
          </ac:spMkLst>
        </pc:spChg>
        <pc:spChg chg="mod">
          <ac:chgData name="Ragnhild Halvorsrud" userId="917ea340-fd63-490f-a7db-68428d24cf32" providerId="ADAL" clId="{3F26B701-AADC-4668-AAA4-FB7BA2B947B1}" dt="2020-06-19T09:05:35.608" v="2586" actId="790"/>
          <ac:spMkLst>
            <pc:docMk/>
            <pc:sldMk cId="3265801124" sldId="522"/>
            <ac:spMk id="626" creationId="{1A90DE22-0AD2-42AC-AD14-0547A79AB4D5}"/>
          </ac:spMkLst>
        </pc:spChg>
        <pc:spChg chg="mod">
          <ac:chgData name="Ragnhild Halvorsrud" userId="917ea340-fd63-490f-a7db-68428d24cf32" providerId="ADAL" clId="{3F26B701-AADC-4668-AAA4-FB7BA2B947B1}" dt="2020-06-19T09:05:35.610" v="2587" actId="790"/>
          <ac:spMkLst>
            <pc:docMk/>
            <pc:sldMk cId="3265801124" sldId="522"/>
            <ac:spMk id="627" creationId="{DE1680FD-303D-4819-AC0F-36A547964300}"/>
          </ac:spMkLst>
        </pc:spChg>
        <pc:spChg chg="mod">
          <ac:chgData name="Ragnhild Halvorsrud" userId="917ea340-fd63-490f-a7db-68428d24cf32" providerId="ADAL" clId="{3F26B701-AADC-4668-AAA4-FB7BA2B947B1}" dt="2020-06-19T09:05:35.612" v="2588" actId="790"/>
          <ac:spMkLst>
            <pc:docMk/>
            <pc:sldMk cId="3265801124" sldId="522"/>
            <ac:spMk id="628" creationId="{3FFA858A-662B-4C26-9907-2268D901D93F}"/>
          </ac:spMkLst>
        </pc:spChg>
        <pc:spChg chg="mod">
          <ac:chgData name="Ragnhild Halvorsrud" userId="917ea340-fd63-490f-a7db-68428d24cf32" providerId="ADAL" clId="{3F26B701-AADC-4668-AAA4-FB7BA2B947B1}" dt="2020-06-19T09:05:35.613" v="2589" actId="790"/>
          <ac:spMkLst>
            <pc:docMk/>
            <pc:sldMk cId="3265801124" sldId="522"/>
            <ac:spMk id="629" creationId="{30B99F06-C724-43A7-9BDA-9590210F47C7}"/>
          </ac:spMkLst>
        </pc:spChg>
        <pc:spChg chg="mod">
          <ac:chgData name="Ragnhild Halvorsrud" userId="917ea340-fd63-490f-a7db-68428d24cf32" providerId="ADAL" clId="{3F26B701-AADC-4668-AAA4-FB7BA2B947B1}" dt="2020-06-19T09:05:35.615" v="2590" actId="790"/>
          <ac:spMkLst>
            <pc:docMk/>
            <pc:sldMk cId="3265801124" sldId="522"/>
            <ac:spMk id="632" creationId="{A94F0AD7-07D7-4AFA-A10E-B24B19192ED2}"/>
          </ac:spMkLst>
        </pc:spChg>
        <pc:spChg chg="mod">
          <ac:chgData name="Ragnhild Halvorsrud" userId="917ea340-fd63-490f-a7db-68428d24cf32" providerId="ADAL" clId="{3F26B701-AADC-4668-AAA4-FB7BA2B947B1}" dt="2020-06-19T09:05:35.629" v="2596" actId="790"/>
          <ac:spMkLst>
            <pc:docMk/>
            <pc:sldMk cId="3265801124" sldId="522"/>
            <ac:spMk id="635" creationId="{2D0A4DA5-C346-4D20-B29D-3D7DC04C9BB4}"/>
          </ac:spMkLst>
        </pc:spChg>
        <pc:spChg chg="mod">
          <ac:chgData name="Ragnhild Halvorsrud" userId="917ea340-fd63-490f-a7db-68428d24cf32" providerId="ADAL" clId="{3F26B701-AADC-4668-AAA4-FB7BA2B947B1}" dt="2020-06-19T09:05:35.631" v="2597" actId="790"/>
          <ac:spMkLst>
            <pc:docMk/>
            <pc:sldMk cId="3265801124" sldId="522"/>
            <ac:spMk id="636" creationId="{80EE4A95-0521-49AB-A365-34F8543F083F}"/>
          </ac:spMkLst>
        </pc:spChg>
        <pc:spChg chg="mod">
          <ac:chgData name="Ragnhild Halvorsrud" userId="917ea340-fd63-490f-a7db-68428d24cf32" providerId="ADAL" clId="{3F26B701-AADC-4668-AAA4-FB7BA2B947B1}" dt="2020-06-19T09:05:35.633" v="2598" actId="790"/>
          <ac:spMkLst>
            <pc:docMk/>
            <pc:sldMk cId="3265801124" sldId="522"/>
            <ac:spMk id="637" creationId="{D2C5932A-3719-493C-A894-950633BB4488}"/>
          </ac:spMkLst>
        </pc:spChg>
        <pc:spChg chg="mod">
          <ac:chgData name="Ragnhild Halvorsrud" userId="917ea340-fd63-490f-a7db-68428d24cf32" providerId="ADAL" clId="{3F26B701-AADC-4668-AAA4-FB7BA2B947B1}" dt="2020-06-19T09:05:35.634" v="2599" actId="790"/>
          <ac:spMkLst>
            <pc:docMk/>
            <pc:sldMk cId="3265801124" sldId="522"/>
            <ac:spMk id="638" creationId="{4A5AAE1B-4713-41FE-88C2-10F00ABE1648}"/>
          </ac:spMkLst>
        </pc:spChg>
        <pc:spChg chg="mod">
          <ac:chgData name="Ragnhild Halvorsrud" userId="917ea340-fd63-490f-a7db-68428d24cf32" providerId="ADAL" clId="{3F26B701-AADC-4668-AAA4-FB7BA2B947B1}" dt="2020-06-19T09:05:35.636" v="2600" actId="790"/>
          <ac:spMkLst>
            <pc:docMk/>
            <pc:sldMk cId="3265801124" sldId="522"/>
            <ac:spMk id="639" creationId="{76D37B4E-F0B6-484C-A8E1-9A9C84AB4C6A}"/>
          </ac:spMkLst>
        </pc:spChg>
        <pc:spChg chg="mod">
          <ac:chgData name="Ragnhild Halvorsrud" userId="917ea340-fd63-490f-a7db-68428d24cf32" providerId="ADAL" clId="{3F26B701-AADC-4668-AAA4-FB7BA2B947B1}" dt="2020-06-19T09:05:35.637" v="2601" actId="790"/>
          <ac:spMkLst>
            <pc:docMk/>
            <pc:sldMk cId="3265801124" sldId="522"/>
            <ac:spMk id="640" creationId="{7A740749-A78A-4C8D-B86B-BE92E557F007}"/>
          </ac:spMkLst>
        </pc:spChg>
        <pc:spChg chg="mod">
          <ac:chgData name="Ragnhild Halvorsrud" userId="917ea340-fd63-490f-a7db-68428d24cf32" providerId="ADAL" clId="{3F26B701-AADC-4668-AAA4-FB7BA2B947B1}" dt="2020-06-19T09:05:35.639" v="2602" actId="790"/>
          <ac:spMkLst>
            <pc:docMk/>
            <pc:sldMk cId="3265801124" sldId="522"/>
            <ac:spMk id="641" creationId="{98711C28-C97E-4F5D-A889-6BCEE07EABCA}"/>
          </ac:spMkLst>
        </pc:spChg>
        <pc:spChg chg="mod">
          <ac:chgData name="Ragnhild Halvorsrud" userId="917ea340-fd63-490f-a7db-68428d24cf32" providerId="ADAL" clId="{3F26B701-AADC-4668-AAA4-FB7BA2B947B1}" dt="2020-06-19T09:05:35.641" v="2603" actId="790"/>
          <ac:spMkLst>
            <pc:docMk/>
            <pc:sldMk cId="3265801124" sldId="522"/>
            <ac:spMk id="644" creationId="{845AA360-42BF-4FCB-8042-A560440402CC}"/>
          </ac:spMkLst>
        </pc:spChg>
        <pc:spChg chg="mod">
          <ac:chgData name="Ragnhild Halvorsrud" userId="917ea340-fd63-490f-a7db-68428d24cf32" providerId="ADAL" clId="{3F26B701-AADC-4668-AAA4-FB7BA2B947B1}" dt="2020-06-19T09:05:35.643" v="2604" actId="790"/>
          <ac:spMkLst>
            <pc:docMk/>
            <pc:sldMk cId="3265801124" sldId="522"/>
            <ac:spMk id="645" creationId="{E2F58609-BFC3-4EF6-9198-96380A6D8853}"/>
          </ac:spMkLst>
        </pc:spChg>
        <pc:spChg chg="mod">
          <ac:chgData name="Ragnhild Halvorsrud" userId="917ea340-fd63-490f-a7db-68428d24cf32" providerId="ADAL" clId="{3F26B701-AADC-4668-AAA4-FB7BA2B947B1}" dt="2020-06-19T09:05:35.646" v="2605" actId="790"/>
          <ac:spMkLst>
            <pc:docMk/>
            <pc:sldMk cId="3265801124" sldId="522"/>
            <ac:spMk id="646" creationId="{B5AA9175-E0DB-4336-9171-C4E9FA7856B7}"/>
          </ac:spMkLst>
        </pc:spChg>
        <pc:spChg chg="mod">
          <ac:chgData name="Ragnhild Halvorsrud" userId="917ea340-fd63-490f-a7db-68428d24cf32" providerId="ADAL" clId="{3F26B701-AADC-4668-AAA4-FB7BA2B947B1}" dt="2020-06-19T09:05:35.648" v="2606" actId="790"/>
          <ac:spMkLst>
            <pc:docMk/>
            <pc:sldMk cId="3265801124" sldId="522"/>
            <ac:spMk id="647" creationId="{1D1DFC6D-4130-44E7-864E-AB2CB5DBEF15}"/>
          </ac:spMkLst>
        </pc:spChg>
        <pc:spChg chg="mod">
          <ac:chgData name="Ragnhild Halvorsrud" userId="917ea340-fd63-490f-a7db-68428d24cf32" providerId="ADAL" clId="{3F26B701-AADC-4668-AAA4-FB7BA2B947B1}" dt="2020-06-19T09:05:35.650" v="2607" actId="790"/>
          <ac:spMkLst>
            <pc:docMk/>
            <pc:sldMk cId="3265801124" sldId="522"/>
            <ac:spMk id="648" creationId="{9B496F17-85ED-4782-8547-4F05EEA11A58}"/>
          </ac:spMkLst>
        </pc:spChg>
        <pc:spChg chg="mod">
          <ac:chgData name="Ragnhild Halvorsrud" userId="917ea340-fd63-490f-a7db-68428d24cf32" providerId="ADAL" clId="{3F26B701-AADC-4668-AAA4-FB7BA2B947B1}" dt="2020-06-19T09:05:35.652" v="2608" actId="790"/>
          <ac:spMkLst>
            <pc:docMk/>
            <pc:sldMk cId="3265801124" sldId="522"/>
            <ac:spMk id="649" creationId="{58F98B75-BBA4-4B4E-AC5F-20437DCDA0E3}"/>
          </ac:spMkLst>
        </pc:spChg>
        <pc:spChg chg="mod">
          <ac:chgData name="Ragnhild Halvorsrud" userId="917ea340-fd63-490f-a7db-68428d24cf32" providerId="ADAL" clId="{3F26B701-AADC-4668-AAA4-FB7BA2B947B1}" dt="2020-06-19T09:05:35.653" v="2609" actId="790"/>
          <ac:spMkLst>
            <pc:docMk/>
            <pc:sldMk cId="3265801124" sldId="522"/>
            <ac:spMk id="650" creationId="{EC68C981-5157-458F-910F-A47DCFD9CDA6}"/>
          </ac:spMkLst>
        </pc:spChg>
        <pc:spChg chg="mod">
          <ac:chgData name="Ragnhild Halvorsrud" userId="917ea340-fd63-490f-a7db-68428d24cf32" providerId="ADAL" clId="{3F26B701-AADC-4668-AAA4-FB7BA2B947B1}" dt="2020-06-19T09:05:35.655" v="2610" actId="790"/>
          <ac:spMkLst>
            <pc:docMk/>
            <pc:sldMk cId="3265801124" sldId="522"/>
            <ac:spMk id="653" creationId="{5CFAF07A-FBC2-4F9B-9144-6D23101AB7BA}"/>
          </ac:spMkLst>
        </pc:spChg>
        <pc:spChg chg="mod">
          <ac:chgData name="Ragnhild Halvorsrud" userId="917ea340-fd63-490f-a7db-68428d24cf32" providerId="ADAL" clId="{3F26B701-AADC-4668-AAA4-FB7BA2B947B1}" dt="2020-06-19T09:05:35.656" v="2611" actId="790"/>
          <ac:spMkLst>
            <pc:docMk/>
            <pc:sldMk cId="3265801124" sldId="522"/>
            <ac:spMk id="654" creationId="{3CE2B54D-8215-4C07-8190-78EDDEFE3E38}"/>
          </ac:spMkLst>
        </pc:spChg>
        <pc:spChg chg="mod">
          <ac:chgData name="Ragnhild Halvorsrud" userId="917ea340-fd63-490f-a7db-68428d24cf32" providerId="ADAL" clId="{3F26B701-AADC-4668-AAA4-FB7BA2B947B1}" dt="2020-06-19T09:05:35.658" v="2612" actId="790"/>
          <ac:spMkLst>
            <pc:docMk/>
            <pc:sldMk cId="3265801124" sldId="522"/>
            <ac:spMk id="655" creationId="{7A2DD35C-A670-48D6-B6AE-CF525F15D0E3}"/>
          </ac:spMkLst>
        </pc:spChg>
        <pc:spChg chg="mod">
          <ac:chgData name="Ragnhild Halvorsrud" userId="917ea340-fd63-490f-a7db-68428d24cf32" providerId="ADAL" clId="{3F26B701-AADC-4668-AAA4-FB7BA2B947B1}" dt="2020-06-19T09:05:35.660" v="2613" actId="790"/>
          <ac:spMkLst>
            <pc:docMk/>
            <pc:sldMk cId="3265801124" sldId="522"/>
            <ac:spMk id="656" creationId="{CCF8A5FF-94A8-418F-A879-F179A0937B84}"/>
          </ac:spMkLst>
        </pc:spChg>
        <pc:spChg chg="mod">
          <ac:chgData name="Ragnhild Halvorsrud" userId="917ea340-fd63-490f-a7db-68428d24cf32" providerId="ADAL" clId="{3F26B701-AADC-4668-AAA4-FB7BA2B947B1}" dt="2020-06-19T09:05:35.662" v="2614" actId="790"/>
          <ac:spMkLst>
            <pc:docMk/>
            <pc:sldMk cId="3265801124" sldId="522"/>
            <ac:spMk id="657" creationId="{370FE0D6-E591-4824-9166-A85A52A46EDB}"/>
          </ac:spMkLst>
        </pc:spChg>
        <pc:spChg chg="mod">
          <ac:chgData name="Ragnhild Halvorsrud" userId="917ea340-fd63-490f-a7db-68428d24cf32" providerId="ADAL" clId="{3F26B701-AADC-4668-AAA4-FB7BA2B947B1}" dt="2020-06-19T09:05:35.667" v="2615" actId="790"/>
          <ac:spMkLst>
            <pc:docMk/>
            <pc:sldMk cId="3265801124" sldId="522"/>
            <ac:spMk id="658" creationId="{14E0C293-EAEE-4716-9516-4735503C41E1}"/>
          </ac:spMkLst>
        </pc:spChg>
        <pc:spChg chg="mod">
          <ac:chgData name="Ragnhild Halvorsrud" userId="917ea340-fd63-490f-a7db-68428d24cf32" providerId="ADAL" clId="{3F26B701-AADC-4668-AAA4-FB7BA2B947B1}" dt="2020-06-19T09:05:35.669" v="2616" actId="790"/>
          <ac:spMkLst>
            <pc:docMk/>
            <pc:sldMk cId="3265801124" sldId="522"/>
            <ac:spMk id="659" creationId="{14F3001C-2248-4879-838F-6A406EBB0799}"/>
          </ac:spMkLst>
        </pc:spChg>
        <pc:spChg chg="mod">
          <ac:chgData name="Ragnhild Halvorsrud" userId="917ea340-fd63-490f-a7db-68428d24cf32" providerId="ADAL" clId="{3F26B701-AADC-4668-AAA4-FB7BA2B947B1}" dt="2020-06-19T09:05:35.671" v="2617" actId="790"/>
          <ac:spMkLst>
            <pc:docMk/>
            <pc:sldMk cId="3265801124" sldId="522"/>
            <ac:spMk id="662" creationId="{88EF2AD5-6266-45FB-82F4-BAA49B566907}"/>
          </ac:spMkLst>
        </pc:spChg>
        <pc:spChg chg="mod">
          <ac:chgData name="Ragnhild Halvorsrud" userId="917ea340-fd63-490f-a7db-68428d24cf32" providerId="ADAL" clId="{3F26B701-AADC-4668-AAA4-FB7BA2B947B1}" dt="2020-06-19T09:05:35.673" v="2618" actId="790"/>
          <ac:spMkLst>
            <pc:docMk/>
            <pc:sldMk cId="3265801124" sldId="522"/>
            <ac:spMk id="663" creationId="{B3DF3941-BEDE-4144-A89B-7E275427AB2B}"/>
          </ac:spMkLst>
        </pc:spChg>
        <pc:spChg chg="mod">
          <ac:chgData name="Ragnhild Halvorsrud" userId="917ea340-fd63-490f-a7db-68428d24cf32" providerId="ADAL" clId="{3F26B701-AADC-4668-AAA4-FB7BA2B947B1}" dt="2020-06-19T09:05:35.674" v="2619" actId="790"/>
          <ac:spMkLst>
            <pc:docMk/>
            <pc:sldMk cId="3265801124" sldId="522"/>
            <ac:spMk id="664" creationId="{F7419B98-2DE2-42A9-816D-BBE7EBB11953}"/>
          </ac:spMkLst>
        </pc:spChg>
        <pc:spChg chg="mod">
          <ac:chgData name="Ragnhild Halvorsrud" userId="917ea340-fd63-490f-a7db-68428d24cf32" providerId="ADAL" clId="{3F26B701-AADC-4668-AAA4-FB7BA2B947B1}" dt="2020-06-19T09:05:35.676" v="2620" actId="790"/>
          <ac:spMkLst>
            <pc:docMk/>
            <pc:sldMk cId="3265801124" sldId="522"/>
            <ac:spMk id="665" creationId="{3F073311-D562-4FE9-B715-79A05C904267}"/>
          </ac:spMkLst>
        </pc:spChg>
        <pc:spChg chg="mod">
          <ac:chgData name="Ragnhild Halvorsrud" userId="917ea340-fd63-490f-a7db-68428d24cf32" providerId="ADAL" clId="{3F26B701-AADC-4668-AAA4-FB7BA2B947B1}" dt="2020-06-19T09:05:35.677" v="2621" actId="790"/>
          <ac:spMkLst>
            <pc:docMk/>
            <pc:sldMk cId="3265801124" sldId="522"/>
            <ac:spMk id="666" creationId="{B2F6B83A-5BEA-45D0-89FB-29E2612DA2B4}"/>
          </ac:spMkLst>
        </pc:spChg>
        <pc:spChg chg="mod">
          <ac:chgData name="Ragnhild Halvorsrud" userId="917ea340-fd63-490f-a7db-68428d24cf32" providerId="ADAL" clId="{3F26B701-AADC-4668-AAA4-FB7BA2B947B1}" dt="2020-06-19T09:05:35.679" v="2622" actId="790"/>
          <ac:spMkLst>
            <pc:docMk/>
            <pc:sldMk cId="3265801124" sldId="522"/>
            <ac:spMk id="667" creationId="{8A11EAAC-4EE4-43D7-8B50-18D08056887A}"/>
          </ac:spMkLst>
        </pc:spChg>
        <pc:spChg chg="mod">
          <ac:chgData name="Ragnhild Halvorsrud" userId="917ea340-fd63-490f-a7db-68428d24cf32" providerId="ADAL" clId="{3F26B701-AADC-4668-AAA4-FB7BA2B947B1}" dt="2020-06-19T09:05:35.681" v="2623" actId="790"/>
          <ac:spMkLst>
            <pc:docMk/>
            <pc:sldMk cId="3265801124" sldId="522"/>
            <ac:spMk id="668" creationId="{1DB993DC-17A9-43D6-92CF-04385A7AAA1F}"/>
          </ac:spMkLst>
        </pc:spChg>
        <pc:spChg chg="mod">
          <ac:chgData name="Ragnhild Halvorsrud" userId="917ea340-fd63-490f-a7db-68428d24cf32" providerId="ADAL" clId="{3F26B701-AADC-4668-AAA4-FB7BA2B947B1}" dt="2020-06-19T09:05:35.683" v="2624" actId="790"/>
          <ac:spMkLst>
            <pc:docMk/>
            <pc:sldMk cId="3265801124" sldId="522"/>
            <ac:spMk id="671" creationId="{E97FD160-960F-4229-8252-30F7A9982358}"/>
          </ac:spMkLst>
        </pc:spChg>
        <pc:spChg chg="mod">
          <ac:chgData name="Ragnhild Halvorsrud" userId="917ea340-fd63-490f-a7db-68428d24cf32" providerId="ADAL" clId="{3F26B701-AADC-4668-AAA4-FB7BA2B947B1}" dt="2020-06-19T09:05:35.687" v="2625" actId="790"/>
          <ac:spMkLst>
            <pc:docMk/>
            <pc:sldMk cId="3265801124" sldId="522"/>
            <ac:spMk id="672" creationId="{780916AF-9AEC-4B40-8A24-A60200CA52B5}"/>
          </ac:spMkLst>
        </pc:spChg>
        <pc:spChg chg="mod">
          <ac:chgData name="Ragnhild Halvorsrud" userId="917ea340-fd63-490f-a7db-68428d24cf32" providerId="ADAL" clId="{3F26B701-AADC-4668-AAA4-FB7BA2B947B1}" dt="2020-06-19T09:05:35.689" v="2626" actId="790"/>
          <ac:spMkLst>
            <pc:docMk/>
            <pc:sldMk cId="3265801124" sldId="522"/>
            <ac:spMk id="673" creationId="{FBE5398C-4A27-46DB-B2B1-D5C8C3946B1F}"/>
          </ac:spMkLst>
        </pc:spChg>
        <pc:spChg chg="mod">
          <ac:chgData name="Ragnhild Halvorsrud" userId="917ea340-fd63-490f-a7db-68428d24cf32" providerId="ADAL" clId="{3F26B701-AADC-4668-AAA4-FB7BA2B947B1}" dt="2020-06-19T09:05:35.691" v="2627" actId="790"/>
          <ac:spMkLst>
            <pc:docMk/>
            <pc:sldMk cId="3265801124" sldId="522"/>
            <ac:spMk id="674" creationId="{1C798D05-06A2-437C-A34F-6E108172DDBC}"/>
          </ac:spMkLst>
        </pc:spChg>
        <pc:spChg chg="mod">
          <ac:chgData name="Ragnhild Halvorsrud" userId="917ea340-fd63-490f-a7db-68428d24cf32" providerId="ADAL" clId="{3F26B701-AADC-4668-AAA4-FB7BA2B947B1}" dt="2020-06-19T09:05:35.693" v="2628" actId="790"/>
          <ac:spMkLst>
            <pc:docMk/>
            <pc:sldMk cId="3265801124" sldId="522"/>
            <ac:spMk id="675" creationId="{8D78E635-CD80-48F3-B94D-87EFB74B0D6B}"/>
          </ac:spMkLst>
        </pc:spChg>
        <pc:spChg chg="mod">
          <ac:chgData name="Ragnhild Halvorsrud" userId="917ea340-fd63-490f-a7db-68428d24cf32" providerId="ADAL" clId="{3F26B701-AADC-4668-AAA4-FB7BA2B947B1}" dt="2020-06-19T09:05:35.694" v="2629" actId="790"/>
          <ac:spMkLst>
            <pc:docMk/>
            <pc:sldMk cId="3265801124" sldId="522"/>
            <ac:spMk id="676" creationId="{179F0585-DB96-4864-A805-733824DF03A6}"/>
          </ac:spMkLst>
        </pc:spChg>
        <pc:spChg chg="mod">
          <ac:chgData name="Ragnhild Halvorsrud" userId="917ea340-fd63-490f-a7db-68428d24cf32" providerId="ADAL" clId="{3F26B701-AADC-4668-AAA4-FB7BA2B947B1}" dt="2020-06-19T09:05:35.696" v="2630" actId="790"/>
          <ac:spMkLst>
            <pc:docMk/>
            <pc:sldMk cId="3265801124" sldId="522"/>
            <ac:spMk id="677" creationId="{5E45CC96-825D-45E3-8D2B-853A04E42C65}"/>
          </ac:spMkLst>
        </pc:spChg>
        <pc:spChg chg="mod">
          <ac:chgData name="Ragnhild Halvorsrud" userId="917ea340-fd63-490f-a7db-68428d24cf32" providerId="ADAL" clId="{3F26B701-AADC-4668-AAA4-FB7BA2B947B1}" dt="2020-06-19T09:05:35.710" v="2636" actId="790"/>
          <ac:spMkLst>
            <pc:docMk/>
            <pc:sldMk cId="3265801124" sldId="522"/>
            <ac:spMk id="680" creationId="{4F542749-CA03-4BB9-92A5-99983BC1514A}"/>
          </ac:spMkLst>
        </pc:spChg>
        <pc:spChg chg="mod">
          <ac:chgData name="Ragnhild Halvorsrud" userId="917ea340-fd63-490f-a7db-68428d24cf32" providerId="ADAL" clId="{3F26B701-AADC-4668-AAA4-FB7BA2B947B1}" dt="2020-06-19T09:05:35.712" v="2637" actId="790"/>
          <ac:spMkLst>
            <pc:docMk/>
            <pc:sldMk cId="3265801124" sldId="522"/>
            <ac:spMk id="681" creationId="{16642BEB-F9DF-4105-9707-ED04986A2286}"/>
          </ac:spMkLst>
        </pc:spChg>
        <pc:spChg chg="mod">
          <ac:chgData name="Ragnhild Halvorsrud" userId="917ea340-fd63-490f-a7db-68428d24cf32" providerId="ADAL" clId="{3F26B701-AADC-4668-AAA4-FB7BA2B947B1}" dt="2020-06-19T09:05:35.713" v="2638" actId="790"/>
          <ac:spMkLst>
            <pc:docMk/>
            <pc:sldMk cId="3265801124" sldId="522"/>
            <ac:spMk id="686" creationId="{195477BE-F027-40AB-8D0C-001F02FBD9AE}"/>
          </ac:spMkLst>
        </pc:spChg>
        <pc:spChg chg="mod">
          <ac:chgData name="Ragnhild Halvorsrud" userId="917ea340-fd63-490f-a7db-68428d24cf32" providerId="ADAL" clId="{3F26B701-AADC-4668-AAA4-FB7BA2B947B1}" dt="2020-06-19T09:05:35.715" v="2639" actId="790"/>
          <ac:spMkLst>
            <pc:docMk/>
            <pc:sldMk cId="3265801124" sldId="522"/>
            <ac:spMk id="689" creationId="{9F448F75-3874-4490-A536-425D8084A5DC}"/>
          </ac:spMkLst>
        </pc:spChg>
        <pc:spChg chg="mod">
          <ac:chgData name="Ragnhild Halvorsrud" userId="917ea340-fd63-490f-a7db-68428d24cf32" providerId="ADAL" clId="{3F26B701-AADC-4668-AAA4-FB7BA2B947B1}" dt="2020-06-19T09:05:35.717" v="2640" actId="790"/>
          <ac:spMkLst>
            <pc:docMk/>
            <pc:sldMk cId="3265801124" sldId="522"/>
            <ac:spMk id="690" creationId="{89FBA0EA-BB05-4169-A8D9-0270D7C5763B}"/>
          </ac:spMkLst>
        </pc:spChg>
        <pc:spChg chg="mod">
          <ac:chgData name="Ragnhild Halvorsrud" userId="917ea340-fd63-490f-a7db-68428d24cf32" providerId="ADAL" clId="{3F26B701-AADC-4668-AAA4-FB7BA2B947B1}" dt="2020-06-19T09:05:35.719" v="2641" actId="790"/>
          <ac:spMkLst>
            <pc:docMk/>
            <pc:sldMk cId="3265801124" sldId="522"/>
            <ac:spMk id="695" creationId="{25DA16DD-C8E4-4AC0-8C19-03E424EBAC72}"/>
          </ac:spMkLst>
        </pc:spChg>
        <pc:spChg chg="mod">
          <ac:chgData name="Ragnhild Halvorsrud" userId="917ea340-fd63-490f-a7db-68428d24cf32" providerId="ADAL" clId="{3F26B701-AADC-4668-AAA4-FB7BA2B947B1}" dt="2020-06-19T09:05:35.538" v="2555" actId="790"/>
          <ac:spMkLst>
            <pc:docMk/>
            <pc:sldMk cId="3265801124" sldId="522"/>
            <ac:spMk id="697" creationId="{5E4AB334-9376-4A0C-9049-4B0ED4F9BCB9}"/>
          </ac:spMkLst>
        </pc:spChg>
        <pc:spChg chg="mod">
          <ac:chgData name="Ragnhild Halvorsrud" userId="917ea340-fd63-490f-a7db-68428d24cf32" providerId="ADAL" clId="{3F26B701-AADC-4668-AAA4-FB7BA2B947B1}" dt="2020-06-19T09:05:35.540" v="2556" actId="790"/>
          <ac:spMkLst>
            <pc:docMk/>
            <pc:sldMk cId="3265801124" sldId="522"/>
            <ac:spMk id="698" creationId="{A060CEDF-C072-4222-95EF-359C85E1C8FC}"/>
          </ac:spMkLst>
        </pc:spChg>
        <pc:spChg chg="mod">
          <ac:chgData name="Ragnhild Halvorsrud" userId="917ea340-fd63-490f-a7db-68428d24cf32" providerId="ADAL" clId="{3F26B701-AADC-4668-AAA4-FB7BA2B947B1}" dt="2020-06-19T09:05:35.542" v="2557" actId="790"/>
          <ac:spMkLst>
            <pc:docMk/>
            <pc:sldMk cId="3265801124" sldId="522"/>
            <ac:spMk id="699" creationId="{9A110AD8-2502-4A09-937C-76BBF924BB18}"/>
          </ac:spMkLst>
        </pc:spChg>
        <pc:spChg chg="mod">
          <ac:chgData name="Ragnhild Halvorsrud" userId="917ea340-fd63-490f-a7db-68428d24cf32" providerId="ADAL" clId="{3F26B701-AADC-4668-AAA4-FB7BA2B947B1}" dt="2020-06-19T09:05:35.546" v="2558" actId="790"/>
          <ac:spMkLst>
            <pc:docMk/>
            <pc:sldMk cId="3265801124" sldId="522"/>
            <ac:spMk id="700" creationId="{C5E86649-3203-4B14-9DDE-DC765949BD1C}"/>
          </ac:spMkLst>
        </pc:spChg>
        <pc:spChg chg="mod">
          <ac:chgData name="Ragnhild Halvorsrud" userId="917ea340-fd63-490f-a7db-68428d24cf32" providerId="ADAL" clId="{3F26B701-AADC-4668-AAA4-FB7BA2B947B1}" dt="2020-06-19T09:05:35.548" v="2559" actId="790"/>
          <ac:spMkLst>
            <pc:docMk/>
            <pc:sldMk cId="3265801124" sldId="522"/>
            <ac:spMk id="701" creationId="{F3077DAC-72D2-4533-8CD5-088BA5B28D55}"/>
          </ac:spMkLst>
        </pc:spChg>
        <pc:spChg chg="mod">
          <ac:chgData name="Ragnhild Halvorsrud" userId="917ea340-fd63-490f-a7db-68428d24cf32" providerId="ADAL" clId="{3F26B701-AADC-4668-AAA4-FB7BA2B947B1}" dt="2020-06-19T09:05:35.550" v="2560" actId="790"/>
          <ac:spMkLst>
            <pc:docMk/>
            <pc:sldMk cId="3265801124" sldId="522"/>
            <ac:spMk id="702" creationId="{10AF5F1E-938E-4BCA-A345-FA0A53B88979}"/>
          </ac:spMkLst>
        </pc:spChg>
        <pc:spChg chg="mod">
          <ac:chgData name="Ragnhild Halvorsrud" userId="917ea340-fd63-490f-a7db-68428d24cf32" providerId="ADAL" clId="{3F26B701-AADC-4668-AAA4-FB7BA2B947B1}" dt="2020-06-19T09:05:35.617" v="2591" actId="790"/>
          <ac:spMkLst>
            <pc:docMk/>
            <pc:sldMk cId="3265801124" sldId="522"/>
            <ac:spMk id="703" creationId="{11713DA1-B715-4255-B9B6-74FBA3FEF497}"/>
          </ac:spMkLst>
        </pc:spChg>
        <pc:spChg chg="mod">
          <ac:chgData name="Ragnhild Halvorsrud" userId="917ea340-fd63-490f-a7db-68428d24cf32" providerId="ADAL" clId="{3F26B701-AADC-4668-AAA4-FB7BA2B947B1}" dt="2020-06-19T09:05:35.618" v="2592" actId="790"/>
          <ac:spMkLst>
            <pc:docMk/>
            <pc:sldMk cId="3265801124" sldId="522"/>
            <ac:spMk id="704" creationId="{BB7B050F-1F6E-4020-9415-15A91BA04EA1}"/>
          </ac:spMkLst>
        </pc:spChg>
        <pc:spChg chg="mod">
          <ac:chgData name="Ragnhild Halvorsrud" userId="917ea340-fd63-490f-a7db-68428d24cf32" providerId="ADAL" clId="{3F26B701-AADC-4668-AAA4-FB7BA2B947B1}" dt="2020-06-19T09:05:35.620" v="2593" actId="790"/>
          <ac:spMkLst>
            <pc:docMk/>
            <pc:sldMk cId="3265801124" sldId="522"/>
            <ac:spMk id="705" creationId="{8725E4D3-E4B3-4FB6-AEC8-05BB70846382}"/>
          </ac:spMkLst>
        </pc:spChg>
        <pc:spChg chg="mod">
          <ac:chgData name="Ragnhild Halvorsrud" userId="917ea340-fd63-490f-a7db-68428d24cf32" providerId="ADAL" clId="{3F26B701-AADC-4668-AAA4-FB7BA2B947B1}" dt="2020-06-19T09:05:35.623" v="2594" actId="790"/>
          <ac:spMkLst>
            <pc:docMk/>
            <pc:sldMk cId="3265801124" sldId="522"/>
            <ac:spMk id="706" creationId="{442FB227-3075-47AA-9D92-0AD56F44EA45}"/>
          </ac:spMkLst>
        </pc:spChg>
        <pc:spChg chg="mod">
          <ac:chgData name="Ragnhild Halvorsrud" userId="917ea340-fd63-490f-a7db-68428d24cf32" providerId="ADAL" clId="{3F26B701-AADC-4668-AAA4-FB7BA2B947B1}" dt="2020-06-19T09:05:35.626" v="2595" actId="790"/>
          <ac:spMkLst>
            <pc:docMk/>
            <pc:sldMk cId="3265801124" sldId="522"/>
            <ac:spMk id="707" creationId="{CC33A6B1-61AB-4F3D-88F3-EF23C640BEA0}"/>
          </ac:spMkLst>
        </pc:spChg>
        <pc:spChg chg="mod">
          <ac:chgData name="Ragnhild Halvorsrud" userId="917ea340-fd63-490f-a7db-68428d24cf32" providerId="ADAL" clId="{3F26B701-AADC-4668-AAA4-FB7BA2B947B1}" dt="2020-06-19T09:05:35.698" v="2631" actId="790"/>
          <ac:spMkLst>
            <pc:docMk/>
            <pc:sldMk cId="3265801124" sldId="522"/>
            <ac:spMk id="716" creationId="{1EA989C3-D25A-4473-8032-963ED77D0859}"/>
          </ac:spMkLst>
        </pc:spChg>
        <pc:spChg chg="mod">
          <ac:chgData name="Ragnhild Halvorsrud" userId="917ea340-fd63-490f-a7db-68428d24cf32" providerId="ADAL" clId="{3F26B701-AADC-4668-AAA4-FB7BA2B947B1}" dt="2020-06-19T09:05:35.700" v="2632" actId="790"/>
          <ac:spMkLst>
            <pc:docMk/>
            <pc:sldMk cId="3265801124" sldId="522"/>
            <ac:spMk id="717" creationId="{121EDC8A-6D84-4BDC-80CA-CAF46BF334BB}"/>
          </ac:spMkLst>
        </pc:spChg>
        <pc:spChg chg="mod">
          <ac:chgData name="Ragnhild Halvorsrud" userId="917ea340-fd63-490f-a7db-68428d24cf32" providerId="ADAL" clId="{3F26B701-AADC-4668-AAA4-FB7BA2B947B1}" dt="2020-06-19T09:05:35.702" v="2633" actId="790"/>
          <ac:spMkLst>
            <pc:docMk/>
            <pc:sldMk cId="3265801124" sldId="522"/>
            <ac:spMk id="718" creationId="{468DE55B-13EC-4D35-ABC7-84762D16AE85}"/>
          </ac:spMkLst>
        </pc:spChg>
        <pc:spChg chg="mod">
          <ac:chgData name="Ragnhild Halvorsrud" userId="917ea340-fd63-490f-a7db-68428d24cf32" providerId="ADAL" clId="{3F26B701-AADC-4668-AAA4-FB7BA2B947B1}" dt="2020-06-19T09:05:35.705" v="2634" actId="790"/>
          <ac:spMkLst>
            <pc:docMk/>
            <pc:sldMk cId="3265801124" sldId="522"/>
            <ac:spMk id="719" creationId="{F972DDB3-84D7-4611-9BC7-57E634DC0C72}"/>
          </ac:spMkLst>
        </pc:spChg>
        <pc:spChg chg="mod">
          <ac:chgData name="Ragnhild Halvorsrud" userId="917ea340-fd63-490f-a7db-68428d24cf32" providerId="ADAL" clId="{3F26B701-AADC-4668-AAA4-FB7BA2B947B1}" dt="2020-06-19T09:05:35.707" v="2635" actId="790"/>
          <ac:spMkLst>
            <pc:docMk/>
            <pc:sldMk cId="3265801124" sldId="522"/>
            <ac:spMk id="720" creationId="{418A9580-BFC4-4B93-9CCB-635FA58E030E}"/>
          </ac:spMkLst>
        </pc:spChg>
        <pc:spChg chg="mod">
          <ac:chgData name="Ragnhild Halvorsrud" userId="917ea340-fd63-490f-a7db-68428d24cf32" providerId="ADAL" clId="{3F26B701-AADC-4668-AAA4-FB7BA2B947B1}" dt="2020-06-19T09:05:35.721" v="2642" actId="790"/>
          <ac:spMkLst>
            <pc:docMk/>
            <pc:sldMk cId="3265801124" sldId="522"/>
            <ac:spMk id="748" creationId="{D7A6DE4D-B33F-4024-80C6-6017A8336099}"/>
          </ac:spMkLst>
        </pc:spChg>
        <pc:spChg chg="mod">
          <ac:chgData name="Ragnhild Halvorsrud" userId="917ea340-fd63-490f-a7db-68428d24cf32" providerId="ADAL" clId="{3F26B701-AADC-4668-AAA4-FB7BA2B947B1}" dt="2020-06-19T09:05:35.723" v="2643" actId="790"/>
          <ac:spMkLst>
            <pc:docMk/>
            <pc:sldMk cId="3265801124" sldId="522"/>
            <ac:spMk id="749" creationId="{B6AD12E3-D027-4C18-96C1-9F58051D9E8F}"/>
          </ac:spMkLst>
        </pc:spChg>
        <pc:spChg chg="mod">
          <ac:chgData name="Ragnhild Halvorsrud" userId="917ea340-fd63-490f-a7db-68428d24cf32" providerId="ADAL" clId="{3F26B701-AADC-4668-AAA4-FB7BA2B947B1}" dt="2020-06-19T09:05:35.726" v="2644" actId="790"/>
          <ac:spMkLst>
            <pc:docMk/>
            <pc:sldMk cId="3265801124" sldId="522"/>
            <ac:spMk id="754" creationId="{64A4545C-005C-4885-B60D-3573912E34D6}"/>
          </ac:spMkLst>
        </pc:spChg>
        <pc:spChg chg="mod">
          <ac:chgData name="Ragnhild Halvorsrud" userId="917ea340-fd63-490f-a7db-68428d24cf32" providerId="ADAL" clId="{3F26B701-AADC-4668-AAA4-FB7BA2B947B1}" dt="2020-06-19T09:05:35.729" v="2645" actId="790"/>
          <ac:spMkLst>
            <pc:docMk/>
            <pc:sldMk cId="3265801124" sldId="522"/>
            <ac:spMk id="755" creationId="{2585A5D2-53AC-4A43-B6BC-D36964075F07}"/>
          </ac:spMkLst>
        </pc:spChg>
        <pc:spChg chg="mod">
          <ac:chgData name="Ragnhild Halvorsrud" userId="917ea340-fd63-490f-a7db-68428d24cf32" providerId="ADAL" clId="{3F26B701-AADC-4668-AAA4-FB7BA2B947B1}" dt="2020-06-19T09:05:35.732" v="2646" actId="790"/>
          <ac:spMkLst>
            <pc:docMk/>
            <pc:sldMk cId="3265801124" sldId="522"/>
            <ac:spMk id="756" creationId="{6A446A45-1253-4759-A5A9-C5FDD872E287}"/>
          </ac:spMkLst>
        </pc:spChg>
        <pc:spChg chg="mod">
          <ac:chgData name="Ragnhild Halvorsrud" userId="917ea340-fd63-490f-a7db-68428d24cf32" providerId="ADAL" clId="{3F26B701-AADC-4668-AAA4-FB7BA2B947B1}" dt="2020-06-19T09:05:35.734" v="2647" actId="790"/>
          <ac:spMkLst>
            <pc:docMk/>
            <pc:sldMk cId="3265801124" sldId="522"/>
            <ac:spMk id="757" creationId="{DFED6113-9DCF-4D03-BCFB-0B04EA4A9023}"/>
          </ac:spMkLst>
        </pc:spChg>
        <pc:spChg chg="mod">
          <ac:chgData name="Ragnhild Halvorsrud" userId="917ea340-fd63-490f-a7db-68428d24cf32" providerId="ADAL" clId="{3F26B701-AADC-4668-AAA4-FB7BA2B947B1}" dt="2020-06-19T09:05:35.735" v="2648" actId="790"/>
          <ac:spMkLst>
            <pc:docMk/>
            <pc:sldMk cId="3265801124" sldId="522"/>
            <ac:spMk id="760" creationId="{96D4EFF9-79EB-42FD-8E21-6953693F4245}"/>
          </ac:spMkLst>
        </pc:spChg>
        <pc:spChg chg="mod">
          <ac:chgData name="Ragnhild Halvorsrud" userId="917ea340-fd63-490f-a7db-68428d24cf32" providerId="ADAL" clId="{3F26B701-AADC-4668-AAA4-FB7BA2B947B1}" dt="2020-06-19T09:05:35.835" v="2700" actId="790"/>
          <ac:spMkLst>
            <pc:docMk/>
            <pc:sldMk cId="3265801124" sldId="522"/>
            <ac:spMk id="762" creationId="{8A4BF165-7ACF-4D3E-8A72-B2EDE20E2864}"/>
          </ac:spMkLst>
        </pc:spChg>
        <pc:spChg chg="mod">
          <ac:chgData name="Ragnhild Halvorsrud" userId="917ea340-fd63-490f-a7db-68428d24cf32" providerId="ADAL" clId="{3F26B701-AADC-4668-AAA4-FB7BA2B947B1}" dt="2020-06-19T09:05:35.836" v="2701" actId="790"/>
          <ac:spMkLst>
            <pc:docMk/>
            <pc:sldMk cId="3265801124" sldId="522"/>
            <ac:spMk id="763" creationId="{638F76A3-8E46-43DE-9725-F85A9F2551A2}"/>
          </ac:spMkLst>
        </pc:spChg>
        <pc:spChg chg="mod">
          <ac:chgData name="Ragnhild Halvorsrud" userId="917ea340-fd63-490f-a7db-68428d24cf32" providerId="ADAL" clId="{3F26B701-AADC-4668-AAA4-FB7BA2B947B1}" dt="2020-06-19T09:05:35.838" v="2702" actId="790"/>
          <ac:spMkLst>
            <pc:docMk/>
            <pc:sldMk cId="3265801124" sldId="522"/>
            <ac:spMk id="764" creationId="{ECC1C073-3134-43B0-B302-5129E8521A02}"/>
          </ac:spMkLst>
        </pc:spChg>
        <pc:spChg chg="mod">
          <ac:chgData name="Ragnhild Halvorsrud" userId="917ea340-fd63-490f-a7db-68428d24cf32" providerId="ADAL" clId="{3F26B701-AADC-4668-AAA4-FB7BA2B947B1}" dt="2020-06-19T09:05:35.840" v="2703" actId="790"/>
          <ac:spMkLst>
            <pc:docMk/>
            <pc:sldMk cId="3265801124" sldId="522"/>
            <ac:spMk id="765" creationId="{CB17104D-5B2B-498E-84DF-49F0B09DC8EB}"/>
          </ac:spMkLst>
        </pc:spChg>
        <pc:spChg chg="mod">
          <ac:chgData name="Ragnhild Halvorsrud" userId="917ea340-fd63-490f-a7db-68428d24cf32" providerId="ADAL" clId="{3F26B701-AADC-4668-AAA4-FB7BA2B947B1}" dt="2020-06-19T09:05:35.737" v="2649" actId="790"/>
          <ac:spMkLst>
            <pc:docMk/>
            <pc:sldMk cId="3265801124" sldId="522"/>
            <ac:spMk id="768" creationId="{C8D19217-4D8E-45F7-ACAF-BF8DF4ABD19E}"/>
          </ac:spMkLst>
        </pc:spChg>
        <pc:spChg chg="mod">
          <ac:chgData name="Ragnhild Halvorsrud" userId="917ea340-fd63-490f-a7db-68428d24cf32" providerId="ADAL" clId="{3F26B701-AADC-4668-AAA4-FB7BA2B947B1}" dt="2020-06-19T09:05:35.740" v="2650" actId="790"/>
          <ac:spMkLst>
            <pc:docMk/>
            <pc:sldMk cId="3265801124" sldId="522"/>
            <ac:spMk id="770" creationId="{E4E17B52-7A3A-4490-AF95-36AB67721B84}"/>
          </ac:spMkLst>
        </pc:spChg>
        <pc:spChg chg="mod">
          <ac:chgData name="Ragnhild Halvorsrud" userId="917ea340-fd63-490f-a7db-68428d24cf32" providerId="ADAL" clId="{3F26B701-AADC-4668-AAA4-FB7BA2B947B1}" dt="2020-06-19T09:05:35.743" v="2651" actId="790"/>
          <ac:spMkLst>
            <pc:docMk/>
            <pc:sldMk cId="3265801124" sldId="522"/>
            <ac:spMk id="771" creationId="{0EAAC891-BF84-4C97-AB85-4FEEDA242149}"/>
          </ac:spMkLst>
        </pc:spChg>
        <pc:spChg chg="mod">
          <ac:chgData name="Ragnhild Halvorsrud" userId="917ea340-fd63-490f-a7db-68428d24cf32" providerId="ADAL" clId="{3F26B701-AADC-4668-AAA4-FB7BA2B947B1}" dt="2020-06-19T09:05:35.747" v="2652" actId="790"/>
          <ac:spMkLst>
            <pc:docMk/>
            <pc:sldMk cId="3265801124" sldId="522"/>
            <ac:spMk id="772" creationId="{0CC3F021-679E-4875-8084-4DA24F95D0CE}"/>
          </ac:spMkLst>
        </pc:spChg>
        <pc:spChg chg="mod">
          <ac:chgData name="Ragnhild Halvorsrud" userId="917ea340-fd63-490f-a7db-68428d24cf32" providerId="ADAL" clId="{3F26B701-AADC-4668-AAA4-FB7BA2B947B1}" dt="2020-06-19T09:05:35.750" v="2653" actId="790"/>
          <ac:spMkLst>
            <pc:docMk/>
            <pc:sldMk cId="3265801124" sldId="522"/>
            <ac:spMk id="773" creationId="{341EA19C-6D42-47B4-9ADE-C6094AE47D5D}"/>
          </ac:spMkLst>
        </pc:spChg>
        <pc:spChg chg="mod">
          <ac:chgData name="Ragnhild Halvorsrud" userId="917ea340-fd63-490f-a7db-68428d24cf32" providerId="ADAL" clId="{3F26B701-AADC-4668-AAA4-FB7BA2B947B1}" dt="2020-06-19T09:05:35.753" v="2654" actId="790"/>
          <ac:spMkLst>
            <pc:docMk/>
            <pc:sldMk cId="3265801124" sldId="522"/>
            <ac:spMk id="776" creationId="{0054E870-69B6-4C8F-925E-54BA2DCF7968}"/>
          </ac:spMkLst>
        </pc:spChg>
        <pc:spChg chg="mod">
          <ac:chgData name="Ragnhild Halvorsrud" userId="917ea340-fd63-490f-a7db-68428d24cf32" providerId="ADAL" clId="{3F26B701-AADC-4668-AAA4-FB7BA2B947B1}" dt="2020-06-19T09:05:35.756" v="2655" actId="790"/>
          <ac:spMkLst>
            <pc:docMk/>
            <pc:sldMk cId="3265801124" sldId="522"/>
            <ac:spMk id="778" creationId="{BEC9C6DE-EF3F-44C8-A069-2E4E29D0B0E3}"/>
          </ac:spMkLst>
        </pc:spChg>
        <pc:spChg chg="mod">
          <ac:chgData name="Ragnhild Halvorsrud" userId="917ea340-fd63-490f-a7db-68428d24cf32" providerId="ADAL" clId="{3F26B701-AADC-4668-AAA4-FB7BA2B947B1}" dt="2020-06-19T09:05:35.758" v="2656" actId="790"/>
          <ac:spMkLst>
            <pc:docMk/>
            <pc:sldMk cId="3265801124" sldId="522"/>
            <ac:spMk id="779" creationId="{C593AC3A-86DD-441B-927E-AF73552FCDEA}"/>
          </ac:spMkLst>
        </pc:spChg>
        <pc:spChg chg="mod">
          <ac:chgData name="Ragnhild Halvorsrud" userId="917ea340-fd63-490f-a7db-68428d24cf32" providerId="ADAL" clId="{3F26B701-AADC-4668-AAA4-FB7BA2B947B1}" dt="2020-06-19T09:05:35.760" v="2657" actId="790"/>
          <ac:spMkLst>
            <pc:docMk/>
            <pc:sldMk cId="3265801124" sldId="522"/>
            <ac:spMk id="780" creationId="{6A211EE5-3F69-4646-A7F3-2AFBF75D11D2}"/>
          </ac:spMkLst>
        </pc:spChg>
        <pc:spChg chg="mod">
          <ac:chgData name="Ragnhild Halvorsrud" userId="917ea340-fd63-490f-a7db-68428d24cf32" providerId="ADAL" clId="{3F26B701-AADC-4668-AAA4-FB7BA2B947B1}" dt="2020-06-19T09:05:35.762" v="2658" actId="790"/>
          <ac:spMkLst>
            <pc:docMk/>
            <pc:sldMk cId="3265801124" sldId="522"/>
            <ac:spMk id="781" creationId="{3F1AE0DC-33F7-426B-BB5B-B02200519721}"/>
          </ac:spMkLst>
        </pc:spChg>
        <pc:spChg chg="mod">
          <ac:chgData name="Ragnhild Halvorsrud" userId="917ea340-fd63-490f-a7db-68428d24cf32" providerId="ADAL" clId="{3F26B701-AADC-4668-AAA4-FB7BA2B947B1}" dt="2020-06-19T09:05:35.765" v="2659" actId="790"/>
          <ac:spMkLst>
            <pc:docMk/>
            <pc:sldMk cId="3265801124" sldId="522"/>
            <ac:spMk id="784" creationId="{1A026779-B69C-4B60-A026-D4B07A3D753B}"/>
          </ac:spMkLst>
        </pc:spChg>
        <pc:spChg chg="mod">
          <ac:chgData name="Ragnhild Halvorsrud" userId="917ea340-fd63-490f-a7db-68428d24cf32" providerId="ADAL" clId="{3F26B701-AADC-4668-AAA4-FB7BA2B947B1}" dt="2020-06-19T09:05:35.768" v="2660" actId="790"/>
          <ac:spMkLst>
            <pc:docMk/>
            <pc:sldMk cId="3265801124" sldId="522"/>
            <ac:spMk id="785" creationId="{1A145130-8701-4A37-B240-6FFF67C71B33}"/>
          </ac:spMkLst>
        </pc:spChg>
        <pc:spChg chg="mod">
          <ac:chgData name="Ragnhild Halvorsrud" userId="917ea340-fd63-490f-a7db-68428d24cf32" providerId="ADAL" clId="{3F26B701-AADC-4668-AAA4-FB7BA2B947B1}" dt="2020-06-19T09:05:35.771" v="2661" actId="790"/>
          <ac:spMkLst>
            <pc:docMk/>
            <pc:sldMk cId="3265801124" sldId="522"/>
            <ac:spMk id="786" creationId="{081E2B58-4138-407A-B7FD-FB597A1B4F1B}"/>
          </ac:spMkLst>
        </pc:spChg>
        <pc:spChg chg="mod">
          <ac:chgData name="Ragnhild Halvorsrud" userId="917ea340-fd63-490f-a7db-68428d24cf32" providerId="ADAL" clId="{3F26B701-AADC-4668-AAA4-FB7BA2B947B1}" dt="2020-06-19T09:05:35.773" v="2662" actId="790"/>
          <ac:spMkLst>
            <pc:docMk/>
            <pc:sldMk cId="3265801124" sldId="522"/>
            <ac:spMk id="787" creationId="{6BA6D7E1-33AC-48CE-906D-DFFC08C21BB9}"/>
          </ac:spMkLst>
        </pc:spChg>
        <pc:spChg chg="mod">
          <ac:chgData name="Ragnhild Halvorsrud" userId="917ea340-fd63-490f-a7db-68428d24cf32" providerId="ADAL" clId="{3F26B701-AADC-4668-AAA4-FB7BA2B947B1}" dt="2020-06-19T09:05:35.775" v="2663" actId="790"/>
          <ac:spMkLst>
            <pc:docMk/>
            <pc:sldMk cId="3265801124" sldId="522"/>
            <ac:spMk id="788" creationId="{555A77C0-40E9-4724-944B-3A063B2CDA85}"/>
          </ac:spMkLst>
        </pc:spChg>
      </pc:sldChg>
      <pc:sldChg chg="modSp add del mod modNotes">
        <pc:chgData name="Ragnhild Halvorsrud" userId="917ea340-fd63-490f-a7db-68428d24cf32" providerId="ADAL" clId="{3F26B701-AADC-4668-AAA4-FB7BA2B947B1}" dt="2020-06-19T09:06:04.207" v="2911" actId="47"/>
        <pc:sldMkLst>
          <pc:docMk/>
          <pc:sldMk cId="2603697534" sldId="523"/>
        </pc:sldMkLst>
        <pc:spChg chg="mod">
          <ac:chgData name="Ragnhild Halvorsrud" userId="917ea340-fd63-490f-a7db-68428d24cf32" providerId="ADAL" clId="{3F26B701-AADC-4668-AAA4-FB7BA2B947B1}" dt="2020-06-19T09:05:36.138" v="2870" actId="790"/>
          <ac:spMkLst>
            <pc:docMk/>
            <pc:sldMk cId="2603697534" sldId="523"/>
            <ac:spMk id="189" creationId="{0A1BE4BC-5F6D-4117-8ECD-E710623E443F}"/>
          </ac:spMkLst>
        </pc:spChg>
        <pc:spChg chg="mod">
          <ac:chgData name="Ragnhild Halvorsrud" userId="917ea340-fd63-490f-a7db-68428d24cf32" providerId="ADAL" clId="{3F26B701-AADC-4668-AAA4-FB7BA2B947B1}" dt="2020-06-19T09:05:36.139" v="2871" actId="790"/>
          <ac:spMkLst>
            <pc:docMk/>
            <pc:sldMk cId="2603697534" sldId="523"/>
            <ac:spMk id="193" creationId="{5706A2DB-045C-4577-9491-96BFC47F8FA6}"/>
          </ac:spMkLst>
        </pc:spChg>
        <pc:spChg chg="mod">
          <ac:chgData name="Ragnhild Halvorsrud" userId="917ea340-fd63-490f-a7db-68428d24cf32" providerId="ADAL" clId="{3F26B701-AADC-4668-AAA4-FB7BA2B947B1}" dt="2020-06-19T09:05:36.141" v="2872" actId="790"/>
          <ac:spMkLst>
            <pc:docMk/>
            <pc:sldMk cId="2603697534" sldId="523"/>
            <ac:spMk id="205" creationId="{22EFE43B-537A-422C-8A53-9E40AEC5BAA0}"/>
          </ac:spMkLst>
        </pc:spChg>
        <pc:spChg chg="mod">
          <ac:chgData name="Ragnhild Halvorsrud" userId="917ea340-fd63-490f-a7db-68428d24cf32" providerId="ADAL" clId="{3F26B701-AADC-4668-AAA4-FB7BA2B947B1}" dt="2020-06-19T09:05:36.144" v="2873" actId="790"/>
          <ac:spMkLst>
            <pc:docMk/>
            <pc:sldMk cId="2603697534" sldId="523"/>
            <ac:spMk id="206" creationId="{AB5A849D-74E5-4F58-BE7E-E0C8506E7DB4}"/>
          </ac:spMkLst>
        </pc:spChg>
        <pc:spChg chg="mod">
          <ac:chgData name="Ragnhild Halvorsrud" userId="917ea340-fd63-490f-a7db-68428d24cf32" providerId="ADAL" clId="{3F26B701-AADC-4668-AAA4-FB7BA2B947B1}" dt="2020-06-19T09:05:36.147" v="2875" actId="790"/>
          <ac:spMkLst>
            <pc:docMk/>
            <pc:sldMk cId="2603697534" sldId="523"/>
            <ac:spMk id="219" creationId="{027732F2-AFCE-4D0C-BA06-1EE7A6BE418F}"/>
          </ac:spMkLst>
        </pc:spChg>
        <pc:spChg chg="mod">
          <ac:chgData name="Ragnhild Halvorsrud" userId="917ea340-fd63-490f-a7db-68428d24cf32" providerId="ADAL" clId="{3F26B701-AADC-4668-AAA4-FB7BA2B947B1}" dt="2020-06-19T09:05:36.149" v="2876" actId="790"/>
          <ac:spMkLst>
            <pc:docMk/>
            <pc:sldMk cId="2603697534" sldId="523"/>
            <ac:spMk id="221" creationId="{9D36033E-791B-4E83-9389-CC67E61433DA}"/>
          </ac:spMkLst>
        </pc:spChg>
        <pc:spChg chg="mod">
          <ac:chgData name="Ragnhild Halvorsrud" userId="917ea340-fd63-490f-a7db-68428d24cf32" providerId="ADAL" clId="{3F26B701-AADC-4668-AAA4-FB7BA2B947B1}" dt="2020-06-19T09:05:36.151" v="2877" actId="790"/>
          <ac:spMkLst>
            <pc:docMk/>
            <pc:sldMk cId="2603697534" sldId="523"/>
            <ac:spMk id="224" creationId="{3806E849-134A-472B-8736-669071143B3D}"/>
          </ac:spMkLst>
        </pc:spChg>
        <pc:spChg chg="mod">
          <ac:chgData name="Ragnhild Halvorsrud" userId="917ea340-fd63-490f-a7db-68428d24cf32" providerId="ADAL" clId="{3F26B701-AADC-4668-AAA4-FB7BA2B947B1}" dt="2020-06-19T09:05:36.152" v="2878" actId="790"/>
          <ac:spMkLst>
            <pc:docMk/>
            <pc:sldMk cId="2603697534" sldId="523"/>
            <ac:spMk id="225" creationId="{A4ED2703-463A-45E3-913D-DE26245FF356}"/>
          </ac:spMkLst>
        </pc:spChg>
        <pc:spChg chg="mod">
          <ac:chgData name="Ragnhild Halvorsrud" userId="917ea340-fd63-490f-a7db-68428d24cf32" providerId="ADAL" clId="{3F26B701-AADC-4668-AAA4-FB7BA2B947B1}" dt="2020-06-19T09:05:36.154" v="2879" actId="790"/>
          <ac:spMkLst>
            <pc:docMk/>
            <pc:sldMk cId="2603697534" sldId="523"/>
            <ac:spMk id="226" creationId="{4846FB56-23C7-41B1-AE02-5F1695AE4C8B}"/>
          </ac:spMkLst>
        </pc:spChg>
        <pc:spChg chg="mod">
          <ac:chgData name="Ragnhild Halvorsrud" userId="917ea340-fd63-490f-a7db-68428d24cf32" providerId="ADAL" clId="{3F26B701-AADC-4668-AAA4-FB7BA2B947B1}" dt="2020-06-19T09:05:36.157" v="2880" actId="790"/>
          <ac:spMkLst>
            <pc:docMk/>
            <pc:sldMk cId="2603697534" sldId="523"/>
            <ac:spMk id="228" creationId="{FA926F25-6E16-43E7-A7B3-A8F2F31F8286}"/>
          </ac:spMkLst>
        </pc:spChg>
        <pc:spChg chg="mod">
          <ac:chgData name="Ragnhild Halvorsrud" userId="917ea340-fd63-490f-a7db-68428d24cf32" providerId="ADAL" clId="{3F26B701-AADC-4668-AAA4-FB7BA2B947B1}" dt="2020-06-19T09:05:36.159" v="2881" actId="790"/>
          <ac:spMkLst>
            <pc:docMk/>
            <pc:sldMk cId="2603697534" sldId="523"/>
            <ac:spMk id="288" creationId="{9186A0B1-2BAE-4716-9943-9150509EC28D}"/>
          </ac:spMkLst>
        </pc:spChg>
        <pc:spChg chg="mod">
          <ac:chgData name="Ragnhild Halvorsrud" userId="917ea340-fd63-490f-a7db-68428d24cf32" providerId="ADAL" clId="{3F26B701-AADC-4668-AAA4-FB7BA2B947B1}" dt="2020-06-19T09:05:36.161" v="2882" actId="790"/>
          <ac:spMkLst>
            <pc:docMk/>
            <pc:sldMk cId="2603697534" sldId="523"/>
            <ac:spMk id="290" creationId="{22D99512-01C7-40E4-A062-79D1076B5B61}"/>
          </ac:spMkLst>
        </pc:spChg>
        <pc:spChg chg="mod">
          <ac:chgData name="Ragnhild Halvorsrud" userId="917ea340-fd63-490f-a7db-68428d24cf32" providerId="ADAL" clId="{3F26B701-AADC-4668-AAA4-FB7BA2B947B1}" dt="2020-06-19T09:05:36.162" v="2883" actId="790"/>
          <ac:spMkLst>
            <pc:docMk/>
            <pc:sldMk cId="2603697534" sldId="523"/>
            <ac:spMk id="293" creationId="{9049B7AC-91F8-4809-9A0E-B3724BFB6FFF}"/>
          </ac:spMkLst>
        </pc:spChg>
        <pc:spChg chg="mod">
          <ac:chgData name="Ragnhild Halvorsrud" userId="917ea340-fd63-490f-a7db-68428d24cf32" providerId="ADAL" clId="{3F26B701-AADC-4668-AAA4-FB7BA2B947B1}" dt="2020-06-19T09:05:36.164" v="2884" actId="790"/>
          <ac:spMkLst>
            <pc:docMk/>
            <pc:sldMk cId="2603697534" sldId="523"/>
            <ac:spMk id="294" creationId="{25877A43-0B56-48F9-8A17-821B22755FAF}"/>
          </ac:spMkLst>
        </pc:spChg>
        <pc:spChg chg="mod">
          <ac:chgData name="Ragnhild Halvorsrud" userId="917ea340-fd63-490f-a7db-68428d24cf32" providerId="ADAL" clId="{3F26B701-AADC-4668-AAA4-FB7BA2B947B1}" dt="2020-06-19T09:05:36.166" v="2885" actId="790"/>
          <ac:spMkLst>
            <pc:docMk/>
            <pc:sldMk cId="2603697534" sldId="523"/>
            <ac:spMk id="295" creationId="{9A2A9599-96B0-48A4-B399-3EB5A8572483}"/>
          </ac:spMkLst>
        </pc:spChg>
        <pc:spChg chg="mod">
          <ac:chgData name="Ragnhild Halvorsrud" userId="917ea340-fd63-490f-a7db-68428d24cf32" providerId="ADAL" clId="{3F26B701-AADC-4668-AAA4-FB7BA2B947B1}" dt="2020-06-19T09:05:36.168" v="2886" actId="790"/>
          <ac:spMkLst>
            <pc:docMk/>
            <pc:sldMk cId="2603697534" sldId="523"/>
            <ac:spMk id="296" creationId="{D73692DC-1E8D-443D-B6E2-6750A20F11A1}"/>
          </ac:spMkLst>
        </pc:spChg>
        <pc:spChg chg="mod">
          <ac:chgData name="Ragnhild Halvorsrud" userId="917ea340-fd63-490f-a7db-68428d24cf32" providerId="ADAL" clId="{3F26B701-AADC-4668-AAA4-FB7BA2B947B1}" dt="2020-06-19T09:05:36.171" v="2887" actId="790"/>
          <ac:spMkLst>
            <pc:docMk/>
            <pc:sldMk cId="2603697534" sldId="523"/>
            <ac:spMk id="297" creationId="{86501363-E2C3-4016-8AA9-C626FEBF216C}"/>
          </ac:spMkLst>
        </pc:spChg>
        <pc:spChg chg="mod">
          <ac:chgData name="Ragnhild Halvorsrud" userId="917ea340-fd63-490f-a7db-68428d24cf32" providerId="ADAL" clId="{3F26B701-AADC-4668-AAA4-FB7BA2B947B1}" dt="2020-06-19T09:05:36.173" v="2888" actId="790"/>
          <ac:spMkLst>
            <pc:docMk/>
            <pc:sldMk cId="2603697534" sldId="523"/>
            <ac:spMk id="298" creationId="{A20BBAC3-F915-4D33-BC5E-34D5CA17976F}"/>
          </ac:spMkLst>
        </pc:spChg>
        <pc:spChg chg="mod">
          <ac:chgData name="Ragnhild Halvorsrud" userId="917ea340-fd63-490f-a7db-68428d24cf32" providerId="ADAL" clId="{3F26B701-AADC-4668-AAA4-FB7BA2B947B1}" dt="2020-06-19T09:05:36.202" v="2904" actId="790"/>
          <ac:spMkLst>
            <pc:docMk/>
            <pc:sldMk cId="2603697534" sldId="523"/>
            <ac:spMk id="301" creationId="{E4A099A6-5F79-495B-A941-CCCBB6869385}"/>
          </ac:spMkLst>
        </pc:spChg>
        <pc:spChg chg="mod">
          <ac:chgData name="Ragnhild Halvorsrud" userId="917ea340-fd63-490f-a7db-68428d24cf32" providerId="ADAL" clId="{3F26B701-AADC-4668-AAA4-FB7BA2B947B1}" dt="2020-06-19T09:05:36.174" v="2889" actId="790"/>
          <ac:spMkLst>
            <pc:docMk/>
            <pc:sldMk cId="2603697534" sldId="523"/>
            <ac:spMk id="304" creationId="{A8816E58-6997-4C8B-A9FB-B8907DBF3124}"/>
          </ac:spMkLst>
        </pc:spChg>
        <pc:spChg chg="mod">
          <ac:chgData name="Ragnhild Halvorsrud" userId="917ea340-fd63-490f-a7db-68428d24cf32" providerId="ADAL" clId="{3F26B701-AADC-4668-AAA4-FB7BA2B947B1}" dt="2020-06-19T09:05:36.176" v="2890" actId="790"/>
          <ac:spMkLst>
            <pc:docMk/>
            <pc:sldMk cId="2603697534" sldId="523"/>
            <ac:spMk id="305" creationId="{B4862BA6-B02E-468C-8E99-E435C47A5C40}"/>
          </ac:spMkLst>
        </pc:spChg>
        <pc:spChg chg="mod">
          <ac:chgData name="Ragnhild Halvorsrud" userId="917ea340-fd63-490f-a7db-68428d24cf32" providerId="ADAL" clId="{3F26B701-AADC-4668-AAA4-FB7BA2B947B1}" dt="2020-06-19T09:05:36.204" v="2905" actId="790"/>
          <ac:spMkLst>
            <pc:docMk/>
            <pc:sldMk cId="2603697534" sldId="523"/>
            <ac:spMk id="311" creationId="{9BFBC104-BAF3-416E-8775-79A982D3147F}"/>
          </ac:spMkLst>
        </pc:spChg>
        <pc:spChg chg="mod">
          <ac:chgData name="Ragnhild Halvorsrud" userId="917ea340-fd63-490f-a7db-68428d24cf32" providerId="ADAL" clId="{3F26B701-AADC-4668-AAA4-FB7BA2B947B1}" dt="2020-06-19T09:05:36.208" v="2906" actId="790"/>
          <ac:spMkLst>
            <pc:docMk/>
            <pc:sldMk cId="2603697534" sldId="523"/>
            <ac:spMk id="316" creationId="{16B0AF9B-FAEF-4617-BB69-819737359CFB}"/>
          </ac:spMkLst>
        </pc:spChg>
        <pc:spChg chg="mod">
          <ac:chgData name="Ragnhild Halvorsrud" userId="917ea340-fd63-490f-a7db-68428d24cf32" providerId="ADAL" clId="{3F26B701-AADC-4668-AAA4-FB7BA2B947B1}" dt="2020-06-19T09:05:36.179" v="2892" actId="790"/>
          <ac:spMkLst>
            <pc:docMk/>
            <pc:sldMk cId="2603697534" sldId="523"/>
            <ac:spMk id="320" creationId="{5C882BD8-1196-48DA-A77E-39BE6A67F667}"/>
          </ac:spMkLst>
        </pc:spChg>
        <pc:spChg chg="mod">
          <ac:chgData name="Ragnhild Halvorsrud" userId="917ea340-fd63-490f-a7db-68428d24cf32" providerId="ADAL" clId="{3F26B701-AADC-4668-AAA4-FB7BA2B947B1}" dt="2020-06-19T09:05:36.181" v="2893" actId="790"/>
          <ac:spMkLst>
            <pc:docMk/>
            <pc:sldMk cId="2603697534" sldId="523"/>
            <ac:spMk id="322" creationId="{F856BEEF-EC0F-4418-B407-22A628DE8A6D}"/>
          </ac:spMkLst>
        </pc:spChg>
        <pc:spChg chg="mod">
          <ac:chgData name="Ragnhild Halvorsrud" userId="917ea340-fd63-490f-a7db-68428d24cf32" providerId="ADAL" clId="{3F26B701-AADC-4668-AAA4-FB7BA2B947B1}" dt="2020-06-19T09:05:36.184" v="2894" actId="790"/>
          <ac:spMkLst>
            <pc:docMk/>
            <pc:sldMk cId="2603697534" sldId="523"/>
            <ac:spMk id="323" creationId="{45064620-545F-44DE-872E-EEBEADE54AF4}"/>
          </ac:spMkLst>
        </pc:spChg>
        <pc:spChg chg="mod">
          <ac:chgData name="Ragnhild Halvorsrud" userId="917ea340-fd63-490f-a7db-68428d24cf32" providerId="ADAL" clId="{3F26B701-AADC-4668-AAA4-FB7BA2B947B1}" dt="2020-06-19T09:05:36.186" v="2895" actId="790"/>
          <ac:spMkLst>
            <pc:docMk/>
            <pc:sldMk cId="2603697534" sldId="523"/>
            <ac:spMk id="324" creationId="{B0408973-02CF-4E3B-AB30-1A4CB3576F3A}"/>
          </ac:spMkLst>
        </pc:spChg>
        <pc:spChg chg="mod">
          <ac:chgData name="Ragnhild Halvorsrud" userId="917ea340-fd63-490f-a7db-68428d24cf32" providerId="ADAL" clId="{3F26B701-AADC-4668-AAA4-FB7BA2B947B1}" dt="2020-06-19T09:05:36.191" v="2898" actId="790"/>
          <ac:spMkLst>
            <pc:docMk/>
            <pc:sldMk cId="2603697534" sldId="523"/>
            <ac:spMk id="327" creationId="{310FA8D0-04CA-4927-9360-FE5CF1D8312E}"/>
          </ac:spMkLst>
        </pc:spChg>
        <pc:spChg chg="mod">
          <ac:chgData name="Ragnhild Halvorsrud" userId="917ea340-fd63-490f-a7db-68428d24cf32" providerId="ADAL" clId="{3F26B701-AADC-4668-AAA4-FB7BA2B947B1}" dt="2020-06-19T09:05:36.197" v="2901" actId="790"/>
          <ac:spMkLst>
            <pc:docMk/>
            <pc:sldMk cId="2603697534" sldId="523"/>
            <ac:spMk id="329" creationId="{9299E446-1F06-4DA5-A09E-E12AB5117FD9}"/>
          </ac:spMkLst>
        </pc:spChg>
        <pc:spChg chg="mod">
          <ac:chgData name="Ragnhild Halvorsrud" userId="917ea340-fd63-490f-a7db-68428d24cf32" providerId="ADAL" clId="{3F26B701-AADC-4668-AAA4-FB7BA2B947B1}" dt="2020-06-19T09:05:36.192" v="2899" actId="790"/>
          <ac:spMkLst>
            <pc:docMk/>
            <pc:sldMk cId="2603697534" sldId="523"/>
            <ac:spMk id="330" creationId="{DD2D2873-2A8F-4859-8872-368CEF8635E9}"/>
          </ac:spMkLst>
        </pc:spChg>
        <pc:spChg chg="mod">
          <ac:chgData name="Ragnhild Halvorsrud" userId="917ea340-fd63-490f-a7db-68428d24cf32" providerId="ADAL" clId="{3F26B701-AADC-4668-AAA4-FB7BA2B947B1}" dt="2020-06-19T09:05:36.194" v="2900" actId="790"/>
          <ac:spMkLst>
            <pc:docMk/>
            <pc:sldMk cId="2603697534" sldId="523"/>
            <ac:spMk id="331" creationId="{9C365A96-4C32-459D-99FF-AF34F7AF2630}"/>
          </ac:spMkLst>
        </pc:spChg>
        <pc:spChg chg="mod">
          <ac:chgData name="Ragnhild Halvorsrud" userId="917ea340-fd63-490f-a7db-68428d24cf32" providerId="ADAL" clId="{3F26B701-AADC-4668-AAA4-FB7BA2B947B1}" dt="2020-06-19T09:05:36.187" v="2896" actId="790"/>
          <ac:spMkLst>
            <pc:docMk/>
            <pc:sldMk cId="2603697534" sldId="523"/>
            <ac:spMk id="334" creationId="{E37E8A90-7A30-40AC-B8EB-C692FD764241}"/>
          </ac:spMkLst>
        </pc:spChg>
        <pc:spChg chg="mod">
          <ac:chgData name="Ragnhild Halvorsrud" userId="917ea340-fd63-490f-a7db-68428d24cf32" providerId="ADAL" clId="{3F26B701-AADC-4668-AAA4-FB7BA2B947B1}" dt="2020-06-19T09:05:35.930" v="2749" actId="790"/>
          <ac:spMkLst>
            <pc:docMk/>
            <pc:sldMk cId="2603697534" sldId="523"/>
            <ac:spMk id="353" creationId="{6F8905C0-7F47-4D51-8A64-5F3EC3FBF6B4}"/>
          </ac:spMkLst>
        </pc:spChg>
        <pc:spChg chg="mod">
          <ac:chgData name="Ragnhild Halvorsrud" userId="917ea340-fd63-490f-a7db-68428d24cf32" providerId="ADAL" clId="{3F26B701-AADC-4668-AAA4-FB7BA2B947B1}" dt="2020-06-19T09:05:35.932" v="2750" actId="790"/>
          <ac:spMkLst>
            <pc:docMk/>
            <pc:sldMk cId="2603697534" sldId="523"/>
            <ac:spMk id="354" creationId="{FC8AA574-A54D-4CDA-BA21-322B3B849C09}"/>
          </ac:spMkLst>
        </pc:spChg>
        <pc:spChg chg="mod">
          <ac:chgData name="Ragnhild Halvorsrud" userId="917ea340-fd63-490f-a7db-68428d24cf32" providerId="ADAL" clId="{3F26B701-AADC-4668-AAA4-FB7BA2B947B1}" dt="2020-06-19T09:05:35.933" v="2751" actId="790"/>
          <ac:spMkLst>
            <pc:docMk/>
            <pc:sldMk cId="2603697534" sldId="523"/>
            <ac:spMk id="355" creationId="{17DD756B-A51F-45FD-8523-0F3725089DA7}"/>
          </ac:spMkLst>
        </pc:spChg>
        <pc:spChg chg="mod">
          <ac:chgData name="Ragnhild Halvorsrud" userId="917ea340-fd63-490f-a7db-68428d24cf32" providerId="ADAL" clId="{3F26B701-AADC-4668-AAA4-FB7BA2B947B1}" dt="2020-06-19T09:05:35.935" v="2752" actId="790"/>
          <ac:spMkLst>
            <pc:docMk/>
            <pc:sldMk cId="2603697534" sldId="523"/>
            <ac:spMk id="356" creationId="{C78B434C-EA48-4136-9AD4-6A5AA418A2C0}"/>
          </ac:spMkLst>
        </pc:spChg>
        <pc:spChg chg="mod">
          <ac:chgData name="Ragnhild Halvorsrud" userId="917ea340-fd63-490f-a7db-68428d24cf32" providerId="ADAL" clId="{3F26B701-AADC-4668-AAA4-FB7BA2B947B1}" dt="2020-06-19T09:05:35.936" v="2753" actId="790"/>
          <ac:spMkLst>
            <pc:docMk/>
            <pc:sldMk cId="2603697534" sldId="523"/>
            <ac:spMk id="357" creationId="{AB7072A3-91A6-4911-9346-C90A0CED455C}"/>
          </ac:spMkLst>
        </pc:spChg>
        <pc:spChg chg="mod">
          <ac:chgData name="Ragnhild Halvorsrud" userId="917ea340-fd63-490f-a7db-68428d24cf32" providerId="ADAL" clId="{3F26B701-AADC-4668-AAA4-FB7BA2B947B1}" dt="2020-06-19T09:05:35.938" v="2754" actId="790"/>
          <ac:spMkLst>
            <pc:docMk/>
            <pc:sldMk cId="2603697534" sldId="523"/>
            <ac:spMk id="358" creationId="{41862DE3-E94A-4050-AC77-D396C3BF7CC1}"/>
          </ac:spMkLst>
        </pc:spChg>
        <pc:spChg chg="mod">
          <ac:chgData name="Ragnhild Halvorsrud" userId="917ea340-fd63-490f-a7db-68428d24cf32" providerId="ADAL" clId="{3F26B701-AADC-4668-AAA4-FB7BA2B947B1}" dt="2020-06-19T09:05:35.939" v="2755" actId="790"/>
          <ac:spMkLst>
            <pc:docMk/>
            <pc:sldMk cId="2603697534" sldId="523"/>
            <ac:spMk id="359" creationId="{8316677C-3240-404D-B48A-0142F91C420C}"/>
          </ac:spMkLst>
        </pc:spChg>
        <pc:spChg chg="mod">
          <ac:chgData name="Ragnhild Halvorsrud" userId="917ea340-fd63-490f-a7db-68428d24cf32" providerId="ADAL" clId="{3F26B701-AADC-4668-AAA4-FB7BA2B947B1}" dt="2020-06-19T09:05:35.941" v="2756" actId="790"/>
          <ac:spMkLst>
            <pc:docMk/>
            <pc:sldMk cId="2603697534" sldId="523"/>
            <ac:spMk id="360" creationId="{3B6B7B43-DD3B-4DD9-BD4E-850103149AA9}"/>
          </ac:spMkLst>
        </pc:spChg>
        <pc:spChg chg="mod">
          <ac:chgData name="Ragnhild Halvorsrud" userId="917ea340-fd63-490f-a7db-68428d24cf32" providerId="ADAL" clId="{3F26B701-AADC-4668-AAA4-FB7BA2B947B1}" dt="2020-06-19T09:05:35.953" v="2763" actId="790"/>
          <ac:spMkLst>
            <pc:docMk/>
            <pc:sldMk cId="2603697534" sldId="523"/>
            <ac:spMk id="417" creationId="{668AB1D3-5331-4D65-AC91-9857C0AC6425}"/>
          </ac:spMkLst>
        </pc:spChg>
        <pc:spChg chg="mod">
          <ac:chgData name="Ragnhild Halvorsrud" userId="917ea340-fd63-490f-a7db-68428d24cf32" providerId="ADAL" clId="{3F26B701-AADC-4668-AAA4-FB7BA2B947B1}" dt="2020-06-19T09:05:35.954" v="2764" actId="790"/>
          <ac:spMkLst>
            <pc:docMk/>
            <pc:sldMk cId="2603697534" sldId="523"/>
            <ac:spMk id="418" creationId="{15F701D0-1C3D-41C7-9B3C-372F836DF470}"/>
          </ac:spMkLst>
        </pc:spChg>
        <pc:spChg chg="mod">
          <ac:chgData name="Ragnhild Halvorsrud" userId="917ea340-fd63-490f-a7db-68428d24cf32" providerId="ADAL" clId="{3F26B701-AADC-4668-AAA4-FB7BA2B947B1}" dt="2020-06-19T09:05:35.956" v="2765" actId="790"/>
          <ac:spMkLst>
            <pc:docMk/>
            <pc:sldMk cId="2603697534" sldId="523"/>
            <ac:spMk id="419" creationId="{EA1695FD-5E77-4CEF-B2F2-B7CCB9BF674C}"/>
          </ac:spMkLst>
        </pc:spChg>
        <pc:spChg chg="mod">
          <ac:chgData name="Ragnhild Halvorsrud" userId="917ea340-fd63-490f-a7db-68428d24cf32" providerId="ADAL" clId="{3F26B701-AADC-4668-AAA4-FB7BA2B947B1}" dt="2020-06-19T09:05:35.957" v="2766" actId="790"/>
          <ac:spMkLst>
            <pc:docMk/>
            <pc:sldMk cId="2603697534" sldId="523"/>
            <ac:spMk id="420" creationId="{4C3EDDF1-BFD6-4F81-928E-3E4FCC819B4D}"/>
          </ac:spMkLst>
        </pc:spChg>
        <pc:spChg chg="mod">
          <ac:chgData name="Ragnhild Halvorsrud" userId="917ea340-fd63-490f-a7db-68428d24cf32" providerId="ADAL" clId="{3F26B701-AADC-4668-AAA4-FB7BA2B947B1}" dt="2020-06-19T09:05:35.959" v="2767" actId="790"/>
          <ac:spMkLst>
            <pc:docMk/>
            <pc:sldMk cId="2603697534" sldId="523"/>
            <ac:spMk id="421" creationId="{DD4D5313-DD5B-4230-AB3B-4B9A998E4E23}"/>
          </ac:spMkLst>
        </pc:spChg>
        <pc:spChg chg="mod">
          <ac:chgData name="Ragnhild Halvorsrud" userId="917ea340-fd63-490f-a7db-68428d24cf32" providerId="ADAL" clId="{3F26B701-AADC-4668-AAA4-FB7BA2B947B1}" dt="2020-06-19T09:05:36.146" v="2874" actId="790"/>
          <ac:spMkLst>
            <pc:docMk/>
            <pc:sldMk cId="2603697534" sldId="523"/>
            <ac:spMk id="439" creationId="{54F9C32F-C448-4751-A424-EAF60362A3C0}"/>
          </ac:spMkLst>
        </pc:spChg>
        <pc:spChg chg="mod">
          <ac:chgData name="Ragnhild Halvorsrud" userId="917ea340-fd63-490f-a7db-68428d24cf32" providerId="ADAL" clId="{3F26B701-AADC-4668-AAA4-FB7BA2B947B1}" dt="2020-06-19T09:05:36.201" v="2903" actId="790"/>
          <ac:spMkLst>
            <pc:docMk/>
            <pc:sldMk cId="2603697534" sldId="523"/>
            <ac:spMk id="440" creationId="{30CD0F66-FB04-43CB-BD35-9CC55367545D}"/>
          </ac:spMkLst>
        </pc:spChg>
        <pc:spChg chg="mod">
          <ac:chgData name="Ragnhild Halvorsrud" userId="917ea340-fd63-490f-a7db-68428d24cf32" providerId="ADAL" clId="{3F26B701-AADC-4668-AAA4-FB7BA2B947B1}" dt="2020-06-19T09:05:36.178" v="2891" actId="790"/>
          <ac:spMkLst>
            <pc:docMk/>
            <pc:sldMk cId="2603697534" sldId="523"/>
            <ac:spMk id="441" creationId="{4A67FC04-6592-4971-B5D2-3AD692785A39}"/>
          </ac:spMkLst>
        </pc:spChg>
        <pc:spChg chg="mod">
          <ac:chgData name="Ragnhild Halvorsrud" userId="917ea340-fd63-490f-a7db-68428d24cf32" providerId="ADAL" clId="{3F26B701-AADC-4668-AAA4-FB7BA2B947B1}" dt="2020-06-19T09:05:35.960" v="2768" actId="790"/>
          <ac:spMkLst>
            <pc:docMk/>
            <pc:sldMk cId="2603697534" sldId="523"/>
            <ac:spMk id="443" creationId="{D2D4A9A8-081F-4325-A527-EFA96F131E2D}"/>
          </ac:spMkLst>
        </pc:spChg>
        <pc:spChg chg="mod">
          <ac:chgData name="Ragnhild Halvorsrud" userId="917ea340-fd63-490f-a7db-68428d24cf32" providerId="ADAL" clId="{3F26B701-AADC-4668-AAA4-FB7BA2B947B1}" dt="2020-06-19T09:05:35.962" v="2769" actId="790"/>
          <ac:spMkLst>
            <pc:docMk/>
            <pc:sldMk cId="2603697534" sldId="523"/>
            <ac:spMk id="446" creationId="{7CFEF867-8A9E-444A-8E4C-1A5D812045FC}"/>
          </ac:spMkLst>
        </pc:spChg>
        <pc:spChg chg="mod">
          <ac:chgData name="Ragnhild Halvorsrud" userId="917ea340-fd63-490f-a7db-68428d24cf32" providerId="ADAL" clId="{3F26B701-AADC-4668-AAA4-FB7BA2B947B1}" dt="2020-06-19T09:05:35.963" v="2770" actId="790"/>
          <ac:spMkLst>
            <pc:docMk/>
            <pc:sldMk cId="2603697534" sldId="523"/>
            <ac:spMk id="447" creationId="{C5FF1B51-948B-4E3A-A147-BBE033180877}"/>
          </ac:spMkLst>
        </pc:spChg>
        <pc:spChg chg="mod">
          <ac:chgData name="Ragnhild Halvorsrud" userId="917ea340-fd63-490f-a7db-68428d24cf32" providerId="ADAL" clId="{3F26B701-AADC-4668-AAA4-FB7BA2B947B1}" dt="2020-06-19T09:05:35.965" v="2771" actId="790"/>
          <ac:spMkLst>
            <pc:docMk/>
            <pc:sldMk cId="2603697534" sldId="523"/>
            <ac:spMk id="448" creationId="{578BE484-3704-41F7-9271-EF7E87D7C5C5}"/>
          </ac:spMkLst>
        </pc:spChg>
        <pc:spChg chg="mod">
          <ac:chgData name="Ragnhild Halvorsrud" userId="917ea340-fd63-490f-a7db-68428d24cf32" providerId="ADAL" clId="{3F26B701-AADC-4668-AAA4-FB7BA2B947B1}" dt="2020-06-19T09:05:35.967" v="2772" actId="790"/>
          <ac:spMkLst>
            <pc:docMk/>
            <pc:sldMk cId="2603697534" sldId="523"/>
            <ac:spMk id="449" creationId="{7FC6E9D2-D5FE-4B49-8643-36B42A2FFACE}"/>
          </ac:spMkLst>
        </pc:spChg>
        <pc:spChg chg="mod">
          <ac:chgData name="Ragnhild Halvorsrud" userId="917ea340-fd63-490f-a7db-68428d24cf32" providerId="ADAL" clId="{3F26B701-AADC-4668-AAA4-FB7BA2B947B1}" dt="2020-06-19T09:05:35.968" v="2773" actId="790"/>
          <ac:spMkLst>
            <pc:docMk/>
            <pc:sldMk cId="2603697534" sldId="523"/>
            <ac:spMk id="450" creationId="{0C08112C-A1A2-4B0C-B817-3970DAA2E189}"/>
          </ac:spMkLst>
        </pc:spChg>
        <pc:spChg chg="mod">
          <ac:chgData name="Ragnhild Halvorsrud" userId="917ea340-fd63-490f-a7db-68428d24cf32" providerId="ADAL" clId="{3F26B701-AADC-4668-AAA4-FB7BA2B947B1}" dt="2020-06-19T09:05:35.970" v="2774" actId="790"/>
          <ac:spMkLst>
            <pc:docMk/>
            <pc:sldMk cId="2603697534" sldId="523"/>
            <ac:spMk id="454" creationId="{6D075F23-FF12-47C0-B484-1D408031CB46}"/>
          </ac:spMkLst>
        </pc:spChg>
        <pc:spChg chg="mod">
          <ac:chgData name="Ragnhild Halvorsrud" userId="917ea340-fd63-490f-a7db-68428d24cf32" providerId="ADAL" clId="{3F26B701-AADC-4668-AAA4-FB7BA2B947B1}" dt="2020-06-19T09:05:35.972" v="2775" actId="790"/>
          <ac:spMkLst>
            <pc:docMk/>
            <pc:sldMk cId="2603697534" sldId="523"/>
            <ac:spMk id="457" creationId="{91B580E6-3693-4A43-9447-8D5E98607131}"/>
          </ac:spMkLst>
        </pc:spChg>
        <pc:spChg chg="mod">
          <ac:chgData name="Ragnhild Halvorsrud" userId="917ea340-fd63-490f-a7db-68428d24cf32" providerId="ADAL" clId="{3F26B701-AADC-4668-AAA4-FB7BA2B947B1}" dt="2020-06-19T09:05:35.973" v="2776" actId="790"/>
          <ac:spMkLst>
            <pc:docMk/>
            <pc:sldMk cId="2603697534" sldId="523"/>
            <ac:spMk id="458" creationId="{70A16D36-CA90-4436-BBB6-F8FC9B4BCCED}"/>
          </ac:spMkLst>
        </pc:spChg>
        <pc:spChg chg="mod">
          <ac:chgData name="Ragnhild Halvorsrud" userId="917ea340-fd63-490f-a7db-68428d24cf32" providerId="ADAL" clId="{3F26B701-AADC-4668-AAA4-FB7BA2B947B1}" dt="2020-06-19T09:05:35.975" v="2777" actId="790"/>
          <ac:spMkLst>
            <pc:docMk/>
            <pc:sldMk cId="2603697534" sldId="523"/>
            <ac:spMk id="459" creationId="{4EEA7E75-1DB6-4DB1-A783-2811C526FBB5}"/>
          </ac:spMkLst>
        </pc:spChg>
        <pc:spChg chg="mod">
          <ac:chgData name="Ragnhild Halvorsrud" userId="917ea340-fd63-490f-a7db-68428d24cf32" providerId="ADAL" clId="{3F26B701-AADC-4668-AAA4-FB7BA2B947B1}" dt="2020-06-19T09:05:35.977" v="2778" actId="790"/>
          <ac:spMkLst>
            <pc:docMk/>
            <pc:sldMk cId="2603697534" sldId="523"/>
            <ac:spMk id="460" creationId="{C59D7145-6CA3-4F3B-8022-6B147B806321}"/>
          </ac:spMkLst>
        </pc:spChg>
        <pc:spChg chg="mod">
          <ac:chgData name="Ragnhild Halvorsrud" userId="917ea340-fd63-490f-a7db-68428d24cf32" providerId="ADAL" clId="{3F26B701-AADC-4668-AAA4-FB7BA2B947B1}" dt="2020-06-19T09:05:36.189" v="2897" actId="790"/>
          <ac:spMkLst>
            <pc:docMk/>
            <pc:sldMk cId="2603697534" sldId="523"/>
            <ac:spMk id="461" creationId="{68C83E66-BF6E-46AA-80C6-18E9B8AA779F}"/>
          </ac:spMkLst>
        </pc:spChg>
        <pc:spChg chg="mod">
          <ac:chgData name="Ragnhild Halvorsrud" userId="917ea340-fd63-490f-a7db-68428d24cf32" providerId="ADAL" clId="{3F26B701-AADC-4668-AAA4-FB7BA2B947B1}" dt="2020-06-19T09:05:35.979" v="2779" actId="790"/>
          <ac:spMkLst>
            <pc:docMk/>
            <pc:sldMk cId="2603697534" sldId="523"/>
            <ac:spMk id="462" creationId="{D43AE07E-ECC3-4597-9072-67611414BAF1}"/>
          </ac:spMkLst>
        </pc:spChg>
        <pc:spChg chg="mod">
          <ac:chgData name="Ragnhild Halvorsrud" userId="917ea340-fd63-490f-a7db-68428d24cf32" providerId="ADAL" clId="{3F26B701-AADC-4668-AAA4-FB7BA2B947B1}" dt="2020-06-19T09:05:36.199" v="2902" actId="790"/>
          <ac:spMkLst>
            <pc:docMk/>
            <pc:sldMk cId="2603697534" sldId="523"/>
            <ac:spMk id="466" creationId="{8D4AD2C8-20F8-471F-9705-D9E2FE24F28C}"/>
          </ac:spMkLst>
        </pc:spChg>
        <pc:spChg chg="mod">
          <ac:chgData name="Ragnhild Halvorsrud" userId="917ea340-fd63-490f-a7db-68428d24cf32" providerId="ADAL" clId="{3F26B701-AADC-4668-AAA4-FB7BA2B947B1}" dt="2020-06-19T09:05:35.980" v="2780" actId="790"/>
          <ac:spMkLst>
            <pc:docMk/>
            <pc:sldMk cId="2603697534" sldId="523"/>
            <ac:spMk id="467" creationId="{BA9DD4D3-597A-4B7C-8E33-D67D8A06371B}"/>
          </ac:spMkLst>
        </pc:spChg>
        <pc:spChg chg="mod">
          <ac:chgData name="Ragnhild Halvorsrud" userId="917ea340-fd63-490f-a7db-68428d24cf32" providerId="ADAL" clId="{3F26B701-AADC-4668-AAA4-FB7BA2B947B1}" dt="2020-06-19T09:05:35.982" v="2781" actId="790"/>
          <ac:spMkLst>
            <pc:docMk/>
            <pc:sldMk cId="2603697534" sldId="523"/>
            <ac:spMk id="471" creationId="{7EB9CCB2-F51F-4DF6-BC37-0AF6FF3AB668}"/>
          </ac:spMkLst>
        </pc:spChg>
        <pc:spChg chg="mod">
          <ac:chgData name="Ragnhild Halvorsrud" userId="917ea340-fd63-490f-a7db-68428d24cf32" providerId="ADAL" clId="{3F26B701-AADC-4668-AAA4-FB7BA2B947B1}" dt="2020-06-19T09:05:35.983" v="2782" actId="790"/>
          <ac:spMkLst>
            <pc:docMk/>
            <pc:sldMk cId="2603697534" sldId="523"/>
            <ac:spMk id="472" creationId="{990CE242-4115-4AD3-85F5-E263A160F366}"/>
          </ac:spMkLst>
        </pc:spChg>
        <pc:spChg chg="mod">
          <ac:chgData name="Ragnhild Halvorsrud" userId="917ea340-fd63-490f-a7db-68428d24cf32" providerId="ADAL" clId="{3F26B701-AADC-4668-AAA4-FB7BA2B947B1}" dt="2020-06-19T09:05:35.861" v="2709" actId="790"/>
          <ac:spMkLst>
            <pc:docMk/>
            <pc:sldMk cId="2603697534" sldId="523"/>
            <ac:spMk id="473" creationId="{40E8628E-9B7A-42D9-8020-C5DCBE30AD69}"/>
          </ac:spMkLst>
        </pc:spChg>
        <pc:spChg chg="mod">
          <ac:chgData name="Ragnhild Halvorsrud" userId="917ea340-fd63-490f-a7db-68428d24cf32" providerId="ADAL" clId="{3F26B701-AADC-4668-AAA4-FB7BA2B947B1}" dt="2020-06-19T09:05:35.862" v="2710" actId="790"/>
          <ac:spMkLst>
            <pc:docMk/>
            <pc:sldMk cId="2603697534" sldId="523"/>
            <ac:spMk id="474" creationId="{1DBC8BBE-1330-424F-85F4-4AB0966AE9A6}"/>
          </ac:spMkLst>
        </pc:spChg>
        <pc:spChg chg="mod">
          <ac:chgData name="Ragnhild Halvorsrud" userId="917ea340-fd63-490f-a7db-68428d24cf32" providerId="ADAL" clId="{3F26B701-AADC-4668-AAA4-FB7BA2B947B1}" dt="2020-06-19T09:05:35.864" v="2711" actId="790"/>
          <ac:spMkLst>
            <pc:docMk/>
            <pc:sldMk cId="2603697534" sldId="523"/>
            <ac:spMk id="475" creationId="{415F286F-7775-409D-B4AF-03A672CE8276}"/>
          </ac:spMkLst>
        </pc:spChg>
        <pc:spChg chg="mod">
          <ac:chgData name="Ragnhild Halvorsrud" userId="917ea340-fd63-490f-a7db-68428d24cf32" providerId="ADAL" clId="{3F26B701-AADC-4668-AAA4-FB7BA2B947B1}" dt="2020-06-19T09:05:35.865" v="2712" actId="790"/>
          <ac:spMkLst>
            <pc:docMk/>
            <pc:sldMk cId="2603697534" sldId="523"/>
            <ac:spMk id="476" creationId="{70DB447C-31D0-4020-A0EF-8EB1047469AA}"/>
          </ac:spMkLst>
        </pc:spChg>
        <pc:spChg chg="mod">
          <ac:chgData name="Ragnhild Halvorsrud" userId="917ea340-fd63-490f-a7db-68428d24cf32" providerId="ADAL" clId="{3F26B701-AADC-4668-AAA4-FB7BA2B947B1}" dt="2020-06-19T09:05:35.867" v="2713" actId="790"/>
          <ac:spMkLst>
            <pc:docMk/>
            <pc:sldMk cId="2603697534" sldId="523"/>
            <ac:spMk id="477" creationId="{1A902A3E-96B2-423C-B7E4-860759835EDB}"/>
          </ac:spMkLst>
        </pc:spChg>
        <pc:spChg chg="mod">
          <ac:chgData name="Ragnhild Halvorsrud" userId="917ea340-fd63-490f-a7db-68428d24cf32" providerId="ADAL" clId="{3F26B701-AADC-4668-AAA4-FB7BA2B947B1}" dt="2020-06-19T09:05:35.868" v="2714" actId="790"/>
          <ac:spMkLst>
            <pc:docMk/>
            <pc:sldMk cId="2603697534" sldId="523"/>
            <ac:spMk id="478" creationId="{54C7CD38-F107-4353-9523-4E0C10F562E5}"/>
          </ac:spMkLst>
        </pc:spChg>
        <pc:spChg chg="mod">
          <ac:chgData name="Ragnhild Halvorsrud" userId="917ea340-fd63-490f-a7db-68428d24cf32" providerId="ADAL" clId="{3F26B701-AADC-4668-AAA4-FB7BA2B947B1}" dt="2020-06-19T09:05:35.870" v="2715" actId="790"/>
          <ac:spMkLst>
            <pc:docMk/>
            <pc:sldMk cId="2603697534" sldId="523"/>
            <ac:spMk id="520" creationId="{D846AC14-DDF8-48CE-A934-DE52736B5FC2}"/>
          </ac:spMkLst>
        </pc:spChg>
        <pc:spChg chg="mod">
          <ac:chgData name="Ragnhild Halvorsrud" userId="917ea340-fd63-490f-a7db-68428d24cf32" providerId="ADAL" clId="{3F26B701-AADC-4668-AAA4-FB7BA2B947B1}" dt="2020-06-19T09:05:35.871" v="2716" actId="790"/>
          <ac:spMkLst>
            <pc:docMk/>
            <pc:sldMk cId="2603697534" sldId="523"/>
            <ac:spMk id="521" creationId="{0FF77C29-152D-43C2-9511-D6FA551A9F53}"/>
          </ac:spMkLst>
        </pc:spChg>
        <pc:spChg chg="mod">
          <ac:chgData name="Ragnhild Halvorsrud" userId="917ea340-fd63-490f-a7db-68428d24cf32" providerId="ADAL" clId="{3F26B701-AADC-4668-AAA4-FB7BA2B947B1}" dt="2020-06-19T09:05:35.985" v="2783" actId="790"/>
          <ac:spMkLst>
            <pc:docMk/>
            <pc:sldMk cId="2603697534" sldId="523"/>
            <ac:spMk id="522" creationId="{CEBA2555-C002-4EE4-ABE7-B357184B28F4}"/>
          </ac:spMkLst>
        </pc:spChg>
        <pc:spChg chg="mod">
          <ac:chgData name="Ragnhild Halvorsrud" userId="917ea340-fd63-490f-a7db-68428d24cf32" providerId="ADAL" clId="{3F26B701-AADC-4668-AAA4-FB7BA2B947B1}" dt="2020-06-19T09:05:35.873" v="2717" actId="790"/>
          <ac:spMkLst>
            <pc:docMk/>
            <pc:sldMk cId="2603697534" sldId="523"/>
            <ac:spMk id="524" creationId="{D98842F7-5FB1-48FA-AF57-CAA300D2AE55}"/>
          </ac:spMkLst>
        </pc:spChg>
        <pc:spChg chg="mod">
          <ac:chgData name="Ragnhild Halvorsrud" userId="917ea340-fd63-490f-a7db-68428d24cf32" providerId="ADAL" clId="{3F26B701-AADC-4668-AAA4-FB7BA2B947B1}" dt="2020-06-19T09:05:35.875" v="2718" actId="790"/>
          <ac:spMkLst>
            <pc:docMk/>
            <pc:sldMk cId="2603697534" sldId="523"/>
            <ac:spMk id="525" creationId="{7D71CF6A-5472-4ADD-B143-B72C963EE06F}"/>
          </ac:spMkLst>
        </pc:spChg>
        <pc:spChg chg="mod">
          <ac:chgData name="Ragnhild Halvorsrud" userId="917ea340-fd63-490f-a7db-68428d24cf32" providerId="ADAL" clId="{3F26B701-AADC-4668-AAA4-FB7BA2B947B1}" dt="2020-06-19T09:05:35.877" v="2719" actId="790"/>
          <ac:spMkLst>
            <pc:docMk/>
            <pc:sldMk cId="2603697534" sldId="523"/>
            <ac:spMk id="526" creationId="{C57B04AA-4801-4DD5-954F-A7E06EECE63B}"/>
          </ac:spMkLst>
        </pc:spChg>
        <pc:spChg chg="mod">
          <ac:chgData name="Ragnhild Halvorsrud" userId="917ea340-fd63-490f-a7db-68428d24cf32" providerId="ADAL" clId="{3F26B701-AADC-4668-AAA4-FB7BA2B947B1}" dt="2020-06-19T09:05:35.880" v="2720" actId="790"/>
          <ac:spMkLst>
            <pc:docMk/>
            <pc:sldMk cId="2603697534" sldId="523"/>
            <ac:spMk id="527" creationId="{24CAE481-DE6F-4343-B383-48E75AD23393}"/>
          </ac:spMkLst>
        </pc:spChg>
        <pc:spChg chg="mod">
          <ac:chgData name="Ragnhild Halvorsrud" userId="917ea340-fd63-490f-a7db-68428d24cf32" providerId="ADAL" clId="{3F26B701-AADC-4668-AAA4-FB7BA2B947B1}" dt="2020-06-19T09:05:35.883" v="2721" actId="790"/>
          <ac:spMkLst>
            <pc:docMk/>
            <pc:sldMk cId="2603697534" sldId="523"/>
            <ac:spMk id="528" creationId="{7285C936-D7B3-431C-A7C6-B02E81F9AC37}"/>
          </ac:spMkLst>
        </pc:spChg>
        <pc:spChg chg="mod">
          <ac:chgData name="Ragnhild Halvorsrud" userId="917ea340-fd63-490f-a7db-68428d24cf32" providerId="ADAL" clId="{3F26B701-AADC-4668-AAA4-FB7BA2B947B1}" dt="2020-06-19T09:05:35.887" v="2722" actId="790"/>
          <ac:spMkLst>
            <pc:docMk/>
            <pc:sldMk cId="2603697534" sldId="523"/>
            <ac:spMk id="529" creationId="{9793A475-F42B-47AF-8B0B-D568F10F4490}"/>
          </ac:spMkLst>
        </pc:spChg>
        <pc:spChg chg="mod">
          <ac:chgData name="Ragnhild Halvorsrud" userId="917ea340-fd63-490f-a7db-68428d24cf32" providerId="ADAL" clId="{3F26B701-AADC-4668-AAA4-FB7BA2B947B1}" dt="2020-06-19T09:05:35.889" v="2723" actId="790"/>
          <ac:spMkLst>
            <pc:docMk/>
            <pc:sldMk cId="2603697534" sldId="523"/>
            <ac:spMk id="530" creationId="{FD2D587B-CC8D-42DA-9B88-0E8047CA74AC}"/>
          </ac:spMkLst>
        </pc:spChg>
        <pc:spChg chg="mod">
          <ac:chgData name="Ragnhild Halvorsrud" userId="917ea340-fd63-490f-a7db-68428d24cf32" providerId="ADAL" clId="{3F26B701-AADC-4668-AAA4-FB7BA2B947B1}" dt="2020-06-19T09:05:35.892" v="2724" actId="790"/>
          <ac:spMkLst>
            <pc:docMk/>
            <pc:sldMk cId="2603697534" sldId="523"/>
            <ac:spMk id="531" creationId="{0B250562-385B-4BCA-B175-40FF66BAEB26}"/>
          </ac:spMkLst>
        </pc:spChg>
        <pc:spChg chg="mod">
          <ac:chgData name="Ragnhild Halvorsrud" userId="917ea340-fd63-490f-a7db-68428d24cf32" providerId="ADAL" clId="{3F26B701-AADC-4668-AAA4-FB7BA2B947B1}" dt="2020-06-19T09:05:35.986" v="2784" actId="790"/>
          <ac:spMkLst>
            <pc:docMk/>
            <pc:sldMk cId="2603697534" sldId="523"/>
            <ac:spMk id="532" creationId="{840BE98D-285F-4684-901B-062D8BDECD33}"/>
          </ac:spMkLst>
        </pc:spChg>
        <pc:spChg chg="mod">
          <ac:chgData name="Ragnhild Halvorsrud" userId="917ea340-fd63-490f-a7db-68428d24cf32" providerId="ADAL" clId="{3F26B701-AADC-4668-AAA4-FB7BA2B947B1}" dt="2020-06-19T09:05:35.988" v="2785" actId="790"/>
          <ac:spMkLst>
            <pc:docMk/>
            <pc:sldMk cId="2603697534" sldId="523"/>
            <ac:spMk id="533" creationId="{7B296EF6-44E4-4DA1-AF37-AA3121882A42}"/>
          </ac:spMkLst>
        </pc:spChg>
        <pc:spChg chg="mod">
          <ac:chgData name="Ragnhild Halvorsrud" userId="917ea340-fd63-490f-a7db-68428d24cf32" providerId="ADAL" clId="{3F26B701-AADC-4668-AAA4-FB7BA2B947B1}" dt="2020-06-19T09:05:35.893" v="2725" actId="790"/>
          <ac:spMkLst>
            <pc:docMk/>
            <pc:sldMk cId="2603697534" sldId="523"/>
            <ac:spMk id="535" creationId="{E935E5B9-1E23-465A-B44C-AF0B7BFEA583}"/>
          </ac:spMkLst>
        </pc:spChg>
        <pc:spChg chg="mod">
          <ac:chgData name="Ragnhild Halvorsrud" userId="917ea340-fd63-490f-a7db-68428d24cf32" providerId="ADAL" clId="{3F26B701-AADC-4668-AAA4-FB7BA2B947B1}" dt="2020-06-19T09:05:35.895" v="2726" actId="790"/>
          <ac:spMkLst>
            <pc:docMk/>
            <pc:sldMk cId="2603697534" sldId="523"/>
            <ac:spMk id="536" creationId="{0047D9FC-AF6F-4948-8B7E-7629F19AB77A}"/>
          </ac:spMkLst>
        </pc:spChg>
        <pc:spChg chg="mod">
          <ac:chgData name="Ragnhild Halvorsrud" userId="917ea340-fd63-490f-a7db-68428d24cf32" providerId="ADAL" clId="{3F26B701-AADC-4668-AAA4-FB7BA2B947B1}" dt="2020-06-19T09:05:35.897" v="2727" actId="790"/>
          <ac:spMkLst>
            <pc:docMk/>
            <pc:sldMk cId="2603697534" sldId="523"/>
            <ac:spMk id="537" creationId="{9E617967-0B14-40BF-9B1C-26162EA56D82}"/>
          </ac:spMkLst>
        </pc:spChg>
        <pc:spChg chg="mod">
          <ac:chgData name="Ragnhild Halvorsrud" userId="917ea340-fd63-490f-a7db-68428d24cf32" providerId="ADAL" clId="{3F26B701-AADC-4668-AAA4-FB7BA2B947B1}" dt="2020-06-19T09:05:35.898" v="2728" actId="790"/>
          <ac:spMkLst>
            <pc:docMk/>
            <pc:sldMk cId="2603697534" sldId="523"/>
            <ac:spMk id="538" creationId="{1B347FC3-E9BE-4547-987D-A6E775A17CEA}"/>
          </ac:spMkLst>
        </pc:spChg>
        <pc:spChg chg="mod">
          <ac:chgData name="Ragnhild Halvorsrud" userId="917ea340-fd63-490f-a7db-68428d24cf32" providerId="ADAL" clId="{3F26B701-AADC-4668-AAA4-FB7BA2B947B1}" dt="2020-06-19T09:05:35.900" v="2729" actId="790"/>
          <ac:spMkLst>
            <pc:docMk/>
            <pc:sldMk cId="2603697534" sldId="523"/>
            <ac:spMk id="539" creationId="{0D3AFCC3-DA9F-430B-9A57-CC7DACFE6CDD}"/>
          </ac:spMkLst>
        </pc:spChg>
        <pc:spChg chg="mod">
          <ac:chgData name="Ragnhild Halvorsrud" userId="917ea340-fd63-490f-a7db-68428d24cf32" providerId="ADAL" clId="{3F26B701-AADC-4668-AAA4-FB7BA2B947B1}" dt="2020-06-19T09:05:35.901" v="2730" actId="790"/>
          <ac:spMkLst>
            <pc:docMk/>
            <pc:sldMk cId="2603697534" sldId="523"/>
            <ac:spMk id="540" creationId="{A6BE9A64-3BE7-4F22-AC56-5A601A07B0C3}"/>
          </ac:spMkLst>
        </pc:spChg>
        <pc:spChg chg="mod">
          <ac:chgData name="Ragnhild Halvorsrud" userId="917ea340-fd63-490f-a7db-68428d24cf32" providerId="ADAL" clId="{3F26B701-AADC-4668-AAA4-FB7BA2B947B1}" dt="2020-06-19T09:05:35.903" v="2731" actId="790"/>
          <ac:spMkLst>
            <pc:docMk/>
            <pc:sldMk cId="2603697534" sldId="523"/>
            <ac:spMk id="541" creationId="{EC9C7BE0-98D4-4CE7-B637-12E325261879}"/>
          </ac:spMkLst>
        </pc:spChg>
        <pc:spChg chg="mod">
          <ac:chgData name="Ragnhild Halvorsrud" userId="917ea340-fd63-490f-a7db-68428d24cf32" providerId="ADAL" clId="{3F26B701-AADC-4668-AAA4-FB7BA2B947B1}" dt="2020-06-19T09:05:35.904" v="2732" actId="790"/>
          <ac:spMkLst>
            <pc:docMk/>
            <pc:sldMk cId="2603697534" sldId="523"/>
            <ac:spMk id="542" creationId="{127AF0A0-82F0-4122-80EB-0CABF6DC29B2}"/>
          </ac:spMkLst>
        </pc:spChg>
        <pc:spChg chg="mod">
          <ac:chgData name="Ragnhild Halvorsrud" userId="917ea340-fd63-490f-a7db-68428d24cf32" providerId="ADAL" clId="{3F26B701-AADC-4668-AAA4-FB7BA2B947B1}" dt="2020-06-19T09:05:35.906" v="2733" actId="790"/>
          <ac:spMkLst>
            <pc:docMk/>
            <pc:sldMk cId="2603697534" sldId="523"/>
            <ac:spMk id="545" creationId="{BDFC4A79-ECB5-481C-BEE8-16D389931D59}"/>
          </ac:spMkLst>
        </pc:spChg>
        <pc:spChg chg="mod">
          <ac:chgData name="Ragnhild Halvorsrud" userId="917ea340-fd63-490f-a7db-68428d24cf32" providerId="ADAL" clId="{3F26B701-AADC-4668-AAA4-FB7BA2B947B1}" dt="2020-06-19T09:05:35.907" v="2734" actId="790"/>
          <ac:spMkLst>
            <pc:docMk/>
            <pc:sldMk cId="2603697534" sldId="523"/>
            <ac:spMk id="546" creationId="{D625EDB9-C246-41FB-9E6D-F418C53F089C}"/>
          </ac:spMkLst>
        </pc:spChg>
        <pc:spChg chg="mod">
          <ac:chgData name="Ragnhild Halvorsrud" userId="917ea340-fd63-490f-a7db-68428d24cf32" providerId="ADAL" clId="{3F26B701-AADC-4668-AAA4-FB7BA2B947B1}" dt="2020-06-19T09:05:35.909" v="2735" actId="790"/>
          <ac:spMkLst>
            <pc:docMk/>
            <pc:sldMk cId="2603697534" sldId="523"/>
            <ac:spMk id="547" creationId="{0F001C3E-35A0-4771-8CFE-A8613C047B3F}"/>
          </ac:spMkLst>
        </pc:spChg>
        <pc:spChg chg="mod">
          <ac:chgData name="Ragnhild Halvorsrud" userId="917ea340-fd63-490f-a7db-68428d24cf32" providerId="ADAL" clId="{3F26B701-AADC-4668-AAA4-FB7BA2B947B1}" dt="2020-06-19T09:05:35.910" v="2736" actId="790"/>
          <ac:spMkLst>
            <pc:docMk/>
            <pc:sldMk cId="2603697534" sldId="523"/>
            <ac:spMk id="548" creationId="{40440A9E-CACE-4DB0-871E-D4550B36C3A6}"/>
          </ac:spMkLst>
        </pc:spChg>
        <pc:spChg chg="mod">
          <ac:chgData name="Ragnhild Halvorsrud" userId="917ea340-fd63-490f-a7db-68428d24cf32" providerId="ADAL" clId="{3F26B701-AADC-4668-AAA4-FB7BA2B947B1}" dt="2020-06-19T09:05:35.912" v="2737" actId="790"/>
          <ac:spMkLst>
            <pc:docMk/>
            <pc:sldMk cId="2603697534" sldId="523"/>
            <ac:spMk id="549" creationId="{E4E5F28C-8623-458A-98A7-B8B5A57D888F}"/>
          </ac:spMkLst>
        </pc:spChg>
        <pc:spChg chg="mod">
          <ac:chgData name="Ragnhild Halvorsrud" userId="917ea340-fd63-490f-a7db-68428d24cf32" providerId="ADAL" clId="{3F26B701-AADC-4668-AAA4-FB7BA2B947B1}" dt="2020-06-19T09:05:35.914" v="2738" actId="790"/>
          <ac:spMkLst>
            <pc:docMk/>
            <pc:sldMk cId="2603697534" sldId="523"/>
            <ac:spMk id="550" creationId="{2FD7F29D-B1D5-40DA-B4BC-C5D2E9041CAF}"/>
          </ac:spMkLst>
        </pc:spChg>
        <pc:spChg chg="mod">
          <ac:chgData name="Ragnhild Halvorsrud" userId="917ea340-fd63-490f-a7db-68428d24cf32" providerId="ADAL" clId="{3F26B701-AADC-4668-AAA4-FB7BA2B947B1}" dt="2020-06-19T09:05:35.915" v="2739" actId="790"/>
          <ac:spMkLst>
            <pc:docMk/>
            <pc:sldMk cId="2603697534" sldId="523"/>
            <ac:spMk id="551" creationId="{F6D88248-DAFE-4D26-992A-D8E99166062A}"/>
          </ac:spMkLst>
        </pc:spChg>
        <pc:spChg chg="mod">
          <ac:chgData name="Ragnhild Halvorsrud" userId="917ea340-fd63-490f-a7db-68428d24cf32" providerId="ADAL" clId="{3F26B701-AADC-4668-AAA4-FB7BA2B947B1}" dt="2020-06-19T09:05:35.917" v="2740" actId="790"/>
          <ac:spMkLst>
            <pc:docMk/>
            <pc:sldMk cId="2603697534" sldId="523"/>
            <ac:spMk id="552" creationId="{03AFBB57-ABBA-4FD6-8A4B-C3A136D28DE6}"/>
          </ac:spMkLst>
        </pc:spChg>
        <pc:spChg chg="mod">
          <ac:chgData name="Ragnhild Halvorsrud" userId="917ea340-fd63-490f-a7db-68428d24cf32" providerId="ADAL" clId="{3F26B701-AADC-4668-AAA4-FB7BA2B947B1}" dt="2020-06-19T09:05:35.918" v="2741" actId="790"/>
          <ac:spMkLst>
            <pc:docMk/>
            <pc:sldMk cId="2603697534" sldId="523"/>
            <ac:spMk id="590" creationId="{BA9C23EC-3823-41E8-BBB8-4429CD88BAD7}"/>
          </ac:spMkLst>
        </pc:spChg>
        <pc:spChg chg="mod">
          <ac:chgData name="Ragnhild Halvorsrud" userId="917ea340-fd63-490f-a7db-68428d24cf32" providerId="ADAL" clId="{3F26B701-AADC-4668-AAA4-FB7BA2B947B1}" dt="2020-06-19T09:05:35.920" v="2742" actId="790"/>
          <ac:spMkLst>
            <pc:docMk/>
            <pc:sldMk cId="2603697534" sldId="523"/>
            <ac:spMk id="591" creationId="{349A0B16-5695-4132-991E-A8313D07A4A7}"/>
          </ac:spMkLst>
        </pc:spChg>
        <pc:spChg chg="mod">
          <ac:chgData name="Ragnhild Halvorsrud" userId="917ea340-fd63-490f-a7db-68428d24cf32" providerId="ADAL" clId="{3F26B701-AADC-4668-AAA4-FB7BA2B947B1}" dt="2020-06-19T09:05:35.921" v="2743" actId="790"/>
          <ac:spMkLst>
            <pc:docMk/>
            <pc:sldMk cId="2603697534" sldId="523"/>
            <ac:spMk id="592" creationId="{066664AC-D41F-44E8-B4DC-468BA264D24B}"/>
          </ac:spMkLst>
        </pc:spChg>
        <pc:spChg chg="mod">
          <ac:chgData name="Ragnhild Halvorsrud" userId="917ea340-fd63-490f-a7db-68428d24cf32" providerId="ADAL" clId="{3F26B701-AADC-4668-AAA4-FB7BA2B947B1}" dt="2020-06-19T09:05:35.923" v="2744" actId="790"/>
          <ac:spMkLst>
            <pc:docMk/>
            <pc:sldMk cId="2603697534" sldId="523"/>
            <ac:spMk id="593" creationId="{819933B7-A587-4E60-B2E5-C5FB62DFD082}"/>
          </ac:spMkLst>
        </pc:spChg>
        <pc:spChg chg="mod">
          <ac:chgData name="Ragnhild Halvorsrud" userId="917ea340-fd63-490f-a7db-68428d24cf32" providerId="ADAL" clId="{3F26B701-AADC-4668-AAA4-FB7BA2B947B1}" dt="2020-06-19T09:05:35.924" v="2745" actId="790"/>
          <ac:spMkLst>
            <pc:docMk/>
            <pc:sldMk cId="2603697534" sldId="523"/>
            <ac:spMk id="594" creationId="{E411638D-1A39-4C4E-B1EB-E48FC2D8EF53}"/>
          </ac:spMkLst>
        </pc:spChg>
        <pc:spChg chg="mod">
          <ac:chgData name="Ragnhild Halvorsrud" userId="917ea340-fd63-490f-a7db-68428d24cf32" providerId="ADAL" clId="{3F26B701-AADC-4668-AAA4-FB7BA2B947B1}" dt="2020-06-19T09:05:35.926" v="2746" actId="790"/>
          <ac:spMkLst>
            <pc:docMk/>
            <pc:sldMk cId="2603697534" sldId="523"/>
            <ac:spMk id="595" creationId="{0B62A3A1-4039-4146-A779-79F05DE9D717}"/>
          </ac:spMkLst>
        </pc:spChg>
        <pc:spChg chg="mod">
          <ac:chgData name="Ragnhild Halvorsrud" userId="917ea340-fd63-490f-a7db-68428d24cf32" providerId="ADAL" clId="{3F26B701-AADC-4668-AAA4-FB7BA2B947B1}" dt="2020-06-19T09:05:35.927" v="2747" actId="790"/>
          <ac:spMkLst>
            <pc:docMk/>
            <pc:sldMk cId="2603697534" sldId="523"/>
            <ac:spMk id="596" creationId="{F9B8342F-E4FC-42B3-A9AB-68DE0B9501E4}"/>
          </ac:spMkLst>
        </pc:spChg>
        <pc:spChg chg="mod">
          <ac:chgData name="Ragnhild Halvorsrud" userId="917ea340-fd63-490f-a7db-68428d24cf32" providerId="ADAL" clId="{3F26B701-AADC-4668-AAA4-FB7BA2B947B1}" dt="2020-06-19T09:05:35.929" v="2748" actId="790"/>
          <ac:spMkLst>
            <pc:docMk/>
            <pc:sldMk cId="2603697534" sldId="523"/>
            <ac:spMk id="597" creationId="{EAF2D570-5FE5-403A-83BC-306E310A9CAF}"/>
          </ac:spMkLst>
        </pc:spChg>
        <pc:spChg chg="mod">
          <ac:chgData name="Ragnhild Halvorsrud" userId="917ea340-fd63-490f-a7db-68428d24cf32" providerId="ADAL" clId="{3F26B701-AADC-4668-AAA4-FB7BA2B947B1}" dt="2020-06-19T09:05:35.992" v="2786" actId="790"/>
          <ac:spMkLst>
            <pc:docMk/>
            <pc:sldMk cId="2603697534" sldId="523"/>
            <ac:spMk id="622" creationId="{D16FBF7A-8D78-4AD5-9E96-B7D24CD96625}"/>
          </ac:spMkLst>
        </pc:spChg>
        <pc:spChg chg="mod">
          <ac:chgData name="Ragnhild Halvorsrud" userId="917ea340-fd63-490f-a7db-68428d24cf32" providerId="ADAL" clId="{3F26B701-AADC-4668-AAA4-FB7BA2B947B1}" dt="2020-06-19T09:05:35.993" v="2787" actId="790"/>
          <ac:spMkLst>
            <pc:docMk/>
            <pc:sldMk cId="2603697534" sldId="523"/>
            <ac:spMk id="625" creationId="{CB471409-7623-43EA-ACE3-908B565126CC}"/>
          </ac:spMkLst>
        </pc:spChg>
        <pc:spChg chg="mod">
          <ac:chgData name="Ragnhild Halvorsrud" userId="917ea340-fd63-490f-a7db-68428d24cf32" providerId="ADAL" clId="{3F26B701-AADC-4668-AAA4-FB7BA2B947B1}" dt="2020-06-19T09:05:35.995" v="2788" actId="790"/>
          <ac:spMkLst>
            <pc:docMk/>
            <pc:sldMk cId="2603697534" sldId="523"/>
            <ac:spMk id="626" creationId="{1A90DE22-0AD2-42AC-AD14-0547A79AB4D5}"/>
          </ac:spMkLst>
        </pc:spChg>
        <pc:spChg chg="mod">
          <ac:chgData name="Ragnhild Halvorsrud" userId="917ea340-fd63-490f-a7db-68428d24cf32" providerId="ADAL" clId="{3F26B701-AADC-4668-AAA4-FB7BA2B947B1}" dt="2020-06-19T09:05:35.997" v="2789" actId="790"/>
          <ac:spMkLst>
            <pc:docMk/>
            <pc:sldMk cId="2603697534" sldId="523"/>
            <ac:spMk id="627" creationId="{DE1680FD-303D-4819-AC0F-36A547964300}"/>
          </ac:spMkLst>
        </pc:spChg>
        <pc:spChg chg="mod">
          <ac:chgData name="Ragnhild Halvorsrud" userId="917ea340-fd63-490f-a7db-68428d24cf32" providerId="ADAL" clId="{3F26B701-AADC-4668-AAA4-FB7BA2B947B1}" dt="2020-06-19T09:05:35.998" v="2790" actId="790"/>
          <ac:spMkLst>
            <pc:docMk/>
            <pc:sldMk cId="2603697534" sldId="523"/>
            <ac:spMk id="628" creationId="{3FFA858A-662B-4C26-9907-2268D901D93F}"/>
          </ac:spMkLst>
        </pc:spChg>
        <pc:spChg chg="mod">
          <ac:chgData name="Ragnhild Halvorsrud" userId="917ea340-fd63-490f-a7db-68428d24cf32" providerId="ADAL" clId="{3F26B701-AADC-4668-AAA4-FB7BA2B947B1}" dt="2020-06-19T09:05:36.001" v="2791" actId="790"/>
          <ac:spMkLst>
            <pc:docMk/>
            <pc:sldMk cId="2603697534" sldId="523"/>
            <ac:spMk id="629" creationId="{30B99F06-C724-43A7-9BDA-9590210F47C7}"/>
          </ac:spMkLst>
        </pc:spChg>
        <pc:spChg chg="mod">
          <ac:chgData name="Ragnhild Halvorsrud" userId="917ea340-fd63-490f-a7db-68428d24cf32" providerId="ADAL" clId="{3F26B701-AADC-4668-AAA4-FB7BA2B947B1}" dt="2020-06-19T09:05:36.003" v="2792" actId="790"/>
          <ac:spMkLst>
            <pc:docMk/>
            <pc:sldMk cId="2603697534" sldId="523"/>
            <ac:spMk id="632" creationId="{A94F0AD7-07D7-4AFA-A10E-B24B19192ED2}"/>
          </ac:spMkLst>
        </pc:spChg>
        <pc:spChg chg="mod">
          <ac:chgData name="Ragnhild Halvorsrud" userId="917ea340-fd63-490f-a7db-68428d24cf32" providerId="ADAL" clId="{3F26B701-AADC-4668-AAA4-FB7BA2B947B1}" dt="2020-06-19T09:05:36.014" v="2798" actId="790"/>
          <ac:spMkLst>
            <pc:docMk/>
            <pc:sldMk cId="2603697534" sldId="523"/>
            <ac:spMk id="635" creationId="{2D0A4DA5-C346-4D20-B29D-3D7DC04C9BB4}"/>
          </ac:spMkLst>
        </pc:spChg>
        <pc:spChg chg="mod">
          <ac:chgData name="Ragnhild Halvorsrud" userId="917ea340-fd63-490f-a7db-68428d24cf32" providerId="ADAL" clId="{3F26B701-AADC-4668-AAA4-FB7BA2B947B1}" dt="2020-06-19T09:05:36.016" v="2799" actId="790"/>
          <ac:spMkLst>
            <pc:docMk/>
            <pc:sldMk cId="2603697534" sldId="523"/>
            <ac:spMk id="636" creationId="{80EE4A95-0521-49AB-A365-34F8543F083F}"/>
          </ac:spMkLst>
        </pc:spChg>
        <pc:spChg chg="mod">
          <ac:chgData name="Ragnhild Halvorsrud" userId="917ea340-fd63-490f-a7db-68428d24cf32" providerId="ADAL" clId="{3F26B701-AADC-4668-AAA4-FB7BA2B947B1}" dt="2020-06-19T09:05:36.017" v="2800" actId="790"/>
          <ac:spMkLst>
            <pc:docMk/>
            <pc:sldMk cId="2603697534" sldId="523"/>
            <ac:spMk id="637" creationId="{D2C5932A-3719-493C-A894-950633BB4488}"/>
          </ac:spMkLst>
        </pc:spChg>
        <pc:spChg chg="mod">
          <ac:chgData name="Ragnhild Halvorsrud" userId="917ea340-fd63-490f-a7db-68428d24cf32" providerId="ADAL" clId="{3F26B701-AADC-4668-AAA4-FB7BA2B947B1}" dt="2020-06-19T09:05:36.019" v="2801" actId="790"/>
          <ac:spMkLst>
            <pc:docMk/>
            <pc:sldMk cId="2603697534" sldId="523"/>
            <ac:spMk id="638" creationId="{4A5AAE1B-4713-41FE-88C2-10F00ABE1648}"/>
          </ac:spMkLst>
        </pc:spChg>
        <pc:spChg chg="mod">
          <ac:chgData name="Ragnhild Halvorsrud" userId="917ea340-fd63-490f-a7db-68428d24cf32" providerId="ADAL" clId="{3F26B701-AADC-4668-AAA4-FB7BA2B947B1}" dt="2020-06-19T09:05:36.020" v="2802" actId="790"/>
          <ac:spMkLst>
            <pc:docMk/>
            <pc:sldMk cId="2603697534" sldId="523"/>
            <ac:spMk id="639" creationId="{76D37B4E-F0B6-484C-A8E1-9A9C84AB4C6A}"/>
          </ac:spMkLst>
        </pc:spChg>
        <pc:spChg chg="mod">
          <ac:chgData name="Ragnhild Halvorsrud" userId="917ea340-fd63-490f-a7db-68428d24cf32" providerId="ADAL" clId="{3F26B701-AADC-4668-AAA4-FB7BA2B947B1}" dt="2020-06-19T09:05:36.022" v="2803" actId="790"/>
          <ac:spMkLst>
            <pc:docMk/>
            <pc:sldMk cId="2603697534" sldId="523"/>
            <ac:spMk id="640" creationId="{7A740749-A78A-4C8D-B86B-BE92E557F007}"/>
          </ac:spMkLst>
        </pc:spChg>
        <pc:spChg chg="mod">
          <ac:chgData name="Ragnhild Halvorsrud" userId="917ea340-fd63-490f-a7db-68428d24cf32" providerId="ADAL" clId="{3F26B701-AADC-4668-AAA4-FB7BA2B947B1}" dt="2020-06-19T09:05:36.024" v="2804" actId="790"/>
          <ac:spMkLst>
            <pc:docMk/>
            <pc:sldMk cId="2603697534" sldId="523"/>
            <ac:spMk id="641" creationId="{98711C28-C97E-4F5D-A889-6BCEE07EABCA}"/>
          </ac:spMkLst>
        </pc:spChg>
        <pc:spChg chg="mod">
          <ac:chgData name="Ragnhild Halvorsrud" userId="917ea340-fd63-490f-a7db-68428d24cf32" providerId="ADAL" clId="{3F26B701-AADC-4668-AAA4-FB7BA2B947B1}" dt="2020-06-19T09:05:36.025" v="2805" actId="790"/>
          <ac:spMkLst>
            <pc:docMk/>
            <pc:sldMk cId="2603697534" sldId="523"/>
            <ac:spMk id="644" creationId="{845AA360-42BF-4FCB-8042-A560440402CC}"/>
          </ac:spMkLst>
        </pc:spChg>
        <pc:spChg chg="mod">
          <ac:chgData name="Ragnhild Halvorsrud" userId="917ea340-fd63-490f-a7db-68428d24cf32" providerId="ADAL" clId="{3F26B701-AADC-4668-AAA4-FB7BA2B947B1}" dt="2020-06-19T09:05:36.027" v="2806" actId="790"/>
          <ac:spMkLst>
            <pc:docMk/>
            <pc:sldMk cId="2603697534" sldId="523"/>
            <ac:spMk id="645" creationId="{E2F58609-BFC3-4EF6-9198-96380A6D8853}"/>
          </ac:spMkLst>
        </pc:spChg>
        <pc:spChg chg="mod">
          <ac:chgData name="Ragnhild Halvorsrud" userId="917ea340-fd63-490f-a7db-68428d24cf32" providerId="ADAL" clId="{3F26B701-AADC-4668-AAA4-FB7BA2B947B1}" dt="2020-06-19T09:05:36.028" v="2807" actId="790"/>
          <ac:spMkLst>
            <pc:docMk/>
            <pc:sldMk cId="2603697534" sldId="523"/>
            <ac:spMk id="646" creationId="{B5AA9175-E0DB-4336-9171-C4E9FA7856B7}"/>
          </ac:spMkLst>
        </pc:spChg>
        <pc:spChg chg="mod">
          <ac:chgData name="Ragnhild Halvorsrud" userId="917ea340-fd63-490f-a7db-68428d24cf32" providerId="ADAL" clId="{3F26B701-AADC-4668-AAA4-FB7BA2B947B1}" dt="2020-06-19T09:05:36.030" v="2808" actId="790"/>
          <ac:spMkLst>
            <pc:docMk/>
            <pc:sldMk cId="2603697534" sldId="523"/>
            <ac:spMk id="647" creationId="{1D1DFC6D-4130-44E7-864E-AB2CB5DBEF15}"/>
          </ac:spMkLst>
        </pc:spChg>
        <pc:spChg chg="mod">
          <ac:chgData name="Ragnhild Halvorsrud" userId="917ea340-fd63-490f-a7db-68428d24cf32" providerId="ADAL" clId="{3F26B701-AADC-4668-AAA4-FB7BA2B947B1}" dt="2020-06-19T09:05:36.031" v="2809" actId="790"/>
          <ac:spMkLst>
            <pc:docMk/>
            <pc:sldMk cId="2603697534" sldId="523"/>
            <ac:spMk id="648" creationId="{9B496F17-85ED-4782-8547-4F05EEA11A58}"/>
          </ac:spMkLst>
        </pc:spChg>
        <pc:spChg chg="mod">
          <ac:chgData name="Ragnhild Halvorsrud" userId="917ea340-fd63-490f-a7db-68428d24cf32" providerId="ADAL" clId="{3F26B701-AADC-4668-AAA4-FB7BA2B947B1}" dt="2020-06-19T09:05:36.033" v="2810" actId="790"/>
          <ac:spMkLst>
            <pc:docMk/>
            <pc:sldMk cId="2603697534" sldId="523"/>
            <ac:spMk id="649" creationId="{58F98B75-BBA4-4B4E-AC5F-20437DCDA0E3}"/>
          </ac:spMkLst>
        </pc:spChg>
        <pc:spChg chg="mod">
          <ac:chgData name="Ragnhild Halvorsrud" userId="917ea340-fd63-490f-a7db-68428d24cf32" providerId="ADAL" clId="{3F26B701-AADC-4668-AAA4-FB7BA2B947B1}" dt="2020-06-19T09:05:36.034" v="2811" actId="790"/>
          <ac:spMkLst>
            <pc:docMk/>
            <pc:sldMk cId="2603697534" sldId="523"/>
            <ac:spMk id="650" creationId="{EC68C981-5157-458F-910F-A47DCFD9CDA6}"/>
          </ac:spMkLst>
        </pc:spChg>
        <pc:spChg chg="mod">
          <ac:chgData name="Ragnhild Halvorsrud" userId="917ea340-fd63-490f-a7db-68428d24cf32" providerId="ADAL" clId="{3F26B701-AADC-4668-AAA4-FB7BA2B947B1}" dt="2020-06-19T09:05:36.036" v="2812" actId="790"/>
          <ac:spMkLst>
            <pc:docMk/>
            <pc:sldMk cId="2603697534" sldId="523"/>
            <ac:spMk id="653" creationId="{5CFAF07A-FBC2-4F9B-9144-6D23101AB7BA}"/>
          </ac:spMkLst>
        </pc:spChg>
        <pc:spChg chg="mod">
          <ac:chgData name="Ragnhild Halvorsrud" userId="917ea340-fd63-490f-a7db-68428d24cf32" providerId="ADAL" clId="{3F26B701-AADC-4668-AAA4-FB7BA2B947B1}" dt="2020-06-19T09:05:36.037" v="2813" actId="790"/>
          <ac:spMkLst>
            <pc:docMk/>
            <pc:sldMk cId="2603697534" sldId="523"/>
            <ac:spMk id="654" creationId="{3CE2B54D-8215-4C07-8190-78EDDEFE3E38}"/>
          </ac:spMkLst>
        </pc:spChg>
        <pc:spChg chg="mod">
          <ac:chgData name="Ragnhild Halvorsrud" userId="917ea340-fd63-490f-a7db-68428d24cf32" providerId="ADAL" clId="{3F26B701-AADC-4668-AAA4-FB7BA2B947B1}" dt="2020-06-19T09:05:36.039" v="2814" actId="790"/>
          <ac:spMkLst>
            <pc:docMk/>
            <pc:sldMk cId="2603697534" sldId="523"/>
            <ac:spMk id="655" creationId="{7A2DD35C-A670-48D6-B6AE-CF525F15D0E3}"/>
          </ac:spMkLst>
        </pc:spChg>
        <pc:spChg chg="mod">
          <ac:chgData name="Ragnhild Halvorsrud" userId="917ea340-fd63-490f-a7db-68428d24cf32" providerId="ADAL" clId="{3F26B701-AADC-4668-AAA4-FB7BA2B947B1}" dt="2020-06-19T09:05:36.041" v="2815" actId="790"/>
          <ac:spMkLst>
            <pc:docMk/>
            <pc:sldMk cId="2603697534" sldId="523"/>
            <ac:spMk id="656" creationId="{CCF8A5FF-94A8-418F-A879-F179A0937B84}"/>
          </ac:spMkLst>
        </pc:spChg>
        <pc:spChg chg="mod">
          <ac:chgData name="Ragnhild Halvorsrud" userId="917ea340-fd63-490f-a7db-68428d24cf32" providerId="ADAL" clId="{3F26B701-AADC-4668-AAA4-FB7BA2B947B1}" dt="2020-06-19T09:05:36.042" v="2816" actId="790"/>
          <ac:spMkLst>
            <pc:docMk/>
            <pc:sldMk cId="2603697534" sldId="523"/>
            <ac:spMk id="657" creationId="{370FE0D6-E591-4824-9166-A85A52A46EDB}"/>
          </ac:spMkLst>
        </pc:spChg>
        <pc:spChg chg="mod">
          <ac:chgData name="Ragnhild Halvorsrud" userId="917ea340-fd63-490f-a7db-68428d24cf32" providerId="ADAL" clId="{3F26B701-AADC-4668-AAA4-FB7BA2B947B1}" dt="2020-06-19T09:05:36.044" v="2817" actId="790"/>
          <ac:spMkLst>
            <pc:docMk/>
            <pc:sldMk cId="2603697534" sldId="523"/>
            <ac:spMk id="658" creationId="{14E0C293-EAEE-4716-9516-4735503C41E1}"/>
          </ac:spMkLst>
        </pc:spChg>
        <pc:spChg chg="mod">
          <ac:chgData name="Ragnhild Halvorsrud" userId="917ea340-fd63-490f-a7db-68428d24cf32" providerId="ADAL" clId="{3F26B701-AADC-4668-AAA4-FB7BA2B947B1}" dt="2020-06-19T09:05:36.045" v="2818" actId="790"/>
          <ac:spMkLst>
            <pc:docMk/>
            <pc:sldMk cId="2603697534" sldId="523"/>
            <ac:spMk id="659" creationId="{14F3001C-2248-4879-838F-6A406EBB0799}"/>
          </ac:spMkLst>
        </pc:spChg>
        <pc:spChg chg="mod">
          <ac:chgData name="Ragnhild Halvorsrud" userId="917ea340-fd63-490f-a7db-68428d24cf32" providerId="ADAL" clId="{3F26B701-AADC-4668-AAA4-FB7BA2B947B1}" dt="2020-06-19T09:05:36.047" v="2819" actId="790"/>
          <ac:spMkLst>
            <pc:docMk/>
            <pc:sldMk cId="2603697534" sldId="523"/>
            <ac:spMk id="662" creationId="{88EF2AD5-6266-45FB-82F4-BAA49B566907}"/>
          </ac:spMkLst>
        </pc:spChg>
        <pc:spChg chg="mod">
          <ac:chgData name="Ragnhild Halvorsrud" userId="917ea340-fd63-490f-a7db-68428d24cf32" providerId="ADAL" clId="{3F26B701-AADC-4668-AAA4-FB7BA2B947B1}" dt="2020-06-19T09:05:36.048" v="2820" actId="790"/>
          <ac:spMkLst>
            <pc:docMk/>
            <pc:sldMk cId="2603697534" sldId="523"/>
            <ac:spMk id="663" creationId="{B3DF3941-BEDE-4144-A89B-7E275427AB2B}"/>
          </ac:spMkLst>
        </pc:spChg>
        <pc:spChg chg="mod">
          <ac:chgData name="Ragnhild Halvorsrud" userId="917ea340-fd63-490f-a7db-68428d24cf32" providerId="ADAL" clId="{3F26B701-AADC-4668-AAA4-FB7BA2B947B1}" dt="2020-06-19T09:05:36.050" v="2821" actId="790"/>
          <ac:spMkLst>
            <pc:docMk/>
            <pc:sldMk cId="2603697534" sldId="523"/>
            <ac:spMk id="664" creationId="{F7419B98-2DE2-42A9-816D-BBE7EBB11953}"/>
          </ac:spMkLst>
        </pc:spChg>
        <pc:spChg chg="mod">
          <ac:chgData name="Ragnhild Halvorsrud" userId="917ea340-fd63-490f-a7db-68428d24cf32" providerId="ADAL" clId="{3F26B701-AADC-4668-AAA4-FB7BA2B947B1}" dt="2020-06-19T09:05:36.051" v="2822" actId="790"/>
          <ac:spMkLst>
            <pc:docMk/>
            <pc:sldMk cId="2603697534" sldId="523"/>
            <ac:spMk id="665" creationId="{3F073311-D562-4FE9-B715-79A05C904267}"/>
          </ac:spMkLst>
        </pc:spChg>
        <pc:spChg chg="mod">
          <ac:chgData name="Ragnhild Halvorsrud" userId="917ea340-fd63-490f-a7db-68428d24cf32" providerId="ADAL" clId="{3F26B701-AADC-4668-AAA4-FB7BA2B947B1}" dt="2020-06-19T09:05:36.053" v="2823" actId="790"/>
          <ac:spMkLst>
            <pc:docMk/>
            <pc:sldMk cId="2603697534" sldId="523"/>
            <ac:spMk id="666" creationId="{B2F6B83A-5BEA-45D0-89FB-29E2612DA2B4}"/>
          </ac:spMkLst>
        </pc:spChg>
        <pc:spChg chg="mod">
          <ac:chgData name="Ragnhild Halvorsrud" userId="917ea340-fd63-490f-a7db-68428d24cf32" providerId="ADAL" clId="{3F26B701-AADC-4668-AAA4-FB7BA2B947B1}" dt="2020-06-19T09:05:36.054" v="2824" actId="790"/>
          <ac:spMkLst>
            <pc:docMk/>
            <pc:sldMk cId="2603697534" sldId="523"/>
            <ac:spMk id="667" creationId="{8A11EAAC-4EE4-43D7-8B50-18D08056887A}"/>
          </ac:spMkLst>
        </pc:spChg>
        <pc:spChg chg="mod">
          <ac:chgData name="Ragnhild Halvorsrud" userId="917ea340-fd63-490f-a7db-68428d24cf32" providerId="ADAL" clId="{3F26B701-AADC-4668-AAA4-FB7BA2B947B1}" dt="2020-06-19T09:05:36.056" v="2825" actId="790"/>
          <ac:spMkLst>
            <pc:docMk/>
            <pc:sldMk cId="2603697534" sldId="523"/>
            <ac:spMk id="668" creationId="{1DB993DC-17A9-43D6-92CF-04385A7AAA1F}"/>
          </ac:spMkLst>
        </pc:spChg>
        <pc:spChg chg="mod">
          <ac:chgData name="Ragnhild Halvorsrud" userId="917ea340-fd63-490f-a7db-68428d24cf32" providerId="ADAL" clId="{3F26B701-AADC-4668-AAA4-FB7BA2B947B1}" dt="2020-06-19T09:05:36.057" v="2826" actId="790"/>
          <ac:spMkLst>
            <pc:docMk/>
            <pc:sldMk cId="2603697534" sldId="523"/>
            <ac:spMk id="671" creationId="{E97FD160-960F-4229-8252-30F7A9982358}"/>
          </ac:spMkLst>
        </pc:spChg>
        <pc:spChg chg="mod">
          <ac:chgData name="Ragnhild Halvorsrud" userId="917ea340-fd63-490f-a7db-68428d24cf32" providerId="ADAL" clId="{3F26B701-AADC-4668-AAA4-FB7BA2B947B1}" dt="2020-06-19T09:05:36.059" v="2827" actId="790"/>
          <ac:spMkLst>
            <pc:docMk/>
            <pc:sldMk cId="2603697534" sldId="523"/>
            <ac:spMk id="672" creationId="{780916AF-9AEC-4B40-8A24-A60200CA52B5}"/>
          </ac:spMkLst>
        </pc:spChg>
        <pc:spChg chg="mod">
          <ac:chgData name="Ragnhild Halvorsrud" userId="917ea340-fd63-490f-a7db-68428d24cf32" providerId="ADAL" clId="{3F26B701-AADC-4668-AAA4-FB7BA2B947B1}" dt="2020-06-19T09:05:36.060" v="2828" actId="790"/>
          <ac:spMkLst>
            <pc:docMk/>
            <pc:sldMk cId="2603697534" sldId="523"/>
            <ac:spMk id="673" creationId="{FBE5398C-4A27-46DB-B2B1-D5C8C3946B1F}"/>
          </ac:spMkLst>
        </pc:spChg>
        <pc:spChg chg="mod">
          <ac:chgData name="Ragnhild Halvorsrud" userId="917ea340-fd63-490f-a7db-68428d24cf32" providerId="ADAL" clId="{3F26B701-AADC-4668-AAA4-FB7BA2B947B1}" dt="2020-06-19T09:05:36.062" v="2829" actId="790"/>
          <ac:spMkLst>
            <pc:docMk/>
            <pc:sldMk cId="2603697534" sldId="523"/>
            <ac:spMk id="674" creationId="{1C798D05-06A2-437C-A34F-6E108172DDBC}"/>
          </ac:spMkLst>
        </pc:spChg>
        <pc:spChg chg="mod">
          <ac:chgData name="Ragnhild Halvorsrud" userId="917ea340-fd63-490f-a7db-68428d24cf32" providerId="ADAL" clId="{3F26B701-AADC-4668-AAA4-FB7BA2B947B1}" dt="2020-06-19T09:05:36.063" v="2830" actId="790"/>
          <ac:spMkLst>
            <pc:docMk/>
            <pc:sldMk cId="2603697534" sldId="523"/>
            <ac:spMk id="675" creationId="{8D78E635-CD80-48F3-B94D-87EFB74B0D6B}"/>
          </ac:spMkLst>
        </pc:spChg>
        <pc:spChg chg="mod">
          <ac:chgData name="Ragnhild Halvorsrud" userId="917ea340-fd63-490f-a7db-68428d24cf32" providerId="ADAL" clId="{3F26B701-AADC-4668-AAA4-FB7BA2B947B1}" dt="2020-06-19T09:05:36.065" v="2831" actId="790"/>
          <ac:spMkLst>
            <pc:docMk/>
            <pc:sldMk cId="2603697534" sldId="523"/>
            <ac:spMk id="676" creationId="{179F0585-DB96-4864-A805-733824DF03A6}"/>
          </ac:spMkLst>
        </pc:spChg>
        <pc:spChg chg="mod">
          <ac:chgData name="Ragnhild Halvorsrud" userId="917ea340-fd63-490f-a7db-68428d24cf32" providerId="ADAL" clId="{3F26B701-AADC-4668-AAA4-FB7BA2B947B1}" dt="2020-06-19T09:05:36.067" v="2832" actId="790"/>
          <ac:spMkLst>
            <pc:docMk/>
            <pc:sldMk cId="2603697534" sldId="523"/>
            <ac:spMk id="677" creationId="{5E45CC96-825D-45E3-8D2B-853A04E42C65}"/>
          </ac:spMkLst>
        </pc:spChg>
        <pc:spChg chg="mod">
          <ac:chgData name="Ragnhild Halvorsrud" userId="917ea340-fd63-490f-a7db-68428d24cf32" providerId="ADAL" clId="{3F26B701-AADC-4668-AAA4-FB7BA2B947B1}" dt="2020-06-19T09:05:36.081" v="2838" actId="790"/>
          <ac:spMkLst>
            <pc:docMk/>
            <pc:sldMk cId="2603697534" sldId="523"/>
            <ac:spMk id="680" creationId="{4F542749-CA03-4BB9-92A5-99983BC1514A}"/>
          </ac:spMkLst>
        </pc:spChg>
        <pc:spChg chg="mod">
          <ac:chgData name="Ragnhild Halvorsrud" userId="917ea340-fd63-490f-a7db-68428d24cf32" providerId="ADAL" clId="{3F26B701-AADC-4668-AAA4-FB7BA2B947B1}" dt="2020-06-19T09:05:36.083" v="2839" actId="790"/>
          <ac:spMkLst>
            <pc:docMk/>
            <pc:sldMk cId="2603697534" sldId="523"/>
            <ac:spMk id="681" creationId="{16642BEB-F9DF-4105-9707-ED04986A2286}"/>
          </ac:spMkLst>
        </pc:spChg>
        <pc:spChg chg="mod">
          <ac:chgData name="Ragnhild Halvorsrud" userId="917ea340-fd63-490f-a7db-68428d24cf32" providerId="ADAL" clId="{3F26B701-AADC-4668-AAA4-FB7BA2B947B1}" dt="2020-06-19T09:05:36.084" v="2840" actId="790"/>
          <ac:spMkLst>
            <pc:docMk/>
            <pc:sldMk cId="2603697534" sldId="523"/>
            <ac:spMk id="686" creationId="{195477BE-F027-40AB-8D0C-001F02FBD9AE}"/>
          </ac:spMkLst>
        </pc:spChg>
        <pc:spChg chg="mod">
          <ac:chgData name="Ragnhild Halvorsrud" userId="917ea340-fd63-490f-a7db-68428d24cf32" providerId="ADAL" clId="{3F26B701-AADC-4668-AAA4-FB7BA2B947B1}" dt="2020-06-19T09:05:36.086" v="2841" actId="790"/>
          <ac:spMkLst>
            <pc:docMk/>
            <pc:sldMk cId="2603697534" sldId="523"/>
            <ac:spMk id="689" creationId="{9F448F75-3874-4490-A536-425D8084A5DC}"/>
          </ac:spMkLst>
        </pc:spChg>
        <pc:spChg chg="mod">
          <ac:chgData name="Ragnhild Halvorsrud" userId="917ea340-fd63-490f-a7db-68428d24cf32" providerId="ADAL" clId="{3F26B701-AADC-4668-AAA4-FB7BA2B947B1}" dt="2020-06-19T09:05:36.087" v="2842" actId="790"/>
          <ac:spMkLst>
            <pc:docMk/>
            <pc:sldMk cId="2603697534" sldId="523"/>
            <ac:spMk id="690" creationId="{89FBA0EA-BB05-4169-A8D9-0270D7C5763B}"/>
          </ac:spMkLst>
        </pc:spChg>
        <pc:spChg chg="mod">
          <ac:chgData name="Ragnhild Halvorsrud" userId="917ea340-fd63-490f-a7db-68428d24cf32" providerId="ADAL" clId="{3F26B701-AADC-4668-AAA4-FB7BA2B947B1}" dt="2020-06-19T09:05:36.089" v="2843" actId="790"/>
          <ac:spMkLst>
            <pc:docMk/>
            <pc:sldMk cId="2603697534" sldId="523"/>
            <ac:spMk id="695" creationId="{25DA16DD-C8E4-4AC0-8C19-03E424EBAC72}"/>
          </ac:spMkLst>
        </pc:spChg>
        <pc:spChg chg="mod">
          <ac:chgData name="Ragnhild Halvorsrud" userId="917ea340-fd63-490f-a7db-68428d24cf32" providerId="ADAL" clId="{3F26B701-AADC-4668-AAA4-FB7BA2B947B1}" dt="2020-06-19T09:05:35.943" v="2757" actId="790"/>
          <ac:spMkLst>
            <pc:docMk/>
            <pc:sldMk cId="2603697534" sldId="523"/>
            <ac:spMk id="697" creationId="{5E4AB334-9376-4A0C-9049-4B0ED4F9BCB9}"/>
          </ac:spMkLst>
        </pc:spChg>
        <pc:spChg chg="mod">
          <ac:chgData name="Ragnhild Halvorsrud" userId="917ea340-fd63-490f-a7db-68428d24cf32" providerId="ADAL" clId="{3F26B701-AADC-4668-AAA4-FB7BA2B947B1}" dt="2020-06-19T09:05:35.944" v="2758" actId="790"/>
          <ac:spMkLst>
            <pc:docMk/>
            <pc:sldMk cId="2603697534" sldId="523"/>
            <ac:spMk id="698" creationId="{A060CEDF-C072-4222-95EF-359C85E1C8FC}"/>
          </ac:spMkLst>
        </pc:spChg>
        <pc:spChg chg="mod">
          <ac:chgData name="Ragnhild Halvorsrud" userId="917ea340-fd63-490f-a7db-68428d24cf32" providerId="ADAL" clId="{3F26B701-AADC-4668-AAA4-FB7BA2B947B1}" dt="2020-06-19T09:05:35.946" v="2759" actId="790"/>
          <ac:spMkLst>
            <pc:docMk/>
            <pc:sldMk cId="2603697534" sldId="523"/>
            <ac:spMk id="699" creationId="{9A110AD8-2502-4A09-937C-76BBF924BB18}"/>
          </ac:spMkLst>
        </pc:spChg>
        <pc:spChg chg="mod">
          <ac:chgData name="Ragnhild Halvorsrud" userId="917ea340-fd63-490f-a7db-68428d24cf32" providerId="ADAL" clId="{3F26B701-AADC-4668-AAA4-FB7BA2B947B1}" dt="2020-06-19T09:05:35.947" v="2760" actId="790"/>
          <ac:spMkLst>
            <pc:docMk/>
            <pc:sldMk cId="2603697534" sldId="523"/>
            <ac:spMk id="700" creationId="{C5E86649-3203-4B14-9DDE-DC765949BD1C}"/>
          </ac:spMkLst>
        </pc:spChg>
        <pc:spChg chg="mod">
          <ac:chgData name="Ragnhild Halvorsrud" userId="917ea340-fd63-490f-a7db-68428d24cf32" providerId="ADAL" clId="{3F26B701-AADC-4668-AAA4-FB7BA2B947B1}" dt="2020-06-19T09:05:35.949" v="2761" actId="790"/>
          <ac:spMkLst>
            <pc:docMk/>
            <pc:sldMk cId="2603697534" sldId="523"/>
            <ac:spMk id="701" creationId="{F3077DAC-72D2-4533-8CD5-088BA5B28D55}"/>
          </ac:spMkLst>
        </pc:spChg>
        <pc:spChg chg="mod">
          <ac:chgData name="Ragnhild Halvorsrud" userId="917ea340-fd63-490f-a7db-68428d24cf32" providerId="ADAL" clId="{3F26B701-AADC-4668-AAA4-FB7BA2B947B1}" dt="2020-06-19T09:05:35.950" v="2762" actId="790"/>
          <ac:spMkLst>
            <pc:docMk/>
            <pc:sldMk cId="2603697534" sldId="523"/>
            <ac:spMk id="702" creationId="{10AF5F1E-938E-4BCA-A345-FA0A53B88979}"/>
          </ac:spMkLst>
        </pc:spChg>
        <pc:spChg chg="mod">
          <ac:chgData name="Ragnhild Halvorsrud" userId="917ea340-fd63-490f-a7db-68428d24cf32" providerId="ADAL" clId="{3F26B701-AADC-4668-AAA4-FB7BA2B947B1}" dt="2020-06-19T09:05:36.006" v="2793" actId="790"/>
          <ac:spMkLst>
            <pc:docMk/>
            <pc:sldMk cId="2603697534" sldId="523"/>
            <ac:spMk id="703" creationId="{11713DA1-B715-4255-B9B6-74FBA3FEF497}"/>
          </ac:spMkLst>
        </pc:spChg>
        <pc:spChg chg="mod">
          <ac:chgData name="Ragnhild Halvorsrud" userId="917ea340-fd63-490f-a7db-68428d24cf32" providerId="ADAL" clId="{3F26B701-AADC-4668-AAA4-FB7BA2B947B1}" dt="2020-06-19T09:05:36.007" v="2794" actId="790"/>
          <ac:spMkLst>
            <pc:docMk/>
            <pc:sldMk cId="2603697534" sldId="523"/>
            <ac:spMk id="704" creationId="{BB7B050F-1F6E-4020-9415-15A91BA04EA1}"/>
          </ac:spMkLst>
        </pc:spChg>
        <pc:spChg chg="mod">
          <ac:chgData name="Ragnhild Halvorsrud" userId="917ea340-fd63-490f-a7db-68428d24cf32" providerId="ADAL" clId="{3F26B701-AADC-4668-AAA4-FB7BA2B947B1}" dt="2020-06-19T09:05:36.009" v="2795" actId="790"/>
          <ac:spMkLst>
            <pc:docMk/>
            <pc:sldMk cId="2603697534" sldId="523"/>
            <ac:spMk id="705" creationId="{8725E4D3-E4B3-4FB6-AEC8-05BB70846382}"/>
          </ac:spMkLst>
        </pc:spChg>
        <pc:spChg chg="mod">
          <ac:chgData name="Ragnhild Halvorsrud" userId="917ea340-fd63-490f-a7db-68428d24cf32" providerId="ADAL" clId="{3F26B701-AADC-4668-AAA4-FB7BA2B947B1}" dt="2020-06-19T09:05:36.010" v="2796" actId="790"/>
          <ac:spMkLst>
            <pc:docMk/>
            <pc:sldMk cId="2603697534" sldId="523"/>
            <ac:spMk id="706" creationId="{442FB227-3075-47AA-9D92-0AD56F44EA45}"/>
          </ac:spMkLst>
        </pc:spChg>
        <pc:spChg chg="mod">
          <ac:chgData name="Ragnhild Halvorsrud" userId="917ea340-fd63-490f-a7db-68428d24cf32" providerId="ADAL" clId="{3F26B701-AADC-4668-AAA4-FB7BA2B947B1}" dt="2020-06-19T09:05:36.012" v="2797" actId="790"/>
          <ac:spMkLst>
            <pc:docMk/>
            <pc:sldMk cId="2603697534" sldId="523"/>
            <ac:spMk id="707" creationId="{CC33A6B1-61AB-4F3D-88F3-EF23C640BEA0}"/>
          </ac:spMkLst>
        </pc:spChg>
        <pc:spChg chg="mod">
          <ac:chgData name="Ragnhild Halvorsrud" userId="917ea340-fd63-490f-a7db-68428d24cf32" providerId="ADAL" clId="{3F26B701-AADC-4668-AAA4-FB7BA2B947B1}" dt="2020-06-19T09:05:36.069" v="2833" actId="790"/>
          <ac:spMkLst>
            <pc:docMk/>
            <pc:sldMk cId="2603697534" sldId="523"/>
            <ac:spMk id="716" creationId="{1EA989C3-D25A-4473-8032-963ED77D0859}"/>
          </ac:spMkLst>
        </pc:spChg>
        <pc:spChg chg="mod">
          <ac:chgData name="Ragnhild Halvorsrud" userId="917ea340-fd63-490f-a7db-68428d24cf32" providerId="ADAL" clId="{3F26B701-AADC-4668-AAA4-FB7BA2B947B1}" dt="2020-06-19T09:05:36.071" v="2834" actId="790"/>
          <ac:spMkLst>
            <pc:docMk/>
            <pc:sldMk cId="2603697534" sldId="523"/>
            <ac:spMk id="717" creationId="{121EDC8A-6D84-4BDC-80CA-CAF46BF334BB}"/>
          </ac:spMkLst>
        </pc:spChg>
        <pc:spChg chg="mod">
          <ac:chgData name="Ragnhild Halvorsrud" userId="917ea340-fd63-490f-a7db-68428d24cf32" providerId="ADAL" clId="{3F26B701-AADC-4668-AAA4-FB7BA2B947B1}" dt="2020-06-19T09:05:36.074" v="2835" actId="790"/>
          <ac:spMkLst>
            <pc:docMk/>
            <pc:sldMk cId="2603697534" sldId="523"/>
            <ac:spMk id="718" creationId="{468DE55B-13EC-4D35-ABC7-84762D16AE85}"/>
          </ac:spMkLst>
        </pc:spChg>
        <pc:spChg chg="mod">
          <ac:chgData name="Ragnhild Halvorsrud" userId="917ea340-fd63-490f-a7db-68428d24cf32" providerId="ADAL" clId="{3F26B701-AADC-4668-AAA4-FB7BA2B947B1}" dt="2020-06-19T09:05:36.076" v="2836" actId="790"/>
          <ac:spMkLst>
            <pc:docMk/>
            <pc:sldMk cId="2603697534" sldId="523"/>
            <ac:spMk id="719" creationId="{F972DDB3-84D7-4611-9BC7-57E634DC0C72}"/>
          </ac:spMkLst>
        </pc:spChg>
        <pc:spChg chg="mod">
          <ac:chgData name="Ragnhild Halvorsrud" userId="917ea340-fd63-490f-a7db-68428d24cf32" providerId="ADAL" clId="{3F26B701-AADC-4668-AAA4-FB7BA2B947B1}" dt="2020-06-19T09:05:36.078" v="2837" actId="790"/>
          <ac:spMkLst>
            <pc:docMk/>
            <pc:sldMk cId="2603697534" sldId="523"/>
            <ac:spMk id="720" creationId="{418A9580-BFC4-4B93-9CCB-635FA58E030E}"/>
          </ac:spMkLst>
        </pc:spChg>
        <pc:spChg chg="mod">
          <ac:chgData name="Ragnhild Halvorsrud" userId="917ea340-fd63-490f-a7db-68428d24cf32" providerId="ADAL" clId="{3F26B701-AADC-4668-AAA4-FB7BA2B947B1}" dt="2020-06-19T09:05:36.090" v="2844" actId="790"/>
          <ac:spMkLst>
            <pc:docMk/>
            <pc:sldMk cId="2603697534" sldId="523"/>
            <ac:spMk id="748" creationId="{D7A6DE4D-B33F-4024-80C6-6017A8336099}"/>
          </ac:spMkLst>
        </pc:spChg>
        <pc:spChg chg="mod">
          <ac:chgData name="Ragnhild Halvorsrud" userId="917ea340-fd63-490f-a7db-68428d24cf32" providerId="ADAL" clId="{3F26B701-AADC-4668-AAA4-FB7BA2B947B1}" dt="2020-06-19T09:05:36.092" v="2845" actId="790"/>
          <ac:spMkLst>
            <pc:docMk/>
            <pc:sldMk cId="2603697534" sldId="523"/>
            <ac:spMk id="749" creationId="{B6AD12E3-D027-4C18-96C1-9F58051D9E8F}"/>
          </ac:spMkLst>
        </pc:spChg>
        <pc:spChg chg="mod">
          <ac:chgData name="Ragnhild Halvorsrud" userId="917ea340-fd63-490f-a7db-68428d24cf32" providerId="ADAL" clId="{3F26B701-AADC-4668-AAA4-FB7BA2B947B1}" dt="2020-06-19T09:05:36.094" v="2846" actId="790"/>
          <ac:spMkLst>
            <pc:docMk/>
            <pc:sldMk cId="2603697534" sldId="523"/>
            <ac:spMk id="754" creationId="{64A4545C-005C-4885-B60D-3573912E34D6}"/>
          </ac:spMkLst>
        </pc:spChg>
        <pc:spChg chg="mod">
          <ac:chgData name="Ragnhild Halvorsrud" userId="917ea340-fd63-490f-a7db-68428d24cf32" providerId="ADAL" clId="{3F26B701-AADC-4668-AAA4-FB7BA2B947B1}" dt="2020-06-19T09:05:36.095" v="2847" actId="790"/>
          <ac:spMkLst>
            <pc:docMk/>
            <pc:sldMk cId="2603697534" sldId="523"/>
            <ac:spMk id="755" creationId="{2585A5D2-53AC-4A43-B6BC-D36964075F07}"/>
          </ac:spMkLst>
        </pc:spChg>
        <pc:spChg chg="mod">
          <ac:chgData name="Ragnhild Halvorsrud" userId="917ea340-fd63-490f-a7db-68428d24cf32" providerId="ADAL" clId="{3F26B701-AADC-4668-AAA4-FB7BA2B947B1}" dt="2020-06-19T09:05:36.097" v="2848" actId="790"/>
          <ac:spMkLst>
            <pc:docMk/>
            <pc:sldMk cId="2603697534" sldId="523"/>
            <ac:spMk id="756" creationId="{6A446A45-1253-4759-A5A9-C5FDD872E287}"/>
          </ac:spMkLst>
        </pc:spChg>
        <pc:spChg chg="mod">
          <ac:chgData name="Ragnhild Halvorsrud" userId="917ea340-fd63-490f-a7db-68428d24cf32" providerId="ADAL" clId="{3F26B701-AADC-4668-AAA4-FB7BA2B947B1}" dt="2020-06-19T09:05:36.099" v="2849" actId="790"/>
          <ac:spMkLst>
            <pc:docMk/>
            <pc:sldMk cId="2603697534" sldId="523"/>
            <ac:spMk id="757" creationId="{DFED6113-9DCF-4D03-BCFB-0B04EA4A9023}"/>
          </ac:spMkLst>
        </pc:spChg>
        <pc:spChg chg="mod">
          <ac:chgData name="Ragnhild Halvorsrud" userId="917ea340-fd63-490f-a7db-68428d24cf32" providerId="ADAL" clId="{3F26B701-AADC-4668-AAA4-FB7BA2B947B1}" dt="2020-06-19T09:05:36.102" v="2850" actId="790"/>
          <ac:spMkLst>
            <pc:docMk/>
            <pc:sldMk cId="2603697534" sldId="523"/>
            <ac:spMk id="760" creationId="{96D4EFF9-79EB-42FD-8E21-6953693F4245}"/>
          </ac:spMkLst>
        </pc:spChg>
        <pc:spChg chg="mod">
          <ac:chgData name="Ragnhild Halvorsrud" userId="917ea340-fd63-490f-a7db-68428d24cf32" providerId="ADAL" clId="{3F26B701-AADC-4668-AAA4-FB7BA2B947B1}" dt="2020-06-19T09:05:36.104" v="2851" actId="790"/>
          <ac:spMkLst>
            <pc:docMk/>
            <pc:sldMk cId="2603697534" sldId="523"/>
            <ac:spMk id="762" creationId="{8A4BF165-7ACF-4D3E-8A72-B2EDE20E2864}"/>
          </ac:spMkLst>
        </pc:spChg>
        <pc:spChg chg="mod">
          <ac:chgData name="Ragnhild Halvorsrud" userId="917ea340-fd63-490f-a7db-68428d24cf32" providerId="ADAL" clId="{3F26B701-AADC-4668-AAA4-FB7BA2B947B1}" dt="2020-06-19T09:05:36.106" v="2852" actId="790"/>
          <ac:spMkLst>
            <pc:docMk/>
            <pc:sldMk cId="2603697534" sldId="523"/>
            <ac:spMk id="763" creationId="{638F76A3-8E46-43DE-9725-F85A9F2551A2}"/>
          </ac:spMkLst>
        </pc:spChg>
        <pc:spChg chg="mod">
          <ac:chgData name="Ragnhild Halvorsrud" userId="917ea340-fd63-490f-a7db-68428d24cf32" providerId="ADAL" clId="{3F26B701-AADC-4668-AAA4-FB7BA2B947B1}" dt="2020-06-19T09:05:36.107" v="2853" actId="790"/>
          <ac:spMkLst>
            <pc:docMk/>
            <pc:sldMk cId="2603697534" sldId="523"/>
            <ac:spMk id="764" creationId="{ECC1C073-3134-43B0-B302-5129E8521A02}"/>
          </ac:spMkLst>
        </pc:spChg>
        <pc:spChg chg="mod">
          <ac:chgData name="Ragnhild Halvorsrud" userId="917ea340-fd63-490f-a7db-68428d24cf32" providerId="ADAL" clId="{3F26B701-AADC-4668-AAA4-FB7BA2B947B1}" dt="2020-06-19T09:05:36.109" v="2854" actId="790"/>
          <ac:spMkLst>
            <pc:docMk/>
            <pc:sldMk cId="2603697534" sldId="523"/>
            <ac:spMk id="765" creationId="{CB17104D-5B2B-498E-84DF-49F0B09DC8EB}"/>
          </ac:spMkLst>
        </pc:spChg>
        <pc:spChg chg="mod">
          <ac:chgData name="Ragnhild Halvorsrud" userId="917ea340-fd63-490f-a7db-68428d24cf32" providerId="ADAL" clId="{3F26B701-AADC-4668-AAA4-FB7BA2B947B1}" dt="2020-06-19T09:05:36.110" v="2855" actId="790"/>
          <ac:spMkLst>
            <pc:docMk/>
            <pc:sldMk cId="2603697534" sldId="523"/>
            <ac:spMk id="768" creationId="{C8D19217-4D8E-45F7-ACAF-BF8DF4ABD19E}"/>
          </ac:spMkLst>
        </pc:spChg>
        <pc:spChg chg="mod">
          <ac:chgData name="Ragnhild Halvorsrud" userId="917ea340-fd63-490f-a7db-68428d24cf32" providerId="ADAL" clId="{3F26B701-AADC-4668-AAA4-FB7BA2B947B1}" dt="2020-06-19T09:05:36.112" v="2856" actId="790"/>
          <ac:spMkLst>
            <pc:docMk/>
            <pc:sldMk cId="2603697534" sldId="523"/>
            <ac:spMk id="770" creationId="{E4E17B52-7A3A-4490-AF95-36AB67721B84}"/>
          </ac:spMkLst>
        </pc:spChg>
        <pc:spChg chg="mod">
          <ac:chgData name="Ragnhild Halvorsrud" userId="917ea340-fd63-490f-a7db-68428d24cf32" providerId="ADAL" clId="{3F26B701-AADC-4668-AAA4-FB7BA2B947B1}" dt="2020-06-19T09:05:36.114" v="2857" actId="790"/>
          <ac:spMkLst>
            <pc:docMk/>
            <pc:sldMk cId="2603697534" sldId="523"/>
            <ac:spMk id="771" creationId="{0EAAC891-BF84-4C97-AB85-4FEEDA242149}"/>
          </ac:spMkLst>
        </pc:spChg>
        <pc:spChg chg="mod">
          <ac:chgData name="Ragnhild Halvorsrud" userId="917ea340-fd63-490f-a7db-68428d24cf32" providerId="ADAL" clId="{3F26B701-AADC-4668-AAA4-FB7BA2B947B1}" dt="2020-06-19T09:05:36.116" v="2858" actId="790"/>
          <ac:spMkLst>
            <pc:docMk/>
            <pc:sldMk cId="2603697534" sldId="523"/>
            <ac:spMk id="772" creationId="{0CC3F021-679E-4875-8084-4DA24F95D0CE}"/>
          </ac:spMkLst>
        </pc:spChg>
        <pc:spChg chg="mod">
          <ac:chgData name="Ragnhild Halvorsrud" userId="917ea340-fd63-490f-a7db-68428d24cf32" providerId="ADAL" clId="{3F26B701-AADC-4668-AAA4-FB7BA2B947B1}" dt="2020-06-19T09:05:36.118" v="2859" actId="790"/>
          <ac:spMkLst>
            <pc:docMk/>
            <pc:sldMk cId="2603697534" sldId="523"/>
            <ac:spMk id="773" creationId="{341EA19C-6D42-47B4-9ADE-C6094AE47D5D}"/>
          </ac:spMkLst>
        </pc:spChg>
        <pc:spChg chg="mod">
          <ac:chgData name="Ragnhild Halvorsrud" userId="917ea340-fd63-490f-a7db-68428d24cf32" providerId="ADAL" clId="{3F26B701-AADC-4668-AAA4-FB7BA2B947B1}" dt="2020-06-19T09:05:36.120" v="2860" actId="790"/>
          <ac:spMkLst>
            <pc:docMk/>
            <pc:sldMk cId="2603697534" sldId="523"/>
            <ac:spMk id="776" creationId="{0054E870-69B6-4C8F-925E-54BA2DCF7968}"/>
          </ac:spMkLst>
        </pc:spChg>
        <pc:spChg chg="mod">
          <ac:chgData name="Ragnhild Halvorsrud" userId="917ea340-fd63-490f-a7db-68428d24cf32" providerId="ADAL" clId="{3F26B701-AADC-4668-AAA4-FB7BA2B947B1}" dt="2020-06-19T09:05:36.122" v="2861" actId="790"/>
          <ac:spMkLst>
            <pc:docMk/>
            <pc:sldMk cId="2603697534" sldId="523"/>
            <ac:spMk id="778" creationId="{BEC9C6DE-EF3F-44C8-A069-2E4E29D0B0E3}"/>
          </ac:spMkLst>
        </pc:spChg>
        <pc:spChg chg="mod">
          <ac:chgData name="Ragnhild Halvorsrud" userId="917ea340-fd63-490f-a7db-68428d24cf32" providerId="ADAL" clId="{3F26B701-AADC-4668-AAA4-FB7BA2B947B1}" dt="2020-06-19T09:05:36.123" v="2862" actId="790"/>
          <ac:spMkLst>
            <pc:docMk/>
            <pc:sldMk cId="2603697534" sldId="523"/>
            <ac:spMk id="779" creationId="{C593AC3A-86DD-441B-927E-AF73552FCDEA}"/>
          </ac:spMkLst>
        </pc:spChg>
        <pc:spChg chg="mod">
          <ac:chgData name="Ragnhild Halvorsrud" userId="917ea340-fd63-490f-a7db-68428d24cf32" providerId="ADAL" clId="{3F26B701-AADC-4668-AAA4-FB7BA2B947B1}" dt="2020-06-19T09:05:36.125" v="2863" actId="790"/>
          <ac:spMkLst>
            <pc:docMk/>
            <pc:sldMk cId="2603697534" sldId="523"/>
            <ac:spMk id="780" creationId="{6A211EE5-3F69-4646-A7F3-2AFBF75D11D2}"/>
          </ac:spMkLst>
        </pc:spChg>
        <pc:spChg chg="mod">
          <ac:chgData name="Ragnhild Halvorsrud" userId="917ea340-fd63-490f-a7db-68428d24cf32" providerId="ADAL" clId="{3F26B701-AADC-4668-AAA4-FB7BA2B947B1}" dt="2020-06-19T09:05:36.126" v="2864" actId="790"/>
          <ac:spMkLst>
            <pc:docMk/>
            <pc:sldMk cId="2603697534" sldId="523"/>
            <ac:spMk id="781" creationId="{3F1AE0DC-33F7-426B-BB5B-B02200519721}"/>
          </ac:spMkLst>
        </pc:spChg>
        <pc:spChg chg="mod">
          <ac:chgData name="Ragnhild Halvorsrud" userId="917ea340-fd63-490f-a7db-68428d24cf32" providerId="ADAL" clId="{3F26B701-AADC-4668-AAA4-FB7BA2B947B1}" dt="2020-06-19T09:05:36.128" v="2865" actId="790"/>
          <ac:spMkLst>
            <pc:docMk/>
            <pc:sldMk cId="2603697534" sldId="523"/>
            <ac:spMk id="784" creationId="{1A026779-B69C-4B60-A026-D4B07A3D753B}"/>
          </ac:spMkLst>
        </pc:spChg>
        <pc:spChg chg="mod">
          <ac:chgData name="Ragnhild Halvorsrud" userId="917ea340-fd63-490f-a7db-68428d24cf32" providerId="ADAL" clId="{3F26B701-AADC-4668-AAA4-FB7BA2B947B1}" dt="2020-06-19T09:05:36.131" v="2866" actId="790"/>
          <ac:spMkLst>
            <pc:docMk/>
            <pc:sldMk cId="2603697534" sldId="523"/>
            <ac:spMk id="785" creationId="{1A145130-8701-4A37-B240-6FFF67C71B33}"/>
          </ac:spMkLst>
        </pc:spChg>
        <pc:spChg chg="mod">
          <ac:chgData name="Ragnhild Halvorsrud" userId="917ea340-fd63-490f-a7db-68428d24cf32" providerId="ADAL" clId="{3F26B701-AADC-4668-AAA4-FB7BA2B947B1}" dt="2020-06-19T09:05:36.133" v="2867" actId="790"/>
          <ac:spMkLst>
            <pc:docMk/>
            <pc:sldMk cId="2603697534" sldId="523"/>
            <ac:spMk id="786" creationId="{081E2B58-4138-407A-B7FD-FB597A1B4F1B}"/>
          </ac:spMkLst>
        </pc:spChg>
        <pc:spChg chg="mod">
          <ac:chgData name="Ragnhild Halvorsrud" userId="917ea340-fd63-490f-a7db-68428d24cf32" providerId="ADAL" clId="{3F26B701-AADC-4668-AAA4-FB7BA2B947B1}" dt="2020-06-19T09:05:36.134" v="2868" actId="790"/>
          <ac:spMkLst>
            <pc:docMk/>
            <pc:sldMk cId="2603697534" sldId="523"/>
            <ac:spMk id="787" creationId="{6BA6D7E1-33AC-48CE-906D-DFFC08C21BB9}"/>
          </ac:spMkLst>
        </pc:spChg>
        <pc:spChg chg="mod">
          <ac:chgData name="Ragnhild Halvorsrud" userId="917ea340-fd63-490f-a7db-68428d24cf32" providerId="ADAL" clId="{3F26B701-AADC-4668-AAA4-FB7BA2B947B1}" dt="2020-06-19T09:05:36.136" v="2869" actId="790"/>
          <ac:spMkLst>
            <pc:docMk/>
            <pc:sldMk cId="2603697534" sldId="523"/>
            <ac:spMk id="788" creationId="{555A77C0-40E9-4724-944B-3A063B2CDA85}"/>
          </ac:spMkLst>
        </pc:spChg>
      </pc:sldChg>
      <pc:sldChg chg="addSp delSp modSp add mod modNotes">
        <pc:chgData name="Ragnhild Halvorsrud" userId="917ea340-fd63-490f-a7db-68428d24cf32" providerId="ADAL" clId="{3F26B701-AADC-4668-AAA4-FB7BA2B947B1}" dt="2020-06-19T17:20:46.859" v="16555" actId="790"/>
        <pc:sldMkLst>
          <pc:docMk/>
          <pc:sldMk cId="2858277977" sldId="523"/>
        </pc:sldMkLst>
        <pc:spChg chg="mod">
          <ac:chgData name="Ragnhild Halvorsrud" userId="917ea340-fd63-490f-a7db-68428d24cf32" providerId="ADAL" clId="{3F26B701-AADC-4668-AAA4-FB7BA2B947B1}" dt="2020-06-19T17:20:46.471" v="16349" actId="790"/>
          <ac:spMkLst>
            <pc:docMk/>
            <pc:sldMk cId="2858277977" sldId="523"/>
            <ac:spMk id="2" creationId="{1AA7EC0E-8CFE-424D-8AF5-64D77111E340}"/>
          </ac:spMkLst>
        </pc:spChg>
        <pc:spChg chg="mod">
          <ac:chgData name="Ragnhild Halvorsrud" userId="917ea340-fd63-490f-a7db-68428d24cf32" providerId="ADAL" clId="{3F26B701-AADC-4668-AAA4-FB7BA2B947B1}" dt="2020-06-19T17:20:46.473" v="16350" actId="790"/>
          <ac:spMkLst>
            <pc:docMk/>
            <pc:sldMk cId="2858277977" sldId="523"/>
            <ac:spMk id="3" creationId="{CC71634D-2104-4EAC-95B0-FB6EEB37464F}"/>
          </ac:spMkLst>
        </pc:spChg>
        <pc:spChg chg="mod">
          <ac:chgData name="Ragnhild Halvorsrud" userId="917ea340-fd63-490f-a7db-68428d24cf32" providerId="ADAL" clId="{3F26B701-AADC-4668-AAA4-FB7BA2B947B1}" dt="2020-06-19T09:17:01.735" v="4954" actId="790"/>
          <ac:spMkLst>
            <pc:docMk/>
            <pc:sldMk cId="2858277977" sldId="523"/>
            <ac:spMk id="6" creationId="{71D0F299-2A29-4725-A502-5CCEB5DB1216}"/>
          </ac:spMkLst>
        </pc:spChg>
        <pc:spChg chg="mod">
          <ac:chgData name="Ragnhild Halvorsrud" userId="917ea340-fd63-490f-a7db-68428d24cf32" providerId="ADAL" clId="{3F26B701-AADC-4668-AAA4-FB7BA2B947B1}" dt="2020-06-19T09:17:01.737" v="4955" actId="790"/>
          <ac:spMkLst>
            <pc:docMk/>
            <pc:sldMk cId="2858277977" sldId="523"/>
            <ac:spMk id="7" creationId="{0F185E91-F8E2-4BA5-9712-DEEEB3F3E6DC}"/>
          </ac:spMkLst>
        </pc:spChg>
        <pc:spChg chg="mod">
          <ac:chgData name="Ragnhild Halvorsrud" userId="917ea340-fd63-490f-a7db-68428d24cf32" providerId="ADAL" clId="{3F26B701-AADC-4668-AAA4-FB7BA2B947B1}" dt="2020-06-19T09:17:01.740" v="4956" actId="790"/>
          <ac:spMkLst>
            <pc:docMk/>
            <pc:sldMk cId="2858277977" sldId="523"/>
            <ac:spMk id="8" creationId="{7013D52F-41C1-4B0F-9BA9-E04F8BDE903E}"/>
          </ac:spMkLst>
        </pc:spChg>
        <pc:spChg chg="mod">
          <ac:chgData name="Ragnhild Halvorsrud" userId="917ea340-fd63-490f-a7db-68428d24cf32" providerId="ADAL" clId="{3F26B701-AADC-4668-AAA4-FB7BA2B947B1}" dt="2020-06-19T09:17:01.742" v="4957" actId="790"/>
          <ac:spMkLst>
            <pc:docMk/>
            <pc:sldMk cId="2858277977" sldId="523"/>
            <ac:spMk id="9" creationId="{C05B714A-07E7-49AA-9EB6-7AFF0550A600}"/>
          </ac:spMkLst>
        </pc:spChg>
        <pc:spChg chg="mod">
          <ac:chgData name="Ragnhild Halvorsrud" userId="917ea340-fd63-490f-a7db-68428d24cf32" providerId="ADAL" clId="{3F26B701-AADC-4668-AAA4-FB7BA2B947B1}" dt="2020-06-19T09:17:01.743" v="4958" actId="790"/>
          <ac:spMkLst>
            <pc:docMk/>
            <pc:sldMk cId="2858277977" sldId="523"/>
            <ac:spMk id="10" creationId="{96AF4AEF-0A37-40B1-B08E-D341D7F6E36F}"/>
          </ac:spMkLst>
        </pc:spChg>
        <pc:spChg chg="mod">
          <ac:chgData name="Ragnhild Halvorsrud" userId="917ea340-fd63-490f-a7db-68428d24cf32" providerId="ADAL" clId="{3F26B701-AADC-4668-AAA4-FB7BA2B947B1}" dt="2020-06-19T09:17:01.745" v="4959" actId="790"/>
          <ac:spMkLst>
            <pc:docMk/>
            <pc:sldMk cId="2858277977" sldId="523"/>
            <ac:spMk id="11" creationId="{EAB67B61-4982-483F-ACE7-222BACC451B1}"/>
          </ac:spMkLst>
        </pc:spChg>
        <pc:spChg chg="mod">
          <ac:chgData name="Ragnhild Halvorsrud" userId="917ea340-fd63-490f-a7db-68428d24cf32" providerId="ADAL" clId="{3F26B701-AADC-4668-AAA4-FB7BA2B947B1}" dt="2020-06-19T09:17:01.746" v="4960" actId="790"/>
          <ac:spMkLst>
            <pc:docMk/>
            <pc:sldMk cId="2858277977" sldId="523"/>
            <ac:spMk id="12" creationId="{620474D1-01B1-4967-9E36-C9A15A15EC49}"/>
          </ac:spMkLst>
        </pc:spChg>
        <pc:spChg chg="mod">
          <ac:chgData name="Ragnhild Halvorsrud" userId="917ea340-fd63-490f-a7db-68428d24cf32" providerId="ADAL" clId="{3F26B701-AADC-4668-AAA4-FB7BA2B947B1}" dt="2020-06-19T09:17:01.748" v="4961" actId="790"/>
          <ac:spMkLst>
            <pc:docMk/>
            <pc:sldMk cId="2858277977" sldId="523"/>
            <ac:spMk id="13" creationId="{7E4B0E4A-0E11-4068-A97D-15D6532975F5}"/>
          </ac:spMkLst>
        </pc:spChg>
        <pc:spChg chg="mod">
          <ac:chgData name="Ragnhild Halvorsrud" userId="917ea340-fd63-490f-a7db-68428d24cf32" providerId="ADAL" clId="{3F26B701-AADC-4668-AAA4-FB7BA2B947B1}" dt="2020-06-19T09:17:01.750" v="4962" actId="790"/>
          <ac:spMkLst>
            <pc:docMk/>
            <pc:sldMk cId="2858277977" sldId="523"/>
            <ac:spMk id="15" creationId="{8CCA8137-DAE0-4812-B6CC-5D1E6365A141}"/>
          </ac:spMkLst>
        </pc:spChg>
        <pc:spChg chg="mod">
          <ac:chgData name="Ragnhild Halvorsrud" userId="917ea340-fd63-490f-a7db-68428d24cf32" providerId="ADAL" clId="{3F26B701-AADC-4668-AAA4-FB7BA2B947B1}" dt="2020-06-19T09:17:01.752" v="4963" actId="790"/>
          <ac:spMkLst>
            <pc:docMk/>
            <pc:sldMk cId="2858277977" sldId="523"/>
            <ac:spMk id="16" creationId="{5532483D-641C-4FCE-A1AA-6DA5880420EB}"/>
          </ac:spMkLst>
        </pc:spChg>
        <pc:spChg chg="mod">
          <ac:chgData name="Ragnhild Halvorsrud" userId="917ea340-fd63-490f-a7db-68428d24cf32" providerId="ADAL" clId="{3F26B701-AADC-4668-AAA4-FB7BA2B947B1}" dt="2020-06-19T09:17:01.754" v="4964" actId="790"/>
          <ac:spMkLst>
            <pc:docMk/>
            <pc:sldMk cId="2858277977" sldId="523"/>
            <ac:spMk id="17" creationId="{3F4285C9-353E-4FBB-9918-4297D0626841}"/>
          </ac:spMkLst>
        </pc:spChg>
        <pc:spChg chg="mod">
          <ac:chgData name="Ragnhild Halvorsrud" userId="917ea340-fd63-490f-a7db-68428d24cf32" providerId="ADAL" clId="{3F26B701-AADC-4668-AAA4-FB7BA2B947B1}" dt="2020-06-19T09:17:01.756" v="4965" actId="790"/>
          <ac:spMkLst>
            <pc:docMk/>
            <pc:sldMk cId="2858277977" sldId="523"/>
            <ac:spMk id="18" creationId="{D3BADDCD-2314-4441-917E-F8018D4542BF}"/>
          </ac:spMkLst>
        </pc:spChg>
        <pc:spChg chg="mod">
          <ac:chgData name="Ragnhild Halvorsrud" userId="917ea340-fd63-490f-a7db-68428d24cf32" providerId="ADAL" clId="{3F26B701-AADC-4668-AAA4-FB7BA2B947B1}" dt="2020-06-19T09:17:01.758" v="4966" actId="790"/>
          <ac:spMkLst>
            <pc:docMk/>
            <pc:sldMk cId="2858277977" sldId="523"/>
            <ac:spMk id="19" creationId="{B27C7C2C-9D4B-4B31-A40F-C79521CE5873}"/>
          </ac:spMkLst>
        </pc:spChg>
        <pc:spChg chg="mod">
          <ac:chgData name="Ragnhild Halvorsrud" userId="917ea340-fd63-490f-a7db-68428d24cf32" providerId="ADAL" clId="{3F26B701-AADC-4668-AAA4-FB7BA2B947B1}" dt="2020-06-19T09:17:01.760" v="4967" actId="790"/>
          <ac:spMkLst>
            <pc:docMk/>
            <pc:sldMk cId="2858277977" sldId="523"/>
            <ac:spMk id="20" creationId="{D10ECEB4-B525-491A-98EC-7BE4E1740C49}"/>
          </ac:spMkLst>
        </pc:spChg>
        <pc:spChg chg="mod">
          <ac:chgData name="Ragnhild Halvorsrud" userId="917ea340-fd63-490f-a7db-68428d24cf32" providerId="ADAL" clId="{3F26B701-AADC-4668-AAA4-FB7BA2B947B1}" dt="2020-06-19T09:17:01.763" v="4968" actId="790"/>
          <ac:spMkLst>
            <pc:docMk/>
            <pc:sldMk cId="2858277977" sldId="523"/>
            <ac:spMk id="21" creationId="{B7975410-54D5-44DF-AD2D-11AF01455401}"/>
          </ac:spMkLst>
        </pc:spChg>
        <pc:spChg chg="mod">
          <ac:chgData name="Ragnhild Halvorsrud" userId="917ea340-fd63-490f-a7db-68428d24cf32" providerId="ADAL" clId="{3F26B701-AADC-4668-AAA4-FB7BA2B947B1}" dt="2020-06-19T09:17:01.767" v="4969" actId="790"/>
          <ac:spMkLst>
            <pc:docMk/>
            <pc:sldMk cId="2858277977" sldId="523"/>
            <ac:spMk id="22" creationId="{048D66AD-A945-4DA1-9CB3-D7ADA85FAF92}"/>
          </ac:spMkLst>
        </pc:spChg>
        <pc:spChg chg="mod">
          <ac:chgData name="Ragnhild Halvorsrud" userId="917ea340-fd63-490f-a7db-68428d24cf32" providerId="ADAL" clId="{3F26B701-AADC-4668-AAA4-FB7BA2B947B1}" dt="2020-06-19T09:17:01.769" v="4970" actId="790"/>
          <ac:spMkLst>
            <pc:docMk/>
            <pc:sldMk cId="2858277977" sldId="523"/>
            <ac:spMk id="24" creationId="{1376EC91-E225-473A-8C8C-E38EA9A03FB5}"/>
          </ac:spMkLst>
        </pc:spChg>
        <pc:spChg chg="mod">
          <ac:chgData name="Ragnhild Halvorsrud" userId="917ea340-fd63-490f-a7db-68428d24cf32" providerId="ADAL" clId="{3F26B701-AADC-4668-AAA4-FB7BA2B947B1}" dt="2020-06-19T09:17:01.771" v="4971" actId="790"/>
          <ac:spMkLst>
            <pc:docMk/>
            <pc:sldMk cId="2858277977" sldId="523"/>
            <ac:spMk id="25" creationId="{835DE645-25DB-4401-8318-3BC9C16F28DD}"/>
          </ac:spMkLst>
        </pc:spChg>
        <pc:spChg chg="mod">
          <ac:chgData name="Ragnhild Halvorsrud" userId="917ea340-fd63-490f-a7db-68428d24cf32" providerId="ADAL" clId="{3F26B701-AADC-4668-AAA4-FB7BA2B947B1}" dt="2020-06-19T09:17:01.773" v="4972" actId="790"/>
          <ac:spMkLst>
            <pc:docMk/>
            <pc:sldMk cId="2858277977" sldId="523"/>
            <ac:spMk id="26" creationId="{901F88F2-6A01-4550-A7EF-D4D1921ED205}"/>
          </ac:spMkLst>
        </pc:spChg>
        <pc:spChg chg="mod">
          <ac:chgData name="Ragnhild Halvorsrud" userId="917ea340-fd63-490f-a7db-68428d24cf32" providerId="ADAL" clId="{3F26B701-AADC-4668-AAA4-FB7BA2B947B1}" dt="2020-06-19T09:17:01.774" v="4973" actId="790"/>
          <ac:spMkLst>
            <pc:docMk/>
            <pc:sldMk cId="2858277977" sldId="523"/>
            <ac:spMk id="27" creationId="{C1A6664E-7BAD-44B3-A5CA-B19F4ED799D7}"/>
          </ac:spMkLst>
        </pc:spChg>
        <pc:spChg chg="mod">
          <ac:chgData name="Ragnhild Halvorsrud" userId="917ea340-fd63-490f-a7db-68428d24cf32" providerId="ADAL" clId="{3F26B701-AADC-4668-AAA4-FB7BA2B947B1}" dt="2020-06-19T09:17:01.776" v="4974" actId="790"/>
          <ac:spMkLst>
            <pc:docMk/>
            <pc:sldMk cId="2858277977" sldId="523"/>
            <ac:spMk id="28" creationId="{2FBC74BC-0810-448F-B6CE-85869778AF76}"/>
          </ac:spMkLst>
        </pc:spChg>
        <pc:spChg chg="mod">
          <ac:chgData name="Ragnhild Halvorsrud" userId="917ea340-fd63-490f-a7db-68428d24cf32" providerId="ADAL" clId="{3F26B701-AADC-4668-AAA4-FB7BA2B947B1}" dt="2020-06-19T09:17:01.777" v="4975" actId="790"/>
          <ac:spMkLst>
            <pc:docMk/>
            <pc:sldMk cId="2858277977" sldId="523"/>
            <ac:spMk id="29" creationId="{18D92134-E209-4497-97BD-A48A822283B7}"/>
          </ac:spMkLst>
        </pc:spChg>
        <pc:spChg chg="mod">
          <ac:chgData name="Ragnhild Halvorsrud" userId="917ea340-fd63-490f-a7db-68428d24cf32" providerId="ADAL" clId="{3F26B701-AADC-4668-AAA4-FB7BA2B947B1}" dt="2020-06-19T09:17:01.779" v="4976" actId="790"/>
          <ac:spMkLst>
            <pc:docMk/>
            <pc:sldMk cId="2858277977" sldId="523"/>
            <ac:spMk id="30" creationId="{E762E981-8B3D-4FBA-B7B6-4C06D058D6C4}"/>
          </ac:spMkLst>
        </pc:spChg>
        <pc:spChg chg="mod">
          <ac:chgData name="Ragnhild Halvorsrud" userId="917ea340-fd63-490f-a7db-68428d24cf32" providerId="ADAL" clId="{3F26B701-AADC-4668-AAA4-FB7BA2B947B1}" dt="2020-06-19T09:17:01.781" v="4977" actId="790"/>
          <ac:spMkLst>
            <pc:docMk/>
            <pc:sldMk cId="2858277977" sldId="523"/>
            <ac:spMk id="31" creationId="{AE5C7A4E-7897-4BB6-A64B-3BED367B1C84}"/>
          </ac:spMkLst>
        </pc:spChg>
        <pc:spChg chg="mod">
          <ac:chgData name="Ragnhild Halvorsrud" userId="917ea340-fd63-490f-a7db-68428d24cf32" providerId="ADAL" clId="{3F26B701-AADC-4668-AAA4-FB7BA2B947B1}" dt="2020-06-19T09:17:01.788" v="4978" actId="790"/>
          <ac:spMkLst>
            <pc:docMk/>
            <pc:sldMk cId="2858277977" sldId="523"/>
            <ac:spMk id="33" creationId="{A28AEF36-9540-406D-A826-887ADE0BAA3E}"/>
          </ac:spMkLst>
        </pc:spChg>
        <pc:spChg chg="mod">
          <ac:chgData name="Ragnhild Halvorsrud" userId="917ea340-fd63-490f-a7db-68428d24cf32" providerId="ADAL" clId="{3F26B701-AADC-4668-AAA4-FB7BA2B947B1}" dt="2020-06-19T09:17:01.790" v="4979" actId="790"/>
          <ac:spMkLst>
            <pc:docMk/>
            <pc:sldMk cId="2858277977" sldId="523"/>
            <ac:spMk id="34" creationId="{E525A1D4-B7CC-414F-9192-715B055403A3}"/>
          </ac:spMkLst>
        </pc:spChg>
        <pc:spChg chg="mod">
          <ac:chgData name="Ragnhild Halvorsrud" userId="917ea340-fd63-490f-a7db-68428d24cf32" providerId="ADAL" clId="{3F26B701-AADC-4668-AAA4-FB7BA2B947B1}" dt="2020-06-19T09:17:01.791" v="4980" actId="790"/>
          <ac:spMkLst>
            <pc:docMk/>
            <pc:sldMk cId="2858277977" sldId="523"/>
            <ac:spMk id="35" creationId="{CB0255F7-AD1F-4662-9D0C-E873E6762E1A}"/>
          </ac:spMkLst>
        </pc:spChg>
        <pc:spChg chg="mod">
          <ac:chgData name="Ragnhild Halvorsrud" userId="917ea340-fd63-490f-a7db-68428d24cf32" providerId="ADAL" clId="{3F26B701-AADC-4668-AAA4-FB7BA2B947B1}" dt="2020-06-19T09:17:01.793" v="4981" actId="790"/>
          <ac:spMkLst>
            <pc:docMk/>
            <pc:sldMk cId="2858277977" sldId="523"/>
            <ac:spMk id="36" creationId="{5D60650B-9EB9-4655-BDBD-458DCD20A98E}"/>
          </ac:spMkLst>
        </pc:spChg>
        <pc:spChg chg="mod">
          <ac:chgData name="Ragnhild Halvorsrud" userId="917ea340-fd63-490f-a7db-68428d24cf32" providerId="ADAL" clId="{3F26B701-AADC-4668-AAA4-FB7BA2B947B1}" dt="2020-06-19T09:17:01.795" v="4982" actId="790"/>
          <ac:spMkLst>
            <pc:docMk/>
            <pc:sldMk cId="2858277977" sldId="523"/>
            <ac:spMk id="37" creationId="{337D5BBE-7742-4602-8EF9-E1E2EF47C06B}"/>
          </ac:spMkLst>
        </pc:spChg>
        <pc:spChg chg="mod">
          <ac:chgData name="Ragnhild Halvorsrud" userId="917ea340-fd63-490f-a7db-68428d24cf32" providerId="ADAL" clId="{3F26B701-AADC-4668-AAA4-FB7BA2B947B1}" dt="2020-06-19T09:17:01.796" v="4983" actId="790"/>
          <ac:spMkLst>
            <pc:docMk/>
            <pc:sldMk cId="2858277977" sldId="523"/>
            <ac:spMk id="38" creationId="{3A21568C-BEF3-4CD3-852D-BC6846FC9989}"/>
          </ac:spMkLst>
        </pc:spChg>
        <pc:spChg chg="mod">
          <ac:chgData name="Ragnhild Halvorsrud" userId="917ea340-fd63-490f-a7db-68428d24cf32" providerId="ADAL" clId="{3F26B701-AADC-4668-AAA4-FB7BA2B947B1}" dt="2020-06-19T09:17:01.798" v="4984" actId="790"/>
          <ac:spMkLst>
            <pc:docMk/>
            <pc:sldMk cId="2858277977" sldId="523"/>
            <ac:spMk id="39" creationId="{838C484B-882B-4901-A45C-68F3B27A7C7F}"/>
          </ac:spMkLst>
        </pc:spChg>
        <pc:spChg chg="mod">
          <ac:chgData name="Ragnhild Halvorsrud" userId="917ea340-fd63-490f-a7db-68428d24cf32" providerId="ADAL" clId="{3F26B701-AADC-4668-AAA4-FB7BA2B947B1}" dt="2020-06-19T09:17:01.800" v="4985" actId="790"/>
          <ac:spMkLst>
            <pc:docMk/>
            <pc:sldMk cId="2858277977" sldId="523"/>
            <ac:spMk id="40" creationId="{90483C43-157F-4CCB-A0B2-F8D689AB097C}"/>
          </ac:spMkLst>
        </pc:spChg>
        <pc:spChg chg="mod">
          <ac:chgData name="Ragnhild Halvorsrud" userId="917ea340-fd63-490f-a7db-68428d24cf32" providerId="ADAL" clId="{3F26B701-AADC-4668-AAA4-FB7BA2B947B1}" dt="2020-06-19T09:17:01.804" v="4986" actId="790"/>
          <ac:spMkLst>
            <pc:docMk/>
            <pc:sldMk cId="2858277977" sldId="523"/>
            <ac:spMk id="42" creationId="{70F9F124-6B73-4C5C-8D56-EC106D746C4C}"/>
          </ac:spMkLst>
        </pc:spChg>
        <pc:spChg chg="mod">
          <ac:chgData name="Ragnhild Halvorsrud" userId="917ea340-fd63-490f-a7db-68428d24cf32" providerId="ADAL" clId="{3F26B701-AADC-4668-AAA4-FB7BA2B947B1}" dt="2020-06-19T09:17:01.807" v="4987" actId="790"/>
          <ac:spMkLst>
            <pc:docMk/>
            <pc:sldMk cId="2858277977" sldId="523"/>
            <ac:spMk id="43" creationId="{FE7505A8-83F1-4A87-A199-AA2356D18E94}"/>
          </ac:spMkLst>
        </pc:spChg>
        <pc:spChg chg="mod">
          <ac:chgData name="Ragnhild Halvorsrud" userId="917ea340-fd63-490f-a7db-68428d24cf32" providerId="ADAL" clId="{3F26B701-AADC-4668-AAA4-FB7BA2B947B1}" dt="2020-06-19T09:17:01.809" v="4988" actId="790"/>
          <ac:spMkLst>
            <pc:docMk/>
            <pc:sldMk cId="2858277977" sldId="523"/>
            <ac:spMk id="44" creationId="{8793C06D-0CEE-4651-9E0B-0AC73C56C2D0}"/>
          </ac:spMkLst>
        </pc:spChg>
        <pc:spChg chg="mod">
          <ac:chgData name="Ragnhild Halvorsrud" userId="917ea340-fd63-490f-a7db-68428d24cf32" providerId="ADAL" clId="{3F26B701-AADC-4668-AAA4-FB7BA2B947B1}" dt="2020-06-19T09:17:01.811" v="4989" actId="790"/>
          <ac:spMkLst>
            <pc:docMk/>
            <pc:sldMk cId="2858277977" sldId="523"/>
            <ac:spMk id="45" creationId="{3E89A2DB-E0D2-4B40-9A29-A3178B672D0C}"/>
          </ac:spMkLst>
        </pc:spChg>
        <pc:spChg chg="mod">
          <ac:chgData name="Ragnhild Halvorsrud" userId="917ea340-fd63-490f-a7db-68428d24cf32" providerId="ADAL" clId="{3F26B701-AADC-4668-AAA4-FB7BA2B947B1}" dt="2020-06-19T09:17:01.813" v="4990" actId="790"/>
          <ac:spMkLst>
            <pc:docMk/>
            <pc:sldMk cId="2858277977" sldId="523"/>
            <ac:spMk id="46" creationId="{1A113376-1D4D-4F37-896C-BAB0A69E0C7C}"/>
          </ac:spMkLst>
        </pc:spChg>
        <pc:spChg chg="mod">
          <ac:chgData name="Ragnhild Halvorsrud" userId="917ea340-fd63-490f-a7db-68428d24cf32" providerId="ADAL" clId="{3F26B701-AADC-4668-AAA4-FB7BA2B947B1}" dt="2020-06-19T09:17:01.814" v="4991" actId="790"/>
          <ac:spMkLst>
            <pc:docMk/>
            <pc:sldMk cId="2858277977" sldId="523"/>
            <ac:spMk id="47" creationId="{5017A7E9-BFB3-460D-8791-5F5C4321FF36}"/>
          </ac:spMkLst>
        </pc:spChg>
        <pc:spChg chg="mod">
          <ac:chgData name="Ragnhild Halvorsrud" userId="917ea340-fd63-490f-a7db-68428d24cf32" providerId="ADAL" clId="{3F26B701-AADC-4668-AAA4-FB7BA2B947B1}" dt="2020-06-19T09:17:01.816" v="4992" actId="790"/>
          <ac:spMkLst>
            <pc:docMk/>
            <pc:sldMk cId="2858277977" sldId="523"/>
            <ac:spMk id="48" creationId="{8796451E-D396-47D9-BE9E-82258A41CFF4}"/>
          </ac:spMkLst>
        </pc:spChg>
        <pc:spChg chg="mod">
          <ac:chgData name="Ragnhild Halvorsrud" userId="917ea340-fd63-490f-a7db-68428d24cf32" providerId="ADAL" clId="{3F26B701-AADC-4668-AAA4-FB7BA2B947B1}" dt="2020-06-19T09:17:01.817" v="4993" actId="790"/>
          <ac:spMkLst>
            <pc:docMk/>
            <pc:sldMk cId="2858277977" sldId="523"/>
            <ac:spMk id="49" creationId="{E1D0A85D-89E3-402D-A532-6B0117765633}"/>
          </ac:spMkLst>
        </pc:spChg>
        <pc:spChg chg="mod">
          <ac:chgData name="Ragnhild Halvorsrud" userId="917ea340-fd63-490f-a7db-68428d24cf32" providerId="ADAL" clId="{3F26B701-AADC-4668-AAA4-FB7BA2B947B1}" dt="2020-06-19T09:17:01.819" v="4994" actId="790"/>
          <ac:spMkLst>
            <pc:docMk/>
            <pc:sldMk cId="2858277977" sldId="523"/>
            <ac:spMk id="51" creationId="{BB199132-108C-43A3-A6EC-C90CC9334328}"/>
          </ac:spMkLst>
        </pc:spChg>
        <pc:spChg chg="mod">
          <ac:chgData name="Ragnhild Halvorsrud" userId="917ea340-fd63-490f-a7db-68428d24cf32" providerId="ADAL" clId="{3F26B701-AADC-4668-AAA4-FB7BA2B947B1}" dt="2020-06-19T09:17:01.821" v="4995" actId="790"/>
          <ac:spMkLst>
            <pc:docMk/>
            <pc:sldMk cId="2858277977" sldId="523"/>
            <ac:spMk id="52" creationId="{DB3C7E3E-553B-4107-91D0-E0A48F4BE265}"/>
          </ac:spMkLst>
        </pc:spChg>
        <pc:spChg chg="mod">
          <ac:chgData name="Ragnhild Halvorsrud" userId="917ea340-fd63-490f-a7db-68428d24cf32" providerId="ADAL" clId="{3F26B701-AADC-4668-AAA4-FB7BA2B947B1}" dt="2020-06-19T09:17:01.824" v="4996" actId="790"/>
          <ac:spMkLst>
            <pc:docMk/>
            <pc:sldMk cId="2858277977" sldId="523"/>
            <ac:spMk id="53" creationId="{B4B936D6-DEC7-479C-94D2-9012DBE73FD5}"/>
          </ac:spMkLst>
        </pc:spChg>
        <pc:spChg chg="mod">
          <ac:chgData name="Ragnhild Halvorsrud" userId="917ea340-fd63-490f-a7db-68428d24cf32" providerId="ADAL" clId="{3F26B701-AADC-4668-AAA4-FB7BA2B947B1}" dt="2020-06-19T09:17:01.826" v="4997" actId="790"/>
          <ac:spMkLst>
            <pc:docMk/>
            <pc:sldMk cId="2858277977" sldId="523"/>
            <ac:spMk id="54" creationId="{67BBE10E-0909-4990-B24D-6CCA91C63836}"/>
          </ac:spMkLst>
        </pc:spChg>
        <pc:spChg chg="mod">
          <ac:chgData name="Ragnhild Halvorsrud" userId="917ea340-fd63-490f-a7db-68428d24cf32" providerId="ADAL" clId="{3F26B701-AADC-4668-AAA4-FB7BA2B947B1}" dt="2020-06-19T09:17:01.828" v="4998" actId="790"/>
          <ac:spMkLst>
            <pc:docMk/>
            <pc:sldMk cId="2858277977" sldId="523"/>
            <ac:spMk id="55" creationId="{D21DEA63-7894-4D5F-9CA1-69BDA45D927E}"/>
          </ac:spMkLst>
        </pc:spChg>
        <pc:spChg chg="mod">
          <ac:chgData name="Ragnhild Halvorsrud" userId="917ea340-fd63-490f-a7db-68428d24cf32" providerId="ADAL" clId="{3F26B701-AADC-4668-AAA4-FB7BA2B947B1}" dt="2020-06-19T09:17:01.830" v="4999" actId="790"/>
          <ac:spMkLst>
            <pc:docMk/>
            <pc:sldMk cId="2858277977" sldId="523"/>
            <ac:spMk id="56" creationId="{17FADC1E-7F9A-4201-8E63-EA126569E428}"/>
          </ac:spMkLst>
        </pc:spChg>
        <pc:spChg chg="mod">
          <ac:chgData name="Ragnhild Halvorsrud" userId="917ea340-fd63-490f-a7db-68428d24cf32" providerId="ADAL" clId="{3F26B701-AADC-4668-AAA4-FB7BA2B947B1}" dt="2020-06-19T09:17:01.832" v="5000" actId="790"/>
          <ac:spMkLst>
            <pc:docMk/>
            <pc:sldMk cId="2858277977" sldId="523"/>
            <ac:spMk id="57" creationId="{7D0817B8-0202-47FB-8463-E3124A2A3BE0}"/>
          </ac:spMkLst>
        </pc:spChg>
        <pc:spChg chg="mod">
          <ac:chgData name="Ragnhild Halvorsrud" userId="917ea340-fd63-490f-a7db-68428d24cf32" providerId="ADAL" clId="{3F26B701-AADC-4668-AAA4-FB7BA2B947B1}" dt="2020-06-19T09:17:01.834" v="5001" actId="790"/>
          <ac:spMkLst>
            <pc:docMk/>
            <pc:sldMk cId="2858277977" sldId="523"/>
            <ac:spMk id="58" creationId="{B53206E2-7D79-43A6-BD04-75000680ABC5}"/>
          </ac:spMkLst>
        </pc:spChg>
        <pc:spChg chg="mod">
          <ac:chgData name="Ragnhild Halvorsrud" userId="917ea340-fd63-490f-a7db-68428d24cf32" providerId="ADAL" clId="{3F26B701-AADC-4668-AAA4-FB7BA2B947B1}" dt="2020-06-19T09:17:01.835" v="5002" actId="790"/>
          <ac:spMkLst>
            <pc:docMk/>
            <pc:sldMk cId="2858277977" sldId="523"/>
            <ac:spMk id="59" creationId="{6E700219-522F-4E9F-91B3-CDE9D5A2CC22}"/>
          </ac:spMkLst>
        </pc:spChg>
        <pc:spChg chg="mod">
          <ac:chgData name="Ragnhild Halvorsrud" userId="917ea340-fd63-490f-a7db-68428d24cf32" providerId="ADAL" clId="{3F26B701-AADC-4668-AAA4-FB7BA2B947B1}" dt="2020-06-19T09:17:01.837" v="5003" actId="790"/>
          <ac:spMkLst>
            <pc:docMk/>
            <pc:sldMk cId="2858277977" sldId="523"/>
            <ac:spMk id="60" creationId="{064DC3B2-9AF4-49EB-B926-129EB0F8E0C0}"/>
          </ac:spMkLst>
        </pc:spChg>
        <pc:spChg chg="mod">
          <ac:chgData name="Ragnhild Halvorsrud" userId="917ea340-fd63-490f-a7db-68428d24cf32" providerId="ADAL" clId="{3F26B701-AADC-4668-AAA4-FB7BA2B947B1}" dt="2020-06-19T09:17:01.839" v="5004" actId="790"/>
          <ac:spMkLst>
            <pc:docMk/>
            <pc:sldMk cId="2858277977" sldId="523"/>
            <ac:spMk id="61" creationId="{50810802-FF95-4AF1-B8BD-497A0949B520}"/>
          </ac:spMkLst>
        </pc:spChg>
        <pc:spChg chg="mod">
          <ac:chgData name="Ragnhild Halvorsrud" userId="917ea340-fd63-490f-a7db-68428d24cf32" providerId="ADAL" clId="{3F26B701-AADC-4668-AAA4-FB7BA2B947B1}" dt="2020-06-19T09:17:01.841" v="5005" actId="790"/>
          <ac:spMkLst>
            <pc:docMk/>
            <pc:sldMk cId="2858277977" sldId="523"/>
            <ac:spMk id="62" creationId="{09DE5C10-27C3-43C5-B0C5-DD56028C70B8}"/>
          </ac:spMkLst>
        </pc:spChg>
        <pc:spChg chg="mod">
          <ac:chgData name="Ragnhild Halvorsrud" userId="917ea340-fd63-490f-a7db-68428d24cf32" providerId="ADAL" clId="{3F26B701-AADC-4668-AAA4-FB7BA2B947B1}" dt="2020-06-19T09:17:01.843" v="5006" actId="790"/>
          <ac:spMkLst>
            <pc:docMk/>
            <pc:sldMk cId="2858277977" sldId="523"/>
            <ac:spMk id="63" creationId="{09732EC1-16A8-434D-A297-7382CEF2D7FD}"/>
          </ac:spMkLst>
        </pc:spChg>
        <pc:spChg chg="mod">
          <ac:chgData name="Ragnhild Halvorsrud" userId="917ea340-fd63-490f-a7db-68428d24cf32" providerId="ADAL" clId="{3F26B701-AADC-4668-AAA4-FB7BA2B947B1}" dt="2020-06-19T09:17:01.846" v="5007" actId="790"/>
          <ac:spMkLst>
            <pc:docMk/>
            <pc:sldMk cId="2858277977" sldId="523"/>
            <ac:spMk id="64" creationId="{86FAB310-D5F8-438E-AF01-BB86524D13CE}"/>
          </ac:spMkLst>
        </pc:spChg>
        <pc:spChg chg="del mod">
          <ac:chgData name="Ragnhild Halvorsrud" userId="917ea340-fd63-490f-a7db-68428d24cf32" providerId="ADAL" clId="{3F26B701-AADC-4668-AAA4-FB7BA2B947B1}" dt="2020-06-19T09:17:11.218" v="5156" actId="478"/>
          <ac:spMkLst>
            <pc:docMk/>
            <pc:sldMk cId="2858277977" sldId="523"/>
            <ac:spMk id="76" creationId="{374509E0-87FB-4762-B49E-B61DD6F1D693}"/>
          </ac:spMkLst>
        </pc:spChg>
        <pc:spChg chg="del mod">
          <ac:chgData name="Ragnhild Halvorsrud" userId="917ea340-fd63-490f-a7db-68428d24cf32" providerId="ADAL" clId="{3F26B701-AADC-4668-AAA4-FB7BA2B947B1}" dt="2020-06-19T09:17:11.218" v="5156" actId="478"/>
          <ac:spMkLst>
            <pc:docMk/>
            <pc:sldMk cId="2858277977" sldId="523"/>
            <ac:spMk id="77" creationId="{61065D73-6058-41AB-B4D3-B8879FC44926}"/>
          </ac:spMkLst>
        </pc:spChg>
        <pc:spChg chg="del mod">
          <ac:chgData name="Ragnhild Halvorsrud" userId="917ea340-fd63-490f-a7db-68428d24cf32" providerId="ADAL" clId="{3F26B701-AADC-4668-AAA4-FB7BA2B947B1}" dt="2020-06-19T09:17:11.218" v="5156" actId="478"/>
          <ac:spMkLst>
            <pc:docMk/>
            <pc:sldMk cId="2858277977" sldId="523"/>
            <ac:spMk id="78" creationId="{C838F100-4C73-4C8F-A5D1-A6D695575DCD}"/>
          </ac:spMkLst>
        </pc:spChg>
        <pc:spChg chg="del mod">
          <ac:chgData name="Ragnhild Halvorsrud" userId="917ea340-fd63-490f-a7db-68428d24cf32" providerId="ADAL" clId="{3F26B701-AADC-4668-AAA4-FB7BA2B947B1}" dt="2020-06-19T09:17:11.218" v="5156" actId="478"/>
          <ac:spMkLst>
            <pc:docMk/>
            <pc:sldMk cId="2858277977" sldId="523"/>
            <ac:spMk id="79" creationId="{F551E887-3CF1-44A0-898F-DD97435C021E}"/>
          </ac:spMkLst>
        </pc:spChg>
        <pc:spChg chg="del mod">
          <ac:chgData name="Ragnhild Halvorsrud" userId="917ea340-fd63-490f-a7db-68428d24cf32" providerId="ADAL" clId="{3F26B701-AADC-4668-AAA4-FB7BA2B947B1}" dt="2020-06-19T09:17:11.218" v="5156" actId="478"/>
          <ac:spMkLst>
            <pc:docMk/>
            <pc:sldMk cId="2858277977" sldId="523"/>
            <ac:spMk id="80" creationId="{5009CC1C-31BA-4420-8344-85C313DE8F78}"/>
          </ac:spMkLst>
        </pc:spChg>
        <pc:spChg chg="del mod">
          <ac:chgData name="Ragnhild Halvorsrud" userId="917ea340-fd63-490f-a7db-68428d24cf32" providerId="ADAL" clId="{3F26B701-AADC-4668-AAA4-FB7BA2B947B1}" dt="2020-06-19T09:17:11.218" v="5156" actId="478"/>
          <ac:spMkLst>
            <pc:docMk/>
            <pc:sldMk cId="2858277977" sldId="523"/>
            <ac:spMk id="81" creationId="{DA584749-B875-46EB-B19D-6D84655203CF}"/>
          </ac:spMkLst>
        </pc:spChg>
        <pc:spChg chg="del mod">
          <ac:chgData name="Ragnhild Halvorsrud" userId="917ea340-fd63-490f-a7db-68428d24cf32" providerId="ADAL" clId="{3F26B701-AADC-4668-AAA4-FB7BA2B947B1}" dt="2020-06-19T09:17:11.218" v="5156" actId="478"/>
          <ac:spMkLst>
            <pc:docMk/>
            <pc:sldMk cId="2858277977" sldId="523"/>
            <ac:spMk id="83" creationId="{ED7B57A3-7B84-489B-A2F8-679CA6D41842}"/>
          </ac:spMkLst>
        </pc:spChg>
        <pc:spChg chg="del mod">
          <ac:chgData name="Ragnhild Halvorsrud" userId="917ea340-fd63-490f-a7db-68428d24cf32" providerId="ADAL" clId="{3F26B701-AADC-4668-AAA4-FB7BA2B947B1}" dt="2020-06-19T09:17:11.218" v="5156" actId="478"/>
          <ac:spMkLst>
            <pc:docMk/>
            <pc:sldMk cId="2858277977" sldId="523"/>
            <ac:spMk id="84" creationId="{86FFAD69-4065-4730-AD16-49DD06FAC3EB}"/>
          </ac:spMkLst>
        </pc:spChg>
        <pc:spChg chg="del mod">
          <ac:chgData name="Ragnhild Halvorsrud" userId="917ea340-fd63-490f-a7db-68428d24cf32" providerId="ADAL" clId="{3F26B701-AADC-4668-AAA4-FB7BA2B947B1}" dt="2020-06-19T09:17:11.218" v="5156" actId="478"/>
          <ac:spMkLst>
            <pc:docMk/>
            <pc:sldMk cId="2858277977" sldId="523"/>
            <ac:spMk id="85" creationId="{30FADCBD-E9BD-4449-B795-7B762C6836A2}"/>
          </ac:spMkLst>
        </pc:spChg>
        <pc:spChg chg="del mod">
          <ac:chgData name="Ragnhild Halvorsrud" userId="917ea340-fd63-490f-a7db-68428d24cf32" providerId="ADAL" clId="{3F26B701-AADC-4668-AAA4-FB7BA2B947B1}" dt="2020-06-19T09:17:11.218" v="5156" actId="478"/>
          <ac:spMkLst>
            <pc:docMk/>
            <pc:sldMk cId="2858277977" sldId="523"/>
            <ac:spMk id="86" creationId="{11129938-27AD-4559-A792-2AB489577E6B}"/>
          </ac:spMkLst>
        </pc:spChg>
        <pc:spChg chg="del mod">
          <ac:chgData name="Ragnhild Halvorsrud" userId="917ea340-fd63-490f-a7db-68428d24cf32" providerId="ADAL" clId="{3F26B701-AADC-4668-AAA4-FB7BA2B947B1}" dt="2020-06-19T09:17:11.218" v="5156" actId="478"/>
          <ac:spMkLst>
            <pc:docMk/>
            <pc:sldMk cId="2858277977" sldId="523"/>
            <ac:spMk id="87" creationId="{1FCEC702-A7EC-4B76-AAA4-6DC0DC1136F4}"/>
          </ac:spMkLst>
        </pc:spChg>
        <pc:spChg chg="del mod">
          <ac:chgData name="Ragnhild Halvorsrud" userId="917ea340-fd63-490f-a7db-68428d24cf32" providerId="ADAL" clId="{3F26B701-AADC-4668-AAA4-FB7BA2B947B1}" dt="2020-06-19T09:17:11.218" v="5156" actId="478"/>
          <ac:spMkLst>
            <pc:docMk/>
            <pc:sldMk cId="2858277977" sldId="523"/>
            <ac:spMk id="88" creationId="{82EB609C-0D8F-42FD-854F-9F8667D32617}"/>
          </ac:spMkLst>
        </pc:spChg>
        <pc:spChg chg="del mod">
          <ac:chgData name="Ragnhild Halvorsrud" userId="917ea340-fd63-490f-a7db-68428d24cf32" providerId="ADAL" clId="{3F26B701-AADC-4668-AAA4-FB7BA2B947B1}" dt="2020-06-19T09:17:11.218" v="5156" actId="478"/>
          <ac:spMkLst>
            <pc:docMk/>
            <pc:sldMk cId="2858277977" sldId="523"/>
            <ac:spMk id="90" creationId="{EC226EB3-45FB-4609-B1A1-C95C57F67AE8}"/>
          </ac:spMkLst>
        </pc:spChg>
        <pc:spChg chg="del mod">
          <ac:chgData name="Ragnhild Halvorsrud" userId="917ea340-fd63-490f-a7db-68428d24cf32" providerId="ADAL" clId="{3F26B701-AADC-4668-AAA4-FB7BA2B947B1}" dt="2020-06-19T09:17:11.218" v="5156" actId="478"/>
          <ac:spMkLst>
            <pc:docMk/>
            <pc:sldMk cId="2858277977" sldId="523"/>
            <ac:spMk id="91" creationId="{A2FDDE00-DA85-4065-8FDD-0D43A137F72B}"/>
          </ac:spMkLst>
        </pc:spChg>
        <pc:spChg chg="del mod">
          <ac:chgData name="Ragnhild Halvorsrud" userId="917ea340-fd63-490f-a7db-68428d24cf32" providerId="ADAL" clId="{3F26B701-AADC-4668-AAA4-FB7BA2B947B1}" dt="2020-06-19T09:17:11.218" v="5156" actId="478"/>
          <ac:spMkLst>
            <pc:docMk/>
            <pc:sldMk cId="2858277977" sldId="523"/>
            <ac:spMk id="92" creationId="{D78F6F7D-92C0-4626-9922-563DB47FC27E}"/>
          </ac:spMkLst>
        </pc:spChg>
        <pc:spChg chg="del mod">
          <ac:chgData name="Ragnhild Halvorsrud" userId="917ea340-fd63-490f-a7db-68428d24cf32" providerId="ADAL" clId="{3F26B701-AADC-4668-AAA4-FB7BA2B947B1}" dt="2020-06-19T09:17:11.218" v="5156" actId="478"/>
          <ac:spMkLst>
            <pc:docMk/>
            <pc:sldMk cId="2858277977" sldId="523"/>
            <ac:spMk id="93" creationId="{AB9C48C7-6527-4636-B525-F1572D9F7A33}"/>
          </ac:spMkLst>
        </pc:spChg>
        <pc:spChg chg="del mod">
          <ac:chgData name="Ragnhild Halvorsrud" userId="917ea340-fd63-490f-a7db-68428d24cf32" providerId="ADAL" clId="{3F26B701-AADC-4668-AAA4-FB7BA2B947B1}" dt="2020-06-19T09:17:11.218" v="5156" actId="478"/>
          <ac:spMkLst>
            <pc:docMk/>
            <pc:sldMk cId="2858277977" sldId="523"/>
            <ac:spMk id="94" creationId="{0CFE1A95-F97C-4B42-99A1-B146CD211097}"/>
          </ac:spMkLst>
        </pc:spChg>
        <pc:spChg chg="del mod">
          <ac:chgData name="Ragnhild Halvorsrud" userId="917ea340-fd63-490f-a7db-68428d24cf32" providerId="ADAL" clId="{3F26B701-AADC-4668-AAA4-FB7BA2B947B1}" dt="2020-06-19T09:17:11.218" v="5156" actId="478"/>
          <ac:spMkLst>
            <pc:docMk/>
            <pc:sldMk cId="2858277977" sldId="523"/>
            <ac:spMk id="95" creationId="{F79A25AB-B625-4727-AD57-3CDD036632C0}"/>
          </ac:spMkLst>
        </pc:spChg>
        <pc:spChg chg="del mod">
          <ac:chgData name="Ragnhild Halvorsrud" userId="917ea340-fd63-490f-a7db-68428d24cf32" providerId="ADAL" clId="{3F26B701-AADC-4668-AAA4-FB7BA2B947B1}" dt="2020-06-19T09:17:11.218" v="5156" actId="478"/>
          <ac:spMkLst>
            <pc:docMk/>
            <pc:sldMk cId="2858277977" sldId="523"/>
            <ac:spMk id="97" creationId="{AE3EBE5E-CC30-4CC0-87E5-06A0B277A782}"/>
          </ac:spMkLst>
        </pc:spChg>
        <pc:spChg chg="del mod">
          <ac:chgData name="Ragnhild Halvorsrud" userId="917ea340-fd63-490f-a7db-68428d24cf32" providerId="ADAL" clId="{3F26B701-AADC-4668-AAA4-FB7BA2B947B1}" dt="2020-06-19T09:17:11.218" v="5156" actId="478"/>
          <ac:spMkLst>
            <pc:docMk/>
            <pc:sldMk cId="2858277977" sldId="523"/>
            <ac:spMk id="98" creationId="{01950FEC-0FC3-4DD5-B9CD-95B081B265B0}"/>
          </ac:spMkLst>
        </pc:spChg>
        <pc:spChg chg="del mod">
          <ac:chgData name="Ragnhild Halvorsrud" userId="917ea340-fd63-490f-a7db-68428d24cf32" providerId="ADAL" clId="{3F26B701-AADC-4668-AAA4-FB7BA2B947B1}" dt="2020-06-19T09:17:11.218" v="5156" actId="478"/>
          <ac:spMkLst>
            <pc:docMk/>
            <pc:sldMk cId="2858277977" sldId="523"/>
            <ac:spMk id="99" creationId="{5EF4EB1C-E9FA-4B20-A616-2E8C8A60834C}"/>
          </ac:spMkLst>
        </pc:spChg>
        <pc:spChg chg="del mod">
          <ac:chgData name="Ragnhild Halvorsrud" userId="917ea340-fd63-490f-a7db-68428d24cf32" providerId="ADAL" clId="{3F26B701-AADC-4668-AAA4-FB7BA2B947B1}" dt="2020-06-19T09:17:11.218" v="5156" actId="478"/>
          <ac:spMkLst>
            <pc:docMk/>
            <pc:sldMk cId="2858277977" sldId="523"/>
            <ac:spMk id="100" creationId="{D4499620-1C91-4D28-B763-D14A5E10AEF2}"/>
          </ac:spMkLst>
        </pc:spChg>
        <pc:spChg chg="del mod">
          <ac:chgData name="Ragnhild Halvorsrud" userId="917ea340-fd63-490f-a7db-68428d24cf32" providerId="ADAL" clId="{3F26B701-AADC-4668-AAA4-FB7BA2B947B1}" dt="2020-06-19T09:17:11.218" v="5156" actId="478"/>
          <ac:spMkLst>
            <pc:docMk/>
            <pc:sldMk cId="2858277977" sldId="523"/>
            <ac:spMk id="101" creationId="{6ADB9B8F-4A09-4A35-B716-787210AE3581}"/>
          </ac:spMkLst>
        </pc:spChg>
        <pc:spChg chg="del mod">
          <ac:chgData name="Ragnhild Halvorsrud" userId="917ea340-fd63-490f-a7db-68428d24cf32" providerId="ADAL" clId="{3F26B701-AADC-4668-AAA4-FB7BA2B947B1}" dt="2020-06-19T09:17:11.218" v="5156" actId="478"/>
          <ac:spMkLst>
            <pc:docMk/>
            <pc:sldMk cId="2858277977" sldId="523"/>
            <ac:spMk id="102" creationId="{E703295B-4A9B-4DDE-84F2-2C7D10073F56}"/>
          </ac:spMkLst>
        </pc:spChg>
        <pc:spChg chg="del mod">
          <ac:chgData name="Ragnhild Halvorsrud" userId="917ea340-fd63-490f-a7db-68428d24cf32" providerId="ADAL" clId="{3F26B701-AADC-4668-AAA4-FB7BA2B947B1}" dt="2020-06-19T09:17:11.218" v="5156" actId="478"/>
          <ac:spMkLst>
            <pc:docMk/>
            <pc:sldMk cId="2858277977" sldId="523"/>
            <ac:spMk id="104" creationId="{6A7D5E5E-6586-44F4-A1B5-59A2FC2278B7}"/>
          </ac:spMkLst>
        </pc:spChg>
        <pc:spChg chg="del mod">
          <ac:chgData name="Ragnhild Halvorsrud" userId="917ea340-fd63-490f-a7db-68428d24cf32" providerId="ADAL" clId="{3F26B701-AADC-4668-AAA4-FB7BA2B947B1}" dt="2020-06-19T09:17:11.218" v="5156" actId="478"/>
          <ac:spMkLst>
            <pc:docMk/>
            <pc:sldMk cId="2858277977" sldId="523"/>
            <ac:spMk id="105" creationId="{B5FBEA1D-79F6-4FCB-B2D6-1DD5B89D0EAC}"/>
          </ac:spMkLst>
        </pc:spChg>
        <pc:spChg chg="del mod">
          <ac:chgData name="Ragnhild Halvorsrud" userId="917ea340-fd63-490f-a7db-68428d24cf32" providerId="ADAL" clId="{3F26B701-AADC-4668-AAA4-FB7BA2B947B1}" dt="2020-06-19T09:17:11.218" v="5156" actId="478"/>
          <ac:spMkLst>
            <pc:docMk/>
            <pc:sldMk cId="2858277977" sldId="523"/>
            <ac:spMk id="106" creationId="{6FF267C2-F801-45FE-8366-9290ABEC30D9}"/>
          </ac:spMkLst>
        </pc:spChg>
        <pc:spChg chg="del mod">
          <ac:chgData name="Ragnhild Halvorsrud" userId="917ea340-fd63-490f-a7db-68428d24cf32" providerId="ADAL" clId="{3F26B701-AADC-4668-AAA4-FB7BA2B947B1}" dt="2020-06-19T09:17:11.218" v="5156" actId="478"/>
          <ac:spMkLst>
            <pc:docMk/>
            <pc:sldMk cId="2858277977" sldId="523"/>
            <ac:spMk id="107" creationId="{60DA4293-B0FC-492D-B572-D8013E0D8401}"/>
          </ac:spMkLst>
        </pc:spChg>
        <pc:spChg chg="del mod">
          <ac:chgData name="Ragnhild Halvorsrud" userId="917ea340-fd63-490f-a7db-68428d24cf32" providerId="ADAL" clId="{3F26B701-AADC-4668-AAA4-FB7BA2B947B1}" dt="2020-06-19T09:17:11.218" v="5156" actId="478"/>
          <ac:spMkLst>
            <pc:docMk/>
            <pc:sldMk cId="2858277977" sldId="523"/>
            <ac:spMk id="108" creationId="{4FEB556B-5C7A-40D8-9188-C42A8E5BB66D}"/>
          </ac:spMkLst>
        </pc:spChg>
        <pc:spChg chg="del mod">
          <ac:chgData name="Ragnhild Halvorsrud" userId="917ea340-fd63-490f-a7db-68428d24cf32" providerId="ADAL" clId="{3F26B701-AADC-4668-AAA4-FB7BA2B947B1}" dt="2020-06-19T09:17:11.218" v="5156" actId="478"/>
          <ac:spMkLst>
            <pc:docMk/>
            <pc:sldMk cId="2858277977" sldId="523"/>
            <ac:spMk id="109" creationId="{4EF336B9-080F-4C9D-90C2-DA2756845B71}"/>
          </ac:spMkLst>
        </pc:spChg>
        <pc:spChg chg="del mod">
          <ac:chgData name="Ragnhild Halvorsrud" userId="917ea340-fd63-490f-a7db-68428d24cf32" providerId="ADAL" clId="{3F26B701-AADC-4668-AAA4-FB7BA2B947B1}" dt="2020-06-19T09:17:11.218" v="5156" actId="478"/>
          <ac:spMkLst>
            <pc:docMk/>
            <pc:sldMk cId="2858277977" sldId="523"/>
            <ac:spMk id="110" creationId="{397C9903-59B7-4FE3-B015-18130D3DD53A}"/>
          </ac:spMkLst>
        </pc:spChg>
        <pc:spChg chg="del mod">
          <ac:chgData name="Ragnhild Halvorsrud" userId="917ea340-fd63-490f-a7db-68428d24cf32" providerId="ADAL" clId="{3F26B701-AADC-4668-AAA4-FB7BA2B947B1}" dt="2020-06-19T09:17:11.218" v="5156" actId="478"/>
          <ac:spMkLst>
            <pc:docMk/>
            <pc:sldMk cId="2858277977" sldId="523"/>
            <ac:spMk id="111" creationId="{7077C3AF-6B91-4CCF-8FC5-65EC444876C3}"/>
          </ac:spMkLst>
        </pc:spChg>
        <pc:spChg chg="del mod">
          <ac:chgData name="Ragnhild Halvorsrud" userId="917ea340-fd63-490f-a7db-68428d24cf32" providerId="ADAL" clId="{3F26B701-AADC-4668-AAA4-FB7BA2B947B1}" dt="2020-06-19T09:17:11.218" v="5156" actId="478"/>
          <ac:spMkLst>
            <pc:docMk/>
            <pc:sldMk cId="2858277977" sldId="523"/>
            <ac:spMk id="112" creationId="{028E4657-3CD0-4FC8-9587-4D430392D449}"/>
          </ac:spMkLst>
        </pc:spChg>
        <pc:spChg chg="del mod">
          <ac:chgData name="Ragnhild Halvorsrud" userId="917ea340-fd63-490f-a7db-68428d24cf32" providerId="ADAL" clId="{3F26B701-AADC-4668-AAA4-FB7BA2B947B1}" dt="2020-06-19T09:17:11.218" v="5156" actId="478"/>
          <ac:spMkLst>
            <pc:docMk/>
            <pc:sldMk cId="2858277977" sldId="523"/>
            <ac:spMk id="113" creationId="{E27F9ABC-4847-46B6-ADAD-854F334C51DF}"/>
          </ac:spMkLst>
        </pc:spChg>
        <pc:spChg chg="del mod">
          <ac:chgData name="Ragnhild Halvorsrud" userId="917ea340-fd63-490f-a7db-68428d24cf32" providerId="ADAL" clId="{3F26B701-AADC-4668-AAA4-FB7BA2B947B1}" dt="2020-06-19T09:17:11.218" v="5156" actId="478"/>
          <ac:spMkLst>
            <pc:docMk/>
            <pc:sldMk cId="2858277977" sldId="523"/>
            <ac:spMk id="114" creationId="{25C8E9AC-FC27-4E63-9CE9-123DA5C6CCF7}"/>
          </ac:spMkLst>
        </pc:spChg>
        <pc:spChg chg="mod">
          <ac:chgData name="Ragnhild Halvorsrud" userId="917ea340-fd63-490f-a7db-68428d24cf32" providerId="ADAL" clId="{3F26B701-AADC-4668-AAA4-FB7BA2B947B1}" dt="2020-06-19T09:17:01.932" v="5043" actId="790"/>
          <ac:spMkLst>
            <pc:docMk/>
            <pc:sldMk cId="2858277977" sldId="523"/>
            <ac:spMk id="125" creationId="{51D29242-56F3-43AE-9AE8-8319B4479BAB}"/>
          </ac:spMkLst>
        </pc:spChg>
        <pc:spChg chg="mod">
          <ac:chgData name="Ragnhild Halvorsrud" userId="917ea340-fd63-490f-a7db-68428d24cf32" providerId="ADAL" clId="{3F26B701-AADC-4668-AAA4-FB7BA2B947B1}" dt="2020-06-19T09:17:01.934" v="5044" actId="790"/>
          <ac:spMkLst>
            <pc:docMk/>
            <pc:sldMk cId="2858277977" sldId="523"/>
            <ac:spMk id="126" creationId="{BD42B0DE-3B11-4EAF-A54D-EE5252EC0F2D}"/>
          </ac:spMkLst>
        </pc:spChg>
        <pc:spChg chg="mod">
          <ac:chgData name="Ragnhild Halvorsrud" userId="917ea340-fd63-490f-a7db-68428d24cf32" providerId="ADAL" clId="{3F26B701-AADC-4668-AAA4-FB7BA2B947B1}" dt="2020-06-19T09:17:01.935" v="5045" actId="790"/>
          <ac:spMkLst>
            <pc:docMk/>
            <pc:sldMk cId="2858277977" sldId="523"/>
            <ac:spMk id="127" creationId="{50FAD153-DA25-4F49-ABC3-3D657D75F917}"/>
          </ac:spMkLst>
        </pc:spChg>
        <pc:spChg chg="mod">
          <ac:chgData name="Ragnhild Halvorsrud" userId="917ea340-fd63-490f-a7db-68428d24cf32" providerId="ADAL" clId="{3F26B701-AADC-4668-AAA4-FB7BA2B947B1}" dt="2020-06-19T09:17:01.937" v="5046" actId="790"/>
          <ac:spMkLst>
            <pc:docMk/>
            <pc:sldMk cId="2858277977" sldId="523"/>
            <ac:spMk id="128" creationId="{13B3CACC-1B07-42E7-911C-EC8D4C09E0A1}"/>
          </ac:spMkLst>
        </pc:spChg>
        <pc:spChg chg="mod">
          <ac:chgData name="Ragnhild Halvorsrud" userId="917ea340-fd63-490f-a7db-68428d24cf32" providerId="ADAL" clId="{3F26B701-AADC-4668-AAA4-FB7BA2B947B1}" dt="2020-06-19T09:17:01.938" v="5047" actId="790"/>
          <ac:spMkLst>
            <pc:docMk/>
            <pc:sldMk cId="2858277977" sldId="523"/>
            <ac:spMk id="129" creationId="{EF92DE6C-E5FC-4F65-BE01-F7C0B299D346}"/>
          </ac:spMkLst>
        </pc:spChg>
        <pc:spChg chg="mod">
          <ac:chgData name="Ragnhild Halvorsrud" userId="917ea340-fd63-490f-a7db-68428d24cf32" providerId="ADAL" clId="{3F26B701-AADC-4668-AAA4-FB7BA2B947B1}" dt="2020-06-19T09:17:01.940" v="5048" actId="790"/>
          <ac:spMkLst>
            <pc:docMk/>
            <pc:sldMk cId="2858277977" sldId="523"/>
            <ac:spMk id="130" creationId="{5AA3A69F-3DE7-424E-A601-240BC22457C3}"/>
          </ac:spMkLst>
        </pc:spChg>
        <pc:spChg chg="mod">
          <ac:chgData name="Ragnhild Halvorsrud" userId="917ea340-fd63-490f-a7db-68428d24cf32" providerId="ADAL" clId="{3F26B701-AADC-4668-AAA4-FB7BA2B947B1}" dt="2020-06-19T09:17:01.943" v="5049" actId="790"/>
          <ac:spMkLst>
            <pc:docMk/>
            <pc:sldMk cId="2858277977" sldId="523"/>
            <ac:spMk id="131" creationId="{C24C4978-B355-471E-B444-FA607F15145F}"/>
          </ac:spMkLst>
        </pc:spChg>
        <pc:spChg chg="mod">
          <ac:chgData name="Ragnhild Halvorsrud" userId="917ea340-fd63-490f-a7db-68428d24cf32" providerId="ADAL" clId="{3F26B701-AADC-4668-AAA4-FB7BA2B947B1}" dt="2020-06-19T09:17:01.947" v="5050" actId="790"/>
          <ac:spMkLst>
            <pc:docMk/>
            <pc:sldMk cId="2858277977" sldId="523"/>
            <ac:spMk id="133" creationId="{AE2B63DC-1B4C-4EAA-9A02-8311304EFC21}"/>
          </ac:spMkLst>
        </pc:spChg>
        <pc:spChg chg="mod">
          <ac:chgData name="Ragnhild Halvorsrud" userId="917ea340-fd63-490f-a7db-68428d24cf32" providerId="ADAL" clId="{3F26B701-AADC-4668-AAA4-FB7BA2B947B1}" dt="2020-06-19T09:17:01.950" v="5051" actId="790"/>
          <ac:spMkLst>
            <pc:docMk/>
            <pc:sldMk cId="2858277977" sldId="523"/>
            <ac:spMk id="134" creationId="{35D2F1BE-68ED-4715-8A1A-C43F654E9E98}"/>
          </ac:spMkLst>
        </pc:spChg>
        <pc:spChg chg="mod">
          <ac:chgData name="Ragnhild Halvorsrud" userId="917ea340-fd63-490f-a7db-68428d24cf32" providerId="ADAL" clId="{3F26B701-AADC-4668-AAA4-FB7BA2B947B1}" dt="2020-06-19T09:17:01.952" v="5052" actId="790"/>
          <ac:spMkLst>
            <pc:docMk/>
            <pc:sldMk cId="2858277977" sldId="523"/>
            <ac:spMk id="135" creationId="{383CE938-1E42-4575-9D1E-33556139D502}"/>
          </ac:spMkLst>
        </pc:spChg>
        <pc:spChg chg="mod">
          <ac:chgData name="Ragnhild Halvorsrud" userId="917ea340-fd63-490f-a7db-68428d24cf32" providerId="ADAL" clId="{3F26B701-AADC-4668-AAA4-FB7BA2B947B1}" dt="2020-06-19T09:17:01.953" v="5053" actId="790"/>
          <ac:spMkLst>
            <pc:docMk/>
            <pc:sldMk cId="2858277977" sldId="523"/>
            <ac:spMk id="136" creationId="{73F3252D-9010-45F6-AF8C-E5A354E13767}"/>
          </ac:spMkLst>
        </pc:spChg>
        <pc:spChg chg="mod">
          <ac:chgData name="Ragnhild Halvorsrud" userId="917ea340-fd63-490f-a7db-68428d24cf32" providerId="ADAL" clId="{3F26B701-AADC-4668-AAA4-FB7BA2B947B1}" dt="2020-06-19T09:17:01.955" v="5054" actId="790"/>
          <ac:spMkLst>
            <pc:docMk/>
            <pc:sldMk cId="2858277977" sldId="523"/>
            <ac:spMk id="137" creationId="{DCE22695-011B-4183-A680-C152752FEFED}"/>
          </ac:spMkLst>
        </pc:spChg>
        <pc:spChg chg="mod">
          <ac:chgData name="Ragnhild Halvorsrud" userId="917ea340-fd63-490f-a7db-68428d24cf32" providerId="ADAL" clId="{3F26B701-AADC-4668-AAA4-FB7BA2B947B1}" dt="2020-06-19T09:17:01.956" v="5055" actId="790"/>
          <ac:spMkLst>
            <pc:docMk/>
            <pc:sldMk cId="2858277977" sldId="523"/>
            <ac:spMk id="138" creationId="{E868BBF9-B954-43AD-8887-513316CA1A2E}"/>
          </ac:spMkLst>
        </pc:spChg>
        <pc:spChg chg="mod">
          <ac:chgData name="Ragnhild Halvorsrud" userId="917ea340-fd63-490f-a7db-68428d24cf32" providerId="ADAL" clId="{3F26B701-AADC-4668-AAA4-FB7BA2B947B1}" dt="2020-06-19T09:17:01.958" v="5056" actId="790"/>
          <ac:spMkLst>
            <pc:docMk/>
            <pc:sldMk cId="2858277977" sldId="523"/>
            <ac:spMk id="139" creationId="{5543C712-83A0-4F63-A349-6912CFCB972D}"/>
          </ac:spMkLst>
        </pc:spChg>
        <pc:spChg chg="mod">
          <ac:chgData name="Ragnhild Halvorsrud" userId="917ea340-fd63-490f-a7db-68428d24cf32" providerId="ADAL" clId="{3F26B701-AADC-4668-AAA4-FB7BA2B947B1}" dt="2020-06-19T09:17:01.960" v="5057" actId="790"/>
          <ac:spMkLst>
            <pc:docMk/>
            <pc:sldMk cId="2858277977" sldId="523"/>
            <ac:spMk id="141" creationId="{4E4C8710-B0B7-4D5F-8E7D-7C7A4D43724B}"/>
          </ac:spMkLst>
        </pc:spChg>
        <pc:spChg chg="mod">
          <ac:chgData name="Ragnhild Halvorsrud" userId="917ea340-fd63-490f-a7db-68428d24cf32" providerId="ADAL" clId="{3F26B701-AADC-4668-AAA4-FB7BA2B947B1}" dt="2020-06-19T09:17:01.963" v="5058" actId="790"/>
          <ac:spMkLst>
            <pc:docMk/>
            <pc:sldMk cId="2858277977" sldId="523"/>
            <ac:spMk id="142" creationId="{5119CA38-80FC-45BC-B393-A768CAB15247}"/>
          </ac:spMkLst>
        </pc:spChg>
        <pc:spChg chg="mod">
          <ac:chgData name="Ragnhild Halvorsrud" userId="917ea340-fd63-490f-a7db-68428d24cf32" providerId="ADAL" clId="{3F26B701-AADC-4668-AAA4-FB7BA2B947B1}" dt="2020-06-19T09:17:01.968" v="5059" actId="790"/>
          <ac:spMkLst>
            <pc:docMk/>
            <pc:sldMk cId="2858277977" sldId="523"/>
            <ac:spMk id="143" creationId="{8F6BD3B5-3AA9-4B35-B24D-27F89B831838}"/>
          </ac:spMkLst>
        </pc:spChg>
        <pc:spChg chg="mod">
          <ac:chgData name="Ragnhild Halvorsrud" userId="917ea340-fd63-490f-a7db-68428d24cf32" providerId="ADAL" clId="{3F26B701-AADC-4668-AAA4-FB7BA2B947B1}" dt="2020-06-19T09:17:01.970" v="5060" actId="790"/>
          <ac:spMkLst>
            <pc:docMk/>
            <pc:sldMk cId="2858277977" sldId="523"/>
            <ac:spMk id="144" creationId="{5BD7B8D2-36F9-4DB1-85BA-0376B4CFEA46}"/>
          </ac:spMkLst>
        </pc:spChg>
        <pc:spChg chg="mod">
          <ac:chgData name="Ragnhild Halvorsrud" userId="917ea340-fd63-490f-a7db-68428d24cf32" providerId="ADAL" clId="{3F26B701-AADC-4668-AAA4-FB7BA2B947B1}" dt="2020-06-19T09:17:01.972" v="5061" actId="790"/>
          <ac:spMkLst>
            <pc:docMk/>
            <pc:sldMk cId="2858277977" sldId="523"/>
            <ac:spMk id="145" creationId="{B95CC7D6-F4F8-484C-85FE-BED14C2F5B16}"/>
          </ac:spMkLst>
        </pc:spChg>
        <pc:spChg chg="mod">
          <ac:chgData name="Ragnhild Halvorsrud" userId="917ea340-fd63-490f-a7db-68428d24cf32" providerId="ADAL" clId="{3F26B701-AADC-4668-AAA4-FB7BA2B947B1}" dt="2020-06-19T09:17:01.973" v="5062" actId="790"/>
          <ac:spMkLst>
            <pc:docMk/>
            <pc:sldMk cId="2858277977" sldId="523"/>
            <ac:spMk id="146" creationId="{35DD7DEC-66D0-418D-BE44-162694B53D23}"/>
          </ac:spMkLst>
        </pc:spChg>
        <pc:spChg chg="mod">
          <ac:chgData name="Ragnhild Halvorsrud" userId="917ea340-fd63-490f-a7db-68428d24cf32" providerId="ADAL" clId="{3F26B701-AADC-4668-AAA4-FB7BA2B947B1}" dt="2020-06-19T09:17:01.975" v="5063" actId="790"/>
          <ac:spMkLst>
            <pc:docMk/>
            <pc:sldMk cId="2858277977" sldId="523"/>
            <ac:spMk id="147" creationId="{C01EC60D-9CA8-4869-805E-0233604926B7}"/>
          </ac:spMkLst>
        </pc:spChg>
        <pc:spChg chg="mod">
          <ac:chgData name="Ragnhild Halvorsrud" userId="917ea340-fd63-490f-a7db-68428d24cf32" providerId="ADAL" clId="{3F26B701-AADC-4668-AAA4-FB7BA2B947B1}" dt="2020-06-19T09:17:01.976" v="5064" actId="790"/>
          <ac:spMkLst>
            <pc:docMk/>
            <pc:sldMk cId="2858277977" sldId="523"/>
            <ac:spMk id="149" creationId="{E0176157-09BD-43DE-9976-0DED838FAEE6}"/>
          </ac:spMkLst>
        </pc:spChg>
        <pc:spChg chg="mod">
          <ac:chgData name="Ragnhild Halvorsrud" userId="917ea340-fd63-490f-a7db-68428d24cf32" providerId="ADAL" clId="{3F26B701-AADC-4668-AAA4-FB7BA2B947B1}" dt="2020-06-19T09:17:01.978" v="5065" actId="790"/>
          <ac:spMkLst>
            <pc:docMk/>
            <pc:sldMk cId="2858277977" sldId="523"/>
            <ac:spMk id="150" creationId="{11D765F7-B1C6-4A1D-8646-C62DAB65FABB}"/>
          </ac:spMkLst>
        </pc:spChg>
        <pc:spChg chg="mod">
          <ac:chgData name="Ragnhild Halvorsrud" userId="917ea340-fd63-490f-a7db-68428d24cf32" providerId="ADAL" clId="{3F26B701-AADC-4668-AAA4-FB7BA2B947B1}" dt="2020-06-19T09:17:01.980" v="5066" actId="790"/>
          <ac:spMkLst>
            <pc:docMk/>
            <pc:sldMk cId="2858277977" sldId="523"/>
            <ac:spMk id="151" creationId="{E202EEDC-5BAA-4EF6-B727-5FF3DDD5031C}"/>
          </ac:spMkLst>
        </pc:spChg>
        <pc:spChg chg="mod">
          <ac:chgData name="Ragnhild Halvorsrud" userId="917ea340-fd63-490f-a7db-68428d24cf32" providerId="ADAL" clId="{3F26B701-AADC-4668-AAA4-FB7BA2B947B1}" dt="2020-06-19T09:17:01.983" v="5067" actId="790"/>
          <ac:spMkLst>
            <pc:docMk/>
            <pc:sldMk cId="2858277977" sldId="523"/>
            <ac:spMk id="152" creationId="{79B22139-B39B-4F73-9CB6-0BF35388A493}"/>
          </ac:spMkLst>
        </pc:spChg>
        <pc:spChg chg="mod">
          <ac:chgData name="Ragnhild Halvorsrud" userId="917ea340-fd63-490f-a7db-68428d24cf32" providerId="ADAL" clId="{3F26B701-AADC-4668-AAA4-FB7BA2B947B1}" dt="2020-06-19T09:17:01.987" v="5068" actId="790"/>
          <ac:spMkLst>
            <pc:docMk/>
            <pc:sldMk cId="2858277977" sldId="523"/>
            <ac:spMk id="153" creationId="{C3F4FD3F-8C06-43F6-82C7-305B978EE1CA}"/>
          </ac:spMkLst>
        </pc:spChg>
        <pc:spChg chg="mod">
          <ac:chgData name="Ragnhild Halvorsrud" userId="917ea340-fd63-490f-a7db-68428d24cf32" providerId="ADAL" clId="{3F26B701-AADC-4668-AAA4-FB7BA2B947B1}" dt="2020-06-19T09:17:01.989" v="5069" actId="790"/>
          <ac:spMkLst>
            <pc:docMk/>
            <pc:sldMk cId="2858277977" sldId="523"/>
            <ac:spMk id="154" creationId="{94A805DD-F3E8-44EF-A9B4-D01882C3660D}"/>
          </ac:spMkLst>
        </pc:spChg>
        <pc:spChg chg="mod">
          <ac:chgData name="Ragnhild Halvorsrud" userId="917ea340-fd63-490f-a7db-68428d24cf32" providerId="ADAL" clId="{3F26B701-AADC-4668-AAA4-FB7BA2B947B1}" dt="2020-06-19T09:17:01.991" v="5070" actId="790"/>
          <ac:spMkLst>
            <pc:docMk/>
            <pc:sldMk cId="2858277977" sldId="523"/>
            <ac:spMk id="155" creationId="{E74C0278-92F6-4120-AB24-EE75A32702A1}"/>
          </ac:spMkLst>
        </pc:spChg>
        <pc:spChg chg="mod">
          <ac:chgData name="Ragnhild Halvorsrud" userId="917ea340-fd63-490f-a7db-68428d24cf32" providerId="ADAL" clId="{3F26B701-AADC-4668-AAA4-FB7BA2B947B1}" dt="2020-06-19T09:17:01.993" v="5071" actId="790"/>
          <ac:spMkLst>
            <pc:docMk/>
            <pc:sldMk cId="2858277977" sldId="523"/>
            <ac:spMk id="157" creationId="{3345C5CD-0B01-4A2F-9972-A32443F9A3F9}"/>
          </ac:spMkLst>
        </pc:spChg>
        <pc:spChg chg="mod">
          <ac:chgData name="Ragnhild Halvorsrud" userId="917ea340-fd63-490f-a7db-68428d24cf32" providerId="ADAL" clId="{3F26B701-AADC-4668-AAA4-FB7BA2B947B1}" dt="2020-06-19T09:17:01.995" v="5072" actId="790"/>
          <ac:spMkLst>
            <pc:docMk/>
            <pc:sldMk cId="2858277977" sldId="523"/>
            <ac:spMk id="158" creationId="{C7FC3DED-231D-4F27-A30C-823DFBFCC050}"/>
          </ac:spMkLst>
        </pc:spChg>
        <pc:spChg chg="mod">
          <ac:chgData name="Ragnhild Halvorsrud" userId="917ea340-fd63-490f-a7db-68428d24cf32" providerId="ADAL" clId="{3F26B701-AADC-4668-AAA4-FB7BA2B947B1}" dt="2020-06-19T09:17:01.997" v="5073" actId="790"/>
          <ac:spMkLst>
            <pc:docMk/>
            <pc:sldMk cId="2858277977" sldId="523"/>
            <ac:spMk id="159" creationId="{2C44079D-F3AE-48C9-9E37-2DAA6F0752F4}"/>
          </ac:spMkLst>
        </pc:spChg>
        <pc:spChg chg="mod">
          <ac:chgData name="Ragnhild Halvorsrud" userId="917ea340-fd63-490f-a7db-68428d24cf32" providerId="ADAL" clId="{3F26B701-AADC-4668-AAA4-FB7BA2B947B1}" dt="2020-06-19T09:17:01.999" v="5074" actId="790"/>
          <ac:spMkLst>
            <pc:docMk/>
            <pc:sldMk cId="2858277977" sldId="523"/>
            <ac:spMk id="160" creationId="{CBE546E3-71A2-4ACA-ADF3-D5A45DE5F0F1}"/>
          </ac:spMkLst>
        </pc:spChg>
        <pc:spChg chg="mod">
          <ac:chgData name="Ragnhild Halvorsrud" userId="917ea340-fd63-490f-a7db-68428d24cf32" providerId="ADAL" clId="{3F26B701-AADC-4668-AAA4-FB7BA2B947B1}" dt="2020-06-19T09:17:02.002" v="5075" actId="790"/>
          <ac:spMkLst>
            <pc:docMk/>
            <pc:sldMk cId="2858277977" sldId="523"/>
            <ac:spMk id="161" creationId="{C008BDC4-BF69-4106-9B61-344E8BC4C4C7}"/>
          </ac:spMkLst>
        </pc:spChg>
        <pc:spChg chg="mod">
          <ac:chgData name="Ragnhild Halvorsrud" userId="917ea340-fd63-490f-a7db-68428d24cf32" providerId="ADAL" clId="{3F26B701-AADC-4668-AAA4-FB7BA2B947B1}" dt="2020-06-19T09:17:02.006" v="5076" actId="790"/>
          <ac:spMkLst>
            <pc:docMk/>
            <pc:sldMk cId="2858277977" sldId="523"/>
            <ac:spMk id="162" creationId="{5A6476E4-96C1-4494-9B71-1B0C24E6E03E}"/>
          </ac:spMkLst>
        </pc:spChg>
        <pc:spChg chg="mod">
          <ac:chgData name="Ragnhild Halvorsrud" userId="917ea340-fd63-490f-a7db-68428d24cf32" providerId="ADAL" clId="{3F26B701-AADC-4668-AAA4-FB7BA2B947B1}" dt="2020-06-19T09:17:02.008" v="5077" actId="790"/>
          <ac:spMkLst>
            <pc:docMk/>
            <pc:sldMk cId="2858277977" sldId="523"/>
            <ac:spMk id="163" creationId="{8D14011C-196D-4208-99CB-6E1DC25584D8}"/>
          </ac:spMkLst>
        </pc:spChg>
        <pc:spChg chg="mod">
          <ac:chgData name="Ragnhild Halvorsrud" userId="917ea340-fd63-490f-a7db-68428d24cf32" providerId="ADAL" clId="{3F26B701-AADC-4668-AAA4-FB7BA2B947B1}" dt="2020-06-19T09:17:02.010" v="5078" actId="790"/>
          <ac:spMkLst>
            <pc:docMk/>
            <pc:sldMk cId="2858277977" sldId="523"/>
            <ac:spMk id="164" creationId="{CFC4D03A-6759-4B58-B521-3BEF8543A7C4}"/>
          </ac:spMkLst>
        </pc:spChg>
        <pc:spChg chg="mod">
          <ac:chgData name="Ragnhild Halvorsrud" userId="917ea340-fd63-490f-a7db-68428d24cf32" providerId="ADAL" clId="{3F26B701-AADC-4668-AAA4-FB7BA2B947B1}" dt="2020-06-19T09:17:02.012" v="5079" actId="790"/>
          <ac:spMkLst>
            <pc:docMk/>
            <pc:sldMk cId="2858277977" sldId="523"/>
            <ac:spMk id="165" creationId="{D56F1522-0153-4028-BD4D-E2320B663139}"/>
          </ac:spMkLst>
        </pc:spChg>
        <pc:spChg chg="mod">
          <ac:chgData name="Ragnhild Halvorsrud" userId="917ea340-fd63-490f-a7db-68428d24cf32" providerId="ADAL" clId="{3F26B701-AADC-4668-AAA4-FB7BA2B947B1}" dt="2020-06-19T09:17:02.014" v="5080" actId="790"/>
          <ac:spMkLst>
            <pc:docMk/>
            <pc:sldMk cId="2858277977" sldId="523"/>
            <ac:spMk id="166" creationId="{51155D5C-E3CD-4DCE-B5B0-AB6371BEAF43}"/>
          </ac:spMkLst>
        </pc:spChg>
        <pc:spChg chg="mod">
          <ac:chgData name="Ragnhild Halvorsrud" userId="917ea340-fd63-490f-a7db-68428d24cf32" providerId="ADAL" clId="{3F26B701-AADC-4668-AAA4-FB7BA2B947B1}" dt="2020-06-19T09:17:02.015" v="5081" actId="790"/>
          <ac:spMkLst>
            <pc:docMk/>
            <pc:sldMk cId="2858277977" sldId="523"/>
            <ac:spMk id="167" creationId="{5015D89A-86BF-42D4-9127-935238A8C5E9}"/>
          </ac:spMkLst>
        </pc:spChg>
        <pc:spChg chg="mod">
          <ac:chgData name="Ragnhild Halvorsrud" userId="917ea340-fd63-490f-a7db-68428d24cf32" providerId="ADAL" clId="{3F26B701-AADC-4668-AAA4-FB7BA2B947B1}" dt="2020-06-19T09:17:02.017" v="5082" actId="790"/>
          <ac:spMkLst>
            <pc:docMk/>
            <pc:sldMk cId="2858277977" sldId="523"/>
            <ac:spMk id="168" creationId="{2227D740-5287-46CE-849C-BA2986DE7ED7}"/>
          </ac:spMkLst>
        </pc:spChg>
        <pc:spChg chg="mod">
          <ac:chgData name="Ragnhild Halvorsrud" userId="917ea340-fd63-490f-a7db-68428d24cf32" providerId="ADAL" clId="{3F26B701-AADC-4668-AAA4-FB7BA2B947B1}" dt="2020-06-19T09:17:02.020" v="5083" actId="790"/>
          <ac:spMkLst>
            <pc:docMk/>
            <pc:sldMk cId="2858277977" sldId="523"/>
            <ac:spMk id="179" creationId="{62E90625-8621-4FCD-A954-01A07C77C98D}"/>
          </ac:spMkLst>
        </pc:spChg>
        <pc:spChg chg="mod">
          <ac:chgData name="Ragnhild Halvorsrud" userId="917ea340-fd63-490f-a7db-68428d24cf32" providerId="ADAL" clId="{3F26B701-AADC-4668-AAA4-FB7BA2B947B1}" dt="2020-06-19T09:17:02.023" v="5084" actId="790"/>
          <ac:spMkLst>
            <pc:docMk/>
            <pc:sldMk cId="2858277977" sldId="523"/>
            <ac:spMk id="180" creationId="{249B5410-7D71-43F4-B1E5-D20FFB999F93}"/>
          </ac:spMkLst>
        </pc:spChg>
        <pc:spChg chg="mod">
          <ac:chgData name="Ragnhild Halvorsrud" userId="917ea340-fd63-490f-a7db-68428d24cf32" providerId="ADAL" clId="{3F26B701-AADC-4668-AAA4-FB7BA2B947B1}" dt="2020-06-19T09:17:02.026" v="5085" actId="790"/>
          <ac:spMkLst>
            <pc:docMk/>
            <pc:sldMk cId="2858277977" sldId="523"/>
            <ac:spMk id="181" creationId="{86E3986C-423E-4496-A814-79A4CD371A35}"/>
          </ac:spMkLst>
        </pc:spChg>
        <pc:spChg chg="mod">
          <ac:chgData name="Ragnhild Halvorsrud" userId="917ea340-fd63-490f-a7db-68428d24cf32" providerId="ADAL" clId="{3F26B701-AADC-4668-AAA4-FB7BA2B947B1}" dt="2020-06-19T09:17:02.029" v="5086" actId="790"/>
          <ac:spMkLst>
            <pc:docMk/>
            <pc:sldMk cId="2858277977" sldId="523"/>
            <ac:spMk id="183" creationId="{30EA4F96-9556-4896-809D-5B2F78C0F196}"/>
          </ac:spMkLst>
        </pc:spChg>
        <pc:spChg chg="mod">
          <ac:chgData name="Ragnhild Halvorsrud" userId="917ea340-fd63-490f-a7db-68428d24cf32" providerId="ADAL" clId="{3F26B701-AADC-4668-AAA4-FB7BA2B947B1}" dt="2020-06-19T09:17:02.030" v="5087" actId="790"/>
          <ac:spMkLst>
            <pc:docMk/>
            <pc:sldMk cId="2858277977" sldId="523"/>
            <ac:spMk id="184" creationId="{021554DB-A31B-4DBD-A57F-A6BCB6FD432A}"/>
          </ac:spMkLst>
        </pc:spChg>
        <pc:spChg chg="mod">
          <ac:chgData name="Ragnhild Halvorsrud" userId="917ea340-fd63-490f-a7db-68428d24cf32" providerId="ADAL" clId="{3F26B701-AADC-4668-AAA4-FB7BA2B947B1}" dt="2020-06-19T09:17:02.032" v="5088" actId="790"/>
          <ac:spMkLst>
            <pc:docMk/>
            <pc:sldMk cId="2858277977" sldId="523"/>
            <ac:spMk id="185" creationId="{6502E27E-FD57-4334-93C7-060DAFBD25CB}"/>
          </ac:spMkLst>
        </pc:spChg>
        <pc:spChg chg="mod">
          <ac:chgData name="Ragnhild Halvorsrud" userId="917ea340-fd63-490f-a7db-68428d24cf32" providerId="ADAL" clId="{3F26B701-AADC-4668-AAA4-FB7BA2B947B1}" dt="2020-06-19T09:17:02.033" v="5089" actId="790"/>
          <ac:spMkLst>
            <pc:docMk/>
            <pc:sldMk cId="2858277977" sldId="523"/>
            <ac:spMk id="187" creationId="{41BB7829-5704-49BF-BDCE-33406E9F1704}"/>
          </ac:spMkLst>
        </pc:spChg>
        <pc:spChg chg="mod">
          <ac:chgData name="Ragnhild Halvorsrud" userId="917ea340-fd63-490f-a7db-68428d24cf32" providerId="ADAL" clId="{3F26B701-AADC-4668-AAA4-FB7BA2B947B1}" dt="2020-06-19T09:17:02.035" v="5090" actId="790"/>
          <ac:spMkLst>
            <pc:docMk/>
            <pc:sldMk cId="2858277977" sldId="523"/>
            <ac:spMk id="188" creationId="{38E390B4-932E-4CE2-B3DF-80A1E5FD89AE}"/>
          </ac:spMkLst>
        </pc:spChg>
        <pc:spChg chg="del mod">
          <ac:chgData name="Ragnhild Halvorsrud" userId="917ea340-fd63-490f-a7db-68428d24cf32" providerId="ADAL" clId="{3F26B701-AADC-4668-AAA4-FB7BA2B947B1}" dt="2020-06-19T09:17:11.218" v="5156" actId="478"/>
          <ac:spMkLst>
            <pc:docMk/>
            <pc:sldMk cId="2858277977" sldId="523"/>
            <ac:spMk id="191" creationId="{DAB4D17D-48A8-4EE1-A776-288D8F617863}"/>
          </ac:spMkLst>
        </pc:spChg>
        <pc:spChg chg="del mod">
          <ac:chgData name="Ragnhild Halvorsrud" userId="917ea340-fd63-490f-a7db-68428d24cf32" providerId="ADAL" clId="{3F26B701-AADC-4668-AAA4-FB7BA2B947B1}" dt="2020-06-19T09:17:11.218" v="5156" actId="478"/>
          <ac:spMkLst>
            <pc:docMk/>
            <pc:sldMk cId="2858277977" sldId="523"/>
            <ac:spMk id="192" creationId="{85094AE3-2358-4242-BB92-9087C595D93C}"/>
          </ac:spMkLst>
        </pc:spChg>
        <pc:spChg chg="del mod">
          <ac:chgData name="Ragnhild Halvorsrud" userId="917ea340-fd63-490f-a7db-68428d24cf32" providerId="ADAL" clId="{3F26B701-AADC-4668-AAA4-FB7BA2B947B1}" dt="2020-06-19T09:17:11.218" v="5156" actId="478"/>
          <ac:spMkLst>
            <pc:docMk/>
            <pc:sldMk cId="2858277977" sldId="523"/>
            <ac:spMk id="193" creationId="{81C7A87B-554F-4C5C-975F-01956E658112}"/>
          </ac:spMkLst>
        </pc:spChg>
        <pc:spChg chg="del mod">
          <ac:chgData name="Ragnhild Halvorsrud" userId="917ea340-fd63-490f-a7db-68428d24cf32" providerId="ADAL" clId="{3F26B701-AADC-4668-AAA4-FB7BA2B947B1}" dt="2020-06-19T09:17:11.218" v="5156" actId="478"/>
          <ac:spMkLst>
            <pc:docMk/>
            <pc:sldMk cId="2858277977" sldId="523"/>
            <ac:spMk id="194" creationId="{2B0BF3C5-9AC4-4D8E-B199-03E7597918E5}"/>
          </ac:spMkLst>
        </pc:spChg>
        <pc:spChg chg="del mod">
          <ac:chgData name="Ragnhild Halvorsrud" userId="917ea340-fd63-490f-a7db-68428d24cf32" providerId="ADAL" clId="{3F26B701-AADC-4668-AAA4-FB7BA2B947B1}" dt="2020-06-19T09:17:11.218" v="5156" actId="478"/>
          <ac:spMkLst>
            <pc:docMk/>
            <pc:sldMk cId="2858277977" sldId="523"/>
            <ac:spMk id="195" creationId="{9D5F010F-26E6-4D28-AB86-AD97480C405F}"/>
          </ac:spMkLst>
        </pc:spChg>
        <pc:spChg chg="del mod">
          <ac:chgData name="Ragnhild Halvorsrud" userId="917ea340-fd63-490f-a7db-68428d24cf32" providerId="ADAL" clId="{3F26B701-AADC-4668-AAA4-FB7BA2B947B1}" dt="2020-06-19T09:17:11.218" v="5156" actId="478"/>
          <ac:spMkLst>
            <pc:docMk/>
            <pc:sldMk cId="2858277977" sldId="523"/>
            <ac:spMk id="197" creationId="{77739512-F5F8-4B1D-B727-D199EBD4B706}"/>
          </ac:spMkLst>
        </pc:spChg>
        <pc:spChg chg="del mod">
          <ac:chgData name="Ragnhild Halvorsrud" userId="917ea340-fd63-490f-a7db-68428d24cf32" providerId="ADAL" clId="{3F26B701-AADC-4668-AAA4-FB7BA2B947B1}" dt="2020-06-19T09:17:11.218" v="5156" actId="478"/>
          <ac:spMkLst>
            <pc:docMk/>
            <pc:sldMk cId="2858277977" sldId="523"/>
            <ac:spMk id="199" creationId="{5B82D45C-9B8D-461E-8ED3-B2029AAC7E5E}"/>
          </ac:spMkLst>
        </pc:spChg>
        <pc:spChg chg="del mod">
          <ac:chgData name="Ragnhild Halvorsrud" userId="917ea340-fd63-490f-a7db-68428d24cf32" providerId="ADAL" clId="{3F26B701-AADC-4668-AAA4-FB7BA2B947B1}" dt="2020-06-19T09:17:11.218" v="5156" actId="478"/>
          <ac:spMkLst>
            <pc:docMk/>
            <pc:sldMk cId="2858277977" sldId="523"/>
            <ac:spMk id="200" creationId="{D124D30E-213B-4CB6-9EF3-3FF50DD3BF19}"/>
          </ac:spMkLst>
        </pc:spChg>
        <pc:spChg chg="del mod">
          <ac:chgData name="Ragnhild Halvorsrud" userId="917ea340-fd63-490f-a7db-68428d24cf32" providerId="ADAL" clId="{3F26B701-AADC-4668-AAA4-FB7BA2B947B1}" dt="2020-06-19T09:17:11.218" v="5156" actId="478"/>
          <ac:spMkLst>
            <pc:docMk/>
            <pc:sldMk cId="2858277977" sldId="523"/>
            <ac:spMk id="201" creationId="{A1D27D72-5A01-4843-9AE0-65CA07F84F5A}"/>
          </ac:spMkLst>
        </pc:spChg>
        <pc:spChg chg="del mod">
          <ac:chgData name="Ragnhild Halvorsrud" userId="917ea340-fd63-490f-a7db-68428d24cf32" providerId="ADAL" clId="{3F26B701-AADC-4668-AAA4-FB7BA2B947B1}" dt="2020-06-19T09:17:11.218" v="5156" actId="478"/>
          <ac:spMkLst>
            <pc:docMk/>
            <pc:sldMk cId="2858277977" sldId="523"/>
            <ac:spMk id="202" creationId="{A6F3541C-CEE8-4708-9C4F-BFB130F90976}"/>
          </ac:spMkLst>
        </pc:spChg>
        <pc:spChg chg="del mod">
          <ac:chgData name="Ragnhild Halvorsrud" userId="917ea340-fd63-490f-a7db-68428d24cf32" providerId="ADAL" clId="{3F26B701-AADC-4668-AAA4-FB7BA2B947B1}" dt="2020-06-19T09:17:11.218" v="5156" actId="478"/>
          <ac:spMkLst>
            <pc:docMk/>
            <pc:sldMk cId="2858277977" sldId="523"/>
            <ac:spMk id="203" creationId="{E015286A-C8A7-409C-B5A7-09D356A6A144}"/>
          </ac:spMkLst>
        </pc:spChg>
        <pc:spChg chg="del mod">
          <ac:chgData name="Ragnhild Halvorsrud" userId="917ea340-fd63-490f-a7db-68428d24cf32" providerId="ADAL" clId="{3F26B701-AADC-4668-AAA4-FB7BA2B947B1}" dt="2020-06-19T09:17:11.218" v="5156" actId="478"/>
          <ac:spMkLst>
            <pc:docMk/>
            <pc:sldMk cId="2858277977" sldId="523"/>
            <ac:spMk id="205" creationId="{3F2E8038-699E-4964-939F-6FABA7484445}"/>
          </ac:spMkLst>
        </pc:spChg>
        <pc:spChg chg="del mod">
          <ac:chgData name="Ragnhild Halvorsrud" userId="917ea340-fd63-490f-a7db-68428d24cf32" providerId="ADAL" clId="{3F26B701-AADC-4668-AAA4-FB7BA2B947B1}" dt="2020-06-19T09:17:11.218" v="5156" actId="478"/>
          <ac:spMkLst>
            <pc:docMk/>
            <pc:sldMk cId="2858277977" sldId="523"/>
            <ac:spMk id="206" creationId="{EE4670B8-34D6-4E98-9DAD-C1D8778D8A96}"/>
          </ac:spMkLst>
        </pc:spChg>
        <pc:spChg chg="del mod">
          <ac:chgData name="Ragnhild Halvorsrud" userId="917ea340-fd63-490f-a7db-68428d24cf32" providerId="ADAL" clId="{3F26B701-AADC-4668-AAA4-FB7BA2B947B1}" dt="2020-06-19T09:17:11.218" v="5156" actId="478"/>
          <ac:spMkLst>
            <pc:docMk/>
            <pc:sldMk cId="2858277977" sldId="523"/>
            <ac:spMk id="207" creationId="{0D645823-20DF-434A-A148-9900FD7F01B1}"/>
          </ac:spMkLst>
        </pc:spChg>
        <pc:spChg chg="del mod">
          <ac:chgData name="Ragnhild Halvorsrud" userId="917ea340-fd63-490f-a7db-68428d24cf32" providerId="ADAL" clId="{3F26B701-AADC-4668-AAA4-FB7BA2B947B1}" dt="2020-06-19T09:17:11.218" v="5156" actId="478"/>
          <ac:spMkLst>
            <pc:docMk/>
            <pc:sldMk cId="2858277977" sldId="523"/>
            <ac:spMk id="208" creationId="{71707D11-4B34-4BAF-8BE7-ECB952E42A1E}"/>
          </ac:spMkLst>
        </pc:spChg>
        <pc:spChg chg="del mod">
          <ac:chgData name="Ragnhild Halvorsrud" userId="917ea340-fd63-490f-a7db-68428d24cf32" providerId="ADAL" clId="{3F26B701-AADC-4668-AAA4-FB7BA2B947B1}" dt="2020-06-19T09:17:11.218" v="5156" actId="478"/>
          <ac:spMkLst>
            <pc:docMk/>
            <pc:sldMk cId="2858277977" sldId="523"/>
            <ac:spMk id="209" creationId="{C0D6F308-5024-473E-A963-A05AB5B6FD31}"/>
          </ac:spMkLst>
        </pc:spChg>
        <pc:spChg chg="del mod">
          <ac:chgData name="Ragnhild Halvorsrud" userId="917ea340-fd63-490f-a7db-68428d24cf32" providerId="ADAL" clId="{3F26B701-AADC-4668-AAA4-FB7BA2B947B1}" dt="2020-06-19T09:17:11.218" v="5156" actId="478"/>
          <ac:spMkLst>
            <pc:docMk/>
            <pc:sldMk cId="2858277977" sldId="523"/>
            <ac:spMk id="210" creationId="{466D12F7-E36F-4BE8-84BD-78C1E34089CD}"/>
          </ac:spMkLst>
        </pc:spChg>
        <pc:spChg chg="del mod">
          <ac:chgData name="Ragnhild Halvorsrud" userId="917ea340-fd63-490f-a7db-68428d24cf32" providerId="ADAL" clId="{3F26B701-AADC-4668-AAA4-FB7BA2B947B1}" dt="2020-06-19T09:17:11.218" v="5156" actId="478"/>
          <ac:spMkLst>
            <pc:docMk/>
            <pc:sldMk cId="2858277977" sldId="523"/>
            <ac:spMk id="211" creationId="{B822BFFD-83DE-4F4D-9442-708FEEFD2C20}"/>
          </ac:spMkLst>
        </pc:spChg>
        <pc:spChg chg="del mod">
          <ac:chgData name="Ragnhild Halvorsrud" userId="917ea340-fd63-490f-a7db-68428d24cf32" providerId="ADAL" clId="{3F26B701-AADC-4668-AAA4-FB7BA2B947B1}" dt="2020-06-19T09:17:11.218" v="5156" actId="478"/>
          <ac:spMkLst>
            <pc:docMk/>
            <pc:sldMk cId="2858277977" sldId="523"/>
            <ac:spMk id="212" creationId="{2AE198DB-B6A8-4ACE-8C8E-B4EFF9251AA8}"/>
          </ac:spMkLst>
        </pc:spChg>
        <pc:spChg chg="del mod">
          <ac:chgData name="Ragnhild Halvorsrud" userId="917ea340-fd63-490f-a7db-68428d24cf32" providerId="ADAL" clId="{3F26B701-AADC-4668-AAA4-FB7BA2B947B1}" dt="2020-06-19T09:17:11.218" v="5156" actId="478"/>
          <ac:spMkLst>
            <pc:docMk/>
            <pc:sldMk cId="2858277977" sldId="523"/>
            <ac:spMk id="213" creationId="{8A52DFBA-570D-4F8E-B541-129728BAC6A2}"/>
          </ac:spMkLst>
        </pc:spChg>
        <pc:spChg chg="del mod">
          <ac:chgData name="Ragnhild Halvorsrud" userId="917ea340-fd63-490f-a7db-68428d24cf32" providerId="ADAL" clId="{3F26B701-AADC-4668-AAA4-FB7BA2B947B1}" dt="2020-06-19T09:17:11.218" v="5156" actId="478"/>
          <ac:spMkLst>
            <pc:docMk/>
            <pc:sldMk cId="2858277977" sldId="523"/>
            <ac:spMk id="221" creationId="{AC35EB88-B7A7-4A65-8A8E-93C685F7F803}"/>
          </ac:spMkLst>
        </pc:spChg>
        <pc:spChg chg="del mod">
          <ac:chgData name="Ragnhild Halvorsrud" userId="917ea340-fd63-490f-a7db-68428d24cf32" providerId="ADAL" clId="{3F26B701-AADC-4668-AAA4-FB7BA2B947B1}" dt="2020-06-19T09:17:11.218" v="5156" actId="478"/>
          <ac:spMkLst>
            <pc:docMk/>
            <pc:sldMk cId="2858277977" sldId="523"/>
            <ac:spMk id="223" creationId="{E388BAA5-0B36-458F-A81E-FFA3037C6806}"/>
          </ac:spMkLst>
        </pc:spChg>
        <pc:spChg chg="del mod">
          <ac:chgData name="Ragnhild Halvorsrud" userId="917ea340-fd63-490f-a7db-68428d24cf32" providerId="ADAL" clId="{3F26B701-AADC-4668-AAA4-FB7BA2B947B1}" dt="2020-06-19T09:17:11.218" v="5156" actId="478"/>
          <ac:spMkLst>
            <pc:docMk/>
            <pc:sldMk cId="2858277977" sldId="523"/>
            <ac:spMk id="226" creationId="{B43B55B0-D10F-40F6-9081-00BA7114B3AB}"/>
          </ac:spMkLst>
        </pc:spChg>
        <pc:spChg chg="del mod">
          <ac:chgData name="Ragnhild Halvorsrud" userId="917ea340-fd63-490f-a7db-68428d24cf32" providerId="ADAL" clId="{3F26B701-AADC-4668-AAA4-FB7BA2B947B1}" dt="2020-06-19T09:17:11.218" v="5156" actId="478"/>
          <ac:spMkLst>
            <pc:docMk/>
            <pc:sldMk cId="2858277977" sldId="523"/>
            <ac:spMk id="227" creationId="{D97F7DDE-2E14-45AF-89C9-71766DF65A06}"/>
          </ac:spMkLst>
        </pc:spChg>
        <pc:spChg chg="del mod">
          <ac:chgData name="Ragnhild Halvorsrud" userId="917ea340-fd63-490f-a7db-68428d24cf32" providerId="ADAL" clId="{3F26B701-AADC-4668-AAA4-FB7BA2B947B1}" dt="2020-06-19T09:17:11.218" v="5156" actId="478"/>
          <ac:spMkLst>
            <pc:docMk/>
            <pc:sldMk cId="2858277977" sldId="523"/>
            <ac:spMk id="230" creationId="{CE46B8F9-7C6B-4A58-9067-6CE217FD725B}"/>
          </ac:spMkLst>
        </pc:spChg>
        <pc:spChg chg="del mod">
          <ac:chgData name="Ragnhild Halvorsrud" userId="917ea340-fd63-490f-a7db-68428d24cf32" providerId="ADAL" clId="{3F26B701-AADC-4668-AAA4-FB7BA2B947B1}" dt="2020-06-19T09:17:11.218" v="5156" actId="478"/>
          <ac:spMkLst>
            <pc:docMk/>
            <pc:sldMk cId="2858277977" sldId="523"/>
            <ac:spMk id="231" creationId="{DBADCF28-B69B-44A3-A774-70066840F2E0}"/>
          </ac:spMkLst>
        </pc:spChg>
        <pc:spChg chg="del mod">
          <ac:chgData name="Ragnhild Halvorsrud" userId="917ea340-fd63-490f-a7db-68428d24cf32" providerId="ADAL" clId="{3F26B701-AADC-4668-AAA4-FB7BA2B947B1}" dt="2020-06-19T09:17:11.218" v="5156" actId="478"/>
          <ac:spMkLst>
            <pc:docMk/>
            <pc:sldMk cId="2858277977" sldId="523"/>
            <ac:spMk id="233" creationId="{27E54863-7A8C-41B4-8F22-E26FCBEA32AE}"/>
          </ac:spMkLst>
        </pc:spChg>
        <pc:spChg chg="del mod">
          <ac:chgData name="Ragnhild Halvorsrud" userId="917ea340-fd63-490f-a7db-68428d24cf32" providerId="ADAL" clId="{3F26B701-AADC-4668-AAA4-FB7BA2B947B1}" dt="2020-06-19T09:17:11.218" v="5156" actId="478"/>
          <ac:spMkLst>
            <pc:docMk/>
            <pc:sldMk cId="2858277977" sldId="523"/>
            <ac:spMk id="236" creationId="{5673C265-8AA6-4E73-A5DD-0E12EE171678}"/>
          </ac:spMkLst>
        </pc:spChg>
        <pc:spChg chg="del mod">
          <ac:chgData name="Ragnhild Halvorsrud" userId="917ea340-fd63-490f-a7db-68428d24cf32" providerId="ADAL" clId="{3F26B701-AADC-4668-AAA4-FB7BA2B947B1}" dt="2020-06-19T09:17:11.218" v="5156" actId="478"/>
          <ac:spMkLst>
            <pc:docMk/>
            <pc:sldMk cId="2858277977" sldId="523"/>
            <ac:spMk id="237" creationId="{CE09B525-9E8D-48D6-84EE-A2D655F8DAAC}"/>
          </ac:spMkLst>
        </pc:spChg>
        <pc:spChg chg="del mod">
          <ac:chgData name="Ragnhild Halvorsrud" userId="917ea340-fd63-490f-a7db-68428d24cf32" providerId="ADAL" clId="{3F26B701-AADC-4668-AAA4-FB7BA2B947B1}" dt="2020-06-19T09:17:11.218" v="5156" actId="478"/>
          <ac:spMkLst>
            <pc:docMk/>
            <pc:sldMk cId="2858277977" sldId="523"/>
            <ac:spMk id="238" creationId="{97B61FE9-251E-4395-8DA8-C0B9F1822C36}"/>
          </ac:spMkLst>
        </pc:spChg>
        <pc:spChg chg="del mod">
          <ac:chgData name="Ragnhild Halvorsrud" userId="917ea340-fd63-490f-a7db-68428d24cf32" providerId="ADAL" clId="{3F26B701-AADC-4668-AAA4-FB7BA2B947B1}" dt="2020-06-19T09:17:11.218" v="5156" actId="478"/>
          <ac:spMkLst>
            <pc:docMk/>
            <pc:sldMk cId="2858277977" sldId="523"/>
            <ac:spMk id="239" creationId="{94C8BA20-1BC0-477C-9E6C-D9195BE96506}"/>
          </ac:spMkLst>
        </pc:spChg>
        <pc:spChg chg="del mod">
          <ac:chgData name="Ragnhild Halvorsrud" userId="917ea340-fd63-490f-a7db-68428d24cf32" providerId="ADAL" clId="{3F26B701-AADC-4668-AAA4-FB7BA2B947B1}" dt="2020-06-19T09:17:11.218" v="5156" actId="478"/>
          <ac:spMkLst>
            <pc:docMk/>
            <pc:sldMk cId="2858277977" sldId="523"/>
            <ac:spMk id="244" creationId="{D81A569C-8F16-4F7B-9798-81D5076E3ADB}"/>
          </ac:spMkLst>
        </pc:spChg>
        <pc:spChg chg="del mod">
          <ac:chgData name="Ragnhild Halvorsrud" userId="917ea340-fd63-490f-a7db-68428d24cf32" providerId="ADAL" clId="{3F26B701-AADC-4668-AAA4-FB7BA2B947B1}" dt="2020-06-19T09:17:11.218" v="5156" actId="478"/>
          <ac:spMkLst>
            <pc:docMk/>
            <pc:sldMk cId="2858277977" sldId="523"/>
            <ac:spMk id="246" creationId="{55E4007E-CB64-4EE0-8B72-76724BD66FCB}"/>
          </ac:spMkLst>
        </pc:spChg>
        <pc:spChg chg="del mod">
          <ac:chgData name="Ragnhild Halvorsrud" userId="917ea340-fd63-490f-a7db-68428d24cf32" providerId="ADAL" clId="{3F26B701-AADC-4668-AAA4-FB7BA2B947B1}" dt="2020-06-19T09:17:11.218" v="5156" actId="478"/>
          <ac:spMkLst>
            <pc:docMk/>
            <pc:sldMk cId="2858277977" sldId="523"/>
            <ac:spMk id="249" creationId="{37FB65F1-57C2-4176-BB65-C0AD0FE24A73}"/>
          </ac:spMkLst>
        </pc:spChg>
        <pc:spChg chg="del mod">
          <ac:chgData name="Ragnhild Halvorsrud" userId="917ea340-fd63-490f-a7db-68428d24cf32" providerId="ADAL" clId="{3F26B701-AADC-4668-AAA4-FB7BA2B947B1}" dt="2020-06-19T09:17:11.218" v="5156" actId="478"/>
          <ac:spMkLst>
            <pc:docMk/>
            <pc:sldMk cId="2858277977" sldId="523"/>
            <ac:spMk id="250" creationId="{23292AC1-BCED-4EE8-ABE4-AA0C7BC50AC4}"/>
          </ac:spMkLst>
        </pc:spChg>
        <pc:spChg chg="del mod">
          <ac:chgData name="Ragnhild Halvorsrud" userId="917ea340-fd63-490f-a7db-68428d24cf32" providerId="ADAL" clId="{3F26B701-AADC-4668-AAA4-FB7BA2B947B1}" dt="2020-06-19T09:17:11.218" v="5156" actId="478"/>
          <ac:spMkLst>
            <pc:docMk/>
            <pc:sldMk cId="2858277977" sldId="523"/>
            <ac:spMk id="251" creationId="{96A9202B-B5C4-4240-9EE3-B485B102293E}"/>
          </ac:spMkLst>
        </pc:spChg>
        <pc:spChg chg="del mod">
          <ac:chgData name="Ragnhild Halvorsrud" userId="917ea340-fd63-490f-a7db-68428d24cf32" providerId="ADAL" clId="{3F26B701-AADC-4668-AAA4-FB7BA2B947B1}" dt="2020-06-19T09:17:11.218" v="5156" actId="478"/>
          <ac:spMkLst>
            <pc:docMk/>
            <pc:sldMk cId="2858277977" sldId="523"/>
            <ac:spMk id="253" creationId="{19982E45-4763-45EB-A5C5-EFE8E6259451}"/>
          </ac:spMkLst>
        </pc:spChg>
        <pc:spChg chg="del mod">
          <ac:chgData name="Ragnhild Halvorsrud" userId="917ea340-fd63-490f-a7db-68428d24cf32" providerId="ADAL" clId="{3F26B701-AADC-4668-AAA4-FB7BA2B947B1}" dt="2020-06-19T09:17:11.218" v="5156" actId="478"/>
          <ac:spMkLst>
            <pc:docMk/>
            <pc:sldMk cId="2858277977" sldId="523"/>
            <ac:spMk id="254" creationId="{2FCD401B-8C84-4DE1-A2AE-456EC139D24A}"/>
          </ac:spMkLst>
        </pc:spChg>
        <pc:spChg chg="del mod">
          <ac:chgData name="Ragnhild Halvorsrud" userId="917ea340-fd63-490f-a7db-68428d24cf32" providerId="ADAL" clId="{3F26B701-AADC-4668-AAA4-FB7BA2B947B1}" dt="2020-06-19T09:17:11.218" v="5156" actId="478"/>
          <ac:spMkLst>
            <pc:docMk/>
            <pc:sldMk cId="2858277977" sldId="523"/>
            <ac:spMk id="255" creationId="{867614DE-DDD1-4444-8FCE-08F03048A321}"/>
          </ac:spMkLst>
        </pc:spChg>
        <pc:spChg chg="del mod">
          <ac:chgData name="Ragnhild Halvorsrud" userId="917ea340-fd63-490f-a7db-68428d24cf32" providerId="ADAL" clId="{3F26B701-AADC-4668-AAA4-FB7BA2B947B1}" dt="2020-06-19T09:17:11.218" v="5156" actId="478"/>
          <ac:spMkLst>
            <pc:docMk/>
            <pc:sldMk cId="2858277977" sldId="523"/>
            <ac:spMk id="259" creationId="{733769AE-F37B-481C-BB9D-26AF7F7A2C22}"/>
          </ac:spMkLst>
        </pc:spChg>
        <pc:spChg chg="del mod">
          <ac:chgData name="Ragnhild Halvorsrud" userId="917ea340-fd63-490f-a7db-68428d24cf32" providerId="ADAL" clId="{3F26B701-AADC-4668-AAA4-FB7BA2B947B1}" dt="2020-06-19T09:17:11.218" v="5156" actId="478"/>
          <ac:spMkLst>
            <pc:docMk/>
            <pc:sldMk cId="2858277977" sldId="523"/>
            <ac:spMk id="260" creationId="{211C474C-B281-409B-B195-76730D4B8D0E}"/>
          </ac:spMkLst>
        </pc:spChg>
        <pc:spChg chg="del mod">
          <ac:chgData name="Ragnhild Halvorsrud" userId="917ea340-fd63-490f-a7db-68428d24cf32" providerId="ADAL" clId="{3F26B701-AADC-4668-AAA4-FB7BA2B947B1}" dt="2020-06-19T09:17:11.218" v="5156" actId="478"/>
          <ac:spMkLst>
            <pc:docMk/>
            <pc:sldMk cId="2858277977" sldId="523"/>
            <ac:spMk id="264" creationId="{149A4990-CCF0-4CC3-AD70-857C347DD849}"/>
          </ac:spMkLst>
        </pc:spChg>
        <pc:spChg chg="del mod">
          <ac:chgData name="Ragnhild Halvorsrud" userId="917ea340-fd63-490f-a7db-68428d24cf32" providerId="ADAL" clId="{3F26B701-AADC-4668-AAA4-FB7BA2B947B1}" dt="2020-06-19T09:17:11.218" v="5156" actId="478"/>
          <ac:spMkLst>
            <pc:docMk/>
            <pc:sldMk cId="2858277977" sldId="523"/>
            <ac:spMk id="267" creationId="{FB23B50B-3E78-4F62-BB15-38E143A8C9E8}"/>
          </ac:spMkLst>
        </pc:spChg>
        <pc:spChg chg="del mod">
          <ac:chgData name="Ragnhild Halvorsrud" userId="917ea340-fd63-490f-a7db-68428d24cf32" providerId="ADAL" clId="{3F26B701-AADC-4668-AAA4-FB7BA2B947B1}" dt="2020-06-19T09:17:11.218" v="5156" actId="478"/>
          <ac:spMkLst>
            <pc:docMk/>
            <pc:sldMk cId="2858277977" sldId="523"/>
            <ac:spMk id="269" creationId="{A6B471C5-653E-48C1-BB81-0869B1A0DCD1}"/>
          </ac:spMkLst>
        </pc:spChg>
        <pc:spChg chg="del mod">
          <ac:chgData name="Ragnhild Halvorsrud" userId="917ea340-fd63-490f-a7db-68428d24cf32" providerId="ADAL" clId="{3F26B701-AADC-4668-AAA4-FB7BA2B947B1}" dt="2020-06-19T09:17:11.218" v="5156" actId="478"/>
          <ac:spMkLst>
            <pc:docMk/>
            <pc:sldMk cId="2858277977" sldId="523"/>
            <ac:spMk id="270" creationId="{07689D87-F465-40B6-806C-D8187DDACFFF}"/>
          </ac:spMkLst>
        </pc:spChg>
        <pc:spChg chg="del mod">
          <ac:chgData name="Ragnhild Halvorsrud" userId="917ea340-fd63-490f-a7db-68428d24cf32" providerId="ADAL" clId="{3F26B701-AADC-4668-AAA4-FB7BA2B947B1}" dt="2020-06-19T09:17:11.218" v="5156" actId="478"/>
          <ac:spMkLst>
            <pc:docMk/>
            <pc:sldMk cId="2858277977" sldId="523"/>
            <ac:spMk id="271" creationId="{0DA77A01-2864-4897-B449-03BBB039E2FD}"/>
          </ac:spMkLst>
        </pc:spChg>
        <pc:spChg chg="del mod">
          <ac:chgData name="Ragnhild Halvorsrud" userId="917ea340-fd63-490f-a7db-68428d24cf32" providerId="ADAL" clId="{3F26B701-AADC-4668-AAA4-FB7BA2B947B1}" dt="2020-06-19T09:17:11.218" v="5156" actId="478"/>
          <ac:spMkLst>
            <pc:docMk/>
            <pc:sldMk cId="2858277977" sldId="523"/>
            <ac:spMk id="274" creationId="{BAFB401C-DBFA-4BA6-9C31-EA7B10DBD4A7}"/>
          </ac:spMkLst>
        </pc:spChg>
        <pc:spChg chg="del mod">
          <ac:chgData name="Ragnhild Halvorsrud" userId="917ea340-fd63-490f-a7db-68428d24cf32" providerId="ADAL" clId="{3F26B701-AADC-4668-AAA4-FB7BA2B947B1}" dt="2020-06-19T09:17:11.218" v="5156" actId="478"/>
          <ac:spMkLst>
            <pc:docMk/>
            <pc:sldMk cId="2858277977" sldId="523"/>
            <ac:spMk id="276" creationId="{77E623F5-4C8D-4A49-BD85-DA65257759AC}"/>
          </ac:spMkLst>
        </pc:spChg>
        <pc:spChg chg="del mod">
          <ac:chgData name="Ragnhild Halvorsrud" userId="917ea340-fd63-490f-a7db-68428d24cf32" providerId="ADAL" clId="{3F26B701-AADC-4668-AAA4-FB7BA2B947B1}" dt="2020-06-19T09:17:11.218" v="5156" actId="478"/>
          <ac:spMkLst>
            <pc:docMk/>
            <pc:sldMk cId="2858277977" sldId="523"/>
            <ac:spMk id="278" creationId="{A749D1DB-84EB-4228-B29A-056BC3D1EB53}"/>
          </ac:spMkLst>
        </pc:spChg>
        <pc:spChg chg="del mod">
          <ac:chgData name="Ragnhild Halvorsrud" userId="917ea340-fd63-490f-a7db-68428d24cf32" providerId="ADAL" clId="{3F26B701-AADC-4668-AAA4-FB7BA2B947B1}" dt="2020-06-19T09:17:11.218" v="5156" actId="478"/>
          <ac:spMkLst>
            <pc:docMk/>
            <pc:sldMk cId="2858277977" sldId="523"/>
            <ac:spMk id="279" creationId="{0E4D0815-F903-476E-8516-4DFC5B54752C}"/>
          </ac:spMkLst>
        </pc:spChg>
        <pc:spChg chg="del mod">
          <ac:chgData name="Ragnhild Halvorsrud" userId="917ea340-fd63-490f-a7db-68428d24cf32" providerId="ADAL" clId="{3F26B701-AADC-4668-AAA4-FB7BA2B947B1}" dt="2020-06-19T09:17:11.218" v="5156" actId="478"/>
          <ac:spMkLst>
            <pc:docMk/>
            <pc:sldMk cId="2858277977" sldId="523"/>
            <ac:spMk id="280" creationId="{6FCFEFC6-ECEB-467E-B8A8-69A5A59A8248}"/>
          </ac:spMkLst>
        </pc:spChg>
        <pc:spChg chg="del mod">
          <ac:chgData name="Ragnhild Halvorsrud" userId="917ea340-fd63-490f-a7db-68428d24cf32" providerId="ADAL" clId="{3F26B701-AADC-4668-AAA4-FB7BA2B947B1}" dt="2020-06-19T09:17:11.218" v="5156" actId="478"/>
          <ac:spMkLst>
            <pc:docMk/>
            <pc:sldMk cId="2858277977" sldId="523"/>
            <ac:spMk id="282" creationId="{EC577213-DF52-4519-9BCC-82997433F919}"/>
          </ac:spMkLst>
        </pc:spChg>
        <pc:spChg chg="del mod">
          <ac:chgData name="Ragnhild Halvorsrud" userId="917ea340-fd63-490f-a7db-68428d24cf32" providerId="ADAL" clId="{3F26B701-AADC-4668-AAA4-FB7BA2B947B1}" dt="2020-06-19T09:17:11.218" v="5156" actId="478"/>
          <ac:spMkLst>
            <pc:docMk/>
            <pc:sldMk cId="2858277977" sldId="523"/>
            <ac:spMk id="286" creationId="{F96B6C2F-DC6C-49A2-B803-0C664FED25D0}"/>
          </ac:spMkLst>
        </pc:spChg>
        <pc:spChg chg="del mod">
          <ac:chgData name="Ragnhild Halvorsrud" userId="917ea340-fd63-490f-a7db-68428d24cf32" providerId="ADAL" clId="{3F26B701-AADC-4668-AAA4-FB7BA2B947B1}" dt="2020-06-19T09:17:11.218" v="5156" actId="478"/>
          <ac:spMkLst>
            <pc:docMk/>
            <pc:sldMk cId="2858277977" sldId="523"/>
            <ac:spMk id="287" creationId="{F2CBA80C-15BC-4C4D-B269-F66D4C771067}"/>
          </ac:spMkLst>
        </pc:spChg>
        <pc:spChg chg="del mod">
          <ac:chgData name="Ragnhild Halvorsrud" userId="917ea340-fd63-490f-a7db-68428d24cf32" providerId="ADAL" clId="{3F26B701-AADC-4668-AAA4-FB7BA2B947B1}" dt="2020-06-19T09:17:11.218" v="5156" actId="478"/>
          <ac:spMkLst>
            <pc:docMk/>
            <pc:sldMk cId="2858277977" sldId="523"/>
            <ac:spMk id="299" creationId="{2EB66A4B-4939-432E-A4D6-3DBB0F7F8C95}"/>
          </ac:spMkLst>
        </pc:spChg>
        <pc:spChg chg="del mod">
          <ac:chgData name="Ragnhild Halvorsrud" userId="917ea340-fd63-490f-a7db-68428d24cf32" providerId="ADAL" clId="{3F26B701-AADC-4668-AAA4-FB7BA2B947B1}" dt="2020-06-19T09:17:11.218" v="5156" actId="478"/>
          <ac:spMkLst>
            <pc:docMk/>
            <pc:sldMk cId="2858277977" sldId="523"/>
            <ac:spMk id="300" creationId="{3E8E359A-757E-4982-A76F-CA4D90797652}"/>
          </ac:spMkLst>
        </pc:spChg>
        <pc:spChg chg="del mod">
          <ac:chgData name="Ragnhild Halvorsrud" userId="917ea340-fd63-490f-a7db-68428d24cf32" providerId="ADAL" clId="{3F26B701-AADC-4668-AAA4-FB7BA2B947B1}" dt="2020-06-19T09:17:11.218" v="5156" actId="478"/>
          <ac:spMkLst>
            <pc:docMk/>
            <pc:sldMk cId="2858277977" sldId="523"/>
            <ac:spMk id="301" creationId="{373F61BD-C419-40D4-9D9F-32A782C41727}"/>
          </ac:spMkLst>
        </pc:spChg>
        <pc:spChg chg="del mod">
          <ac:chgData name="Ragnhild Halvorsrud" userId="917ea340-fd63-490f-a7db-68428d24cf32" providerId="ADAL" clId="{3F26B701-AADC-4668-AAA4-FB7BA2B947B1}" dt="2020-06-19T09:17:11.218" v="5156" actId="478"/>
          <ac:spMkLst>
            <pc:docMk/>
            <pc:sldMk cId="2858277977" sldId="523"/>
            <ac:spMk id="302" creationId="{E08E9368-DB9B-4B1C-8D39-981451A6BB18}"/>
          </ac:spMkLst>
        </pc:spChg>
        <pc:spChg chg="del mod">
          <ac:chgData name="Ragnhild Halvorsrud" userId="917ea340-fd63-490f-a7db-68428d24cf32" providerId="ADAL" clId="{3F26B701-AADC-4668-AAA4-FB7BA2B947B1}" dt="2020-06-19T09:17:11.218" v="5156" actId="478"/>
          <ac:spMkLst>
            <pc:docMk/>
            <pc:sldMk cId="2858277977" sldId="523"/>
            <ac:spMk id="303" creationId="{747FBF5C-095A-45FE-8854-D429DEF68794}"/>
          </ac:spMkLst>
        </pc:spChg>
        <pc:spChg chg="del mod">
          <ac:chgData name="Ragnhild Halvorsrud" userId="917ea340-fd63-490f-a7db-68428d24cf32" providerId="ADAL" clId="{3F26B701-AADC-4668-AAA4-FB7BA2B947B1}" dt="2020-06-19T09:32:36.918" v="6758" actId="478"/>
          <ac:spMkLst>
            <pc:docMk/>
            <pc:sldMk cId="2858277977" sldId="523"/>
            <ac:spMk id="305" creationId="{0DBF0D01-D33F-4C68-91B2-C55C2397487D}"/>
          </ac:spMkLst>
        </pc:spChg>
        <pc:spChg chg="del mod">
          <ac:chgData name="Ragnhild Halvorsrud" userId="917ea340-fd63-490f-a7db-68428d24cf32" providerId="ADAL" clId="{3F26B701-AADC-4668-AAA4-FB7BA2B947B1}" dt="2020-06-19T09:22:16.326" v="5185" actId="478"/>
          <ac:spMkLst>
            <pc:docMk/>
            <pc:sldMk cId="2858277977" sldId="523"/>
            <ac:spMk id="308" creationId="{9F7577AC-69E9-4408-99C3-C85FD5501648}"/>
          </ac:spMkLst>
        </pc:spChg>
        <pc:spChg chg="mod">
          <ac:chgData name="Ragnhild Halvorsrud" userId="917ea340-fd63-490f-a7db-68428d24cf32" providerId="ADAL" clId="{3F26B701-AADC-4668-AAA4-FB7BA2B947B1}" dt="2020-06-19T09:17:28.036" v="5157"/>
          <ac:spMkLst>
            <pc:docMk/>
            <pc:sldMk cId="2858277977" sldId="523"/>
            <ac:spMk id="311" creationId="{985C3B83-6896-4E4B-BF09-EED848AC0A3A}"/>
          </ac:spMkLst>
        </pc:spChg>
        <pc:spChg chg="mod">
          <ac:chgData name="Ragnhild Halvorsrud" userId="917ea340-fd63-490f-a7db-68428d24cf32" providerId="ADAL" clId="{3F26B701-AADC-4668-AAA4-FB7BA2B947B1}" dt="2020-06-19T09:17:28.036" v="5157"/>
          <ac:spMkLst>
            <pc:docMk/>
            <pc:sldMk cId="2858277977" sldId="523"/>
            <ac:spMk id="312" creationId="{5916C3FB-5EAB-4CB1-977E-4FDA0029950A}"/>
          </ac:spMkLst>
        </pc:spChg>
        <pc:spChg chg="mod">
          <ac:chgData name="Ragnhild Halvorsrud" userId="917ea340-fd63-490f-a7db-68428d24cf32" providerId="ADAL" clId="{3F26B701-AADC-4668-AAA4-FB7BA2B947B1}" dt="2020-06-19T17:20:46.475" v="16351" actId="790"/>
          <ac:spMkLst>
            <pc:docMk/>
            <pc:sldMk cId="2858277977" sldId="523"/>
            <ac:spMk id="313" creationId="{426AB4B2-A908-41D8-AA22-63EF3139CEE0}"/>
          </ac:spMkLst>
        </pc:spChg>
        <pc:spChg chg="mod">
          <ac:chgData name="Ragnhild Halvorsrud" userId="917ea340-fd63-490f-a7db-68428d24cf32" providerId="ADAL" clId="{3F26B701-AADC-4668-AAA4-FB7BA2B947B1}" dt="2020-06-19T17:20:46.477" v="16352" actId="790"/>
          <ac:spMkLst>
            <pc:docMk/>
            <pc:sldMk cId="2858277977" sldId="523"/>
            <ac:spMk id="314" creationId="{F621B33F-B7F9-4AF7-B1DE-B5A9FBF7725B}"/>
          </ac:spMkLst>
        </pc:spChg>
        <pc:spChg chg="mod">
          <ac:chgData name="Ragnhild Halvorsrud" userId="917ea340-fd63-490f-a7db-68428d24cf32" providerId="ADAL" clId="{3F26B701-AADC-4668-AAA4-FB7BA2B947B1}" dt="2020-06-19T09:17:28.036" v="5157"/>
          <ac:spMkLst>
            <pc:docMk/>
            <pc:sldMk cId="2858277977" sldId="523"/>
            <ac:spMk id="315" creationId="{A93B7ED1-8F43-4667-847E-8D3D2CF194A2}"/>
          </ac:spMkLst>
        </pc:spChg>
        <pc:spChg chg="mod">
          <ac:chgData name="Ragnhild Halvorsrud" userId="917ea340-fd63-490f-a7db-68428d24cf32" providerId="ADAL" clId="{3F26B701-AADC-4668-AAA4-FB7BA2B947B1}" dt="2020-06-19T09:17:28.036" v="5157"/>
          <ac:spMkLst>
            <pc:docMk/>
            <pc:sldMk cId="2858277977" sldId="523"/>
            <ac:spMk id="316" creationId="{5ADB925C-F0EC-42EC-8B14-36305A0E711F}"/>
          </ac:spMkLst>
        </pc:spChg>
        <pc:spChg chg="mod">
          <ac:chgData name="Ragnhild Halvorsrud" userId="917ea340-fd63-490f-a7db-68428d24cf32" providerId="ADAL" clId="{3F26B701-AADC-4668-AAA4-FB7BA2B947B1}" dt="2020-06-19T09:17:28.036" v="5157"/>
          <ac:spMkLst>
            <pc:docMk/>
            <pc:sldMk cId="2858277977" sldId="523"/>
            <ac:spMk id="317" creationId="{28C48CA8-764A-4F1A-94FD-4BCC2770816A}"/>
          </ac:spMkLst>
        </pc:spChg>
        <pc:spChg chg="mod">
          <ac:chgData name="Ragnhild Halvorsrud" userId="917ea340-fd63-490f-a7db-68428d24cf32" providerId="ADAL" clId="{3F26B701-AADC-4668-AAA4-FB7BA2B947B1}" dt="2020-06-19T09:17:28.036" v="5157"/>
          <ac:spMkLst>
            <pc:docMk/>
            <pc:sldMk cId="2858277977" sldId="523"/>
            <ac:spMk id="318" creationId="{D6162049-F675-4948-93CB-D498706DC106}"/>
          </ac:spMkLst>
        </pc:spChg>
        <pc:spChg chg="mod">
          <ac:chgData name="Ragnhild Halvorsrud" userId="917ea340-fd63-490f-a7db-68428d24cf32" providerId="ADAL" clId="{3F26B701-AADC-4668-AAA4-FB7BA2B947B1}" dt="2020-06-19T09:17:28.036" v="5157"/>
          <ac:spMkLst>
            <pc:docMk/>
            <pc:sldMk cId="2858277977" sldId="523"/>
            <ac:spMk id="319" creationId="{55106B61-A3CE-4DE9-B1B4-D741BE91D3F9}"/>
          </ac:spMkLst>
        </pc:spChg>
        <pc:spChg chg="mod">
          <ac:chgData name="Ragnhild Halvorsrud" userId="917ea340-fd63-490f-a7db-68428d24cf32" providerId="ADAL" clId="{3F26B701-AADC-4668-AAA4-FB7BA2B947B1}" dt="2020-06-19T09:17:28.036" v="5157"/>
          <ac:spMkLst>
            <pc:docMk/>
            <pc:sldMk cId="2858277977" sldId="523"/>
            <ac:spMk id="320" creationId="{5F5E1E66-4FC8-4A89-8494-4D340F0187EF}"/>
          </ac:spMkLst>
        </pc:spChg>
        <pc:spChg chg="mod">
          <ac:chgData name="Ragnhild Halvorsrud" userId="917ea340-fd63-490f-a7db-68428d24cf32" providerId="ADAL" clId="{3F26B701-AADC-4668-AAA4-FB7BA2B947B1}" dt="2020-06-19T09:17:28.036" v="5157"/>
          <ac:spMkLst>
            <pc:docMk/>
            <pc:sldMk cId="2858277977" sldId="523"/>
            <ac:spMk id="322" creationId="{0E0DBB50-00F4-4BAC-9AF4-B7E53C021DC1}"/>
          </ac:spMkLst>
        </pc:spChg>
        <pc:spChg chg="mod">
          <ac:chgData name="Ragnhild Halvorsrud" userId="917ea340-fd63-490f-a7db-68428d24cf32" providerId="ADAL" clId="{3F26B701-AADC-4668-AAA4-FB7BA2B947B1}" dt="2020-06-19T09:17:28.036" v="5157"/>
          <ac:spMkLst>
            <pc:docMk/>
            <pc:sldMk cId="2858277977" sldId="523"/>
            <ac:spMk id="323" creationId="{7CB875D7-D1E3-4431-97D8-0A8DBE4E41CE}"/>
          </ac:spMkLst>
        </pc:spChg>
        <pc:spChg chg="mod">
          <ac:chgData name="Ragnhild Halvorsrud" userId="917ea340-fd63-490f-a7db-68428d24cf32" providerId="ADAL" clId="{3F26B701-AADC-4668-AAA4-FB7BA2B947B1}" dt="2020-06-19T09:17:28.036" v="5157"/>
          <ac:spMkLst>
            <pc:docMk/>
            <pc:sldMk cId="2858277977" sldId="523"/>
            <ac:spMk id="324" creationId="{CFA06CC5-4E43-4E90-B59E-178A97A342EC}"/>
          </ac:spMkLst>
        </pc:spChg>
        <pc:spChg chg="mod">
          <ac:chgData name="Ragnhild Halvorsrud" userId="917ea340-fd63-490f-a7db-68428d24cf32" providerId="ADAL" clId="{3F26B701-AADC-4668-AAA4-FB7BA2B947B1}" dt="2020-06-19T09:17:28.036" v="5157"/>
          <ac:spMkLst>
            <pc:docMk/>
            <pc:sldMk cId="2858277977" sldId="523"/>
            <ac:spMk id="325" creationId="{F2B699E0-C591-47E3-B04E-48D109281708}"/>
          </ac:spMkLst>
        </pc:spChg>
        <pc:spChg chg="mod">
          <ac:chgData name="Ragnhild Halvorsrud" userId="917ea340-fd63-490f-a7db-68428d24cf32" providerId="ADAL" clId="{3F26B701-AADC-4668-AAA4-FB7BA2B947B1}" dt="2020-06-19T09:17:28.036" v="5157"/>
          <ac:spMkLst>
            <pc:docMk/>
            <pc:sldMk cId="2858277977" sldId="523"/>
            <ac:spMk id="326" creationId="{63FC970C-F323-46F4-8179-CBD8D135457E}"/>
          </ac:spMkLst>
        </pc:spChg>
        <pc:spChg chg="mod">
          <ac:chgData name="Ragnhild Halvorsrud" userId="917ea340-fd63-490f-a7db-68428d24cf32" providerId="ADAL" clId="{3F26B701-AADC-4668-AAA4-FB7BA2B947B1}" dt="2020-06-19T09:17:28.036" v="5157"/>
          <ac:spMkLst>
            <pc:docMk/>
            <pc:sldMk cId="2858277977" sldId="523"/>
            <ac:spMk id="327" creationId="{FDDA6DEB-E5D1-4430-8E78-85B55B5DB720}"/>
          </ac:spMkLst>
        </pc:spChg>
        <pc:spChg chg="mod">
          <ac:chgData name="Ragnhild Halvorsrud" userId="917ea340-fd63-490f-a7db-68428d24cf32" providerId="ADAL" clId="{3F26B701-AADC-4668-AAA4-FB7BA2B947B1}" dt="2020-06-19T09:17:28.036" v="5157"/>
          <ac:spMkLst>
            <pc:docMk/>
            <pc:sldMk cId="2858277977" sldId="523"/>
            <ac:spMk id="328" creationId="{A550F28C-3B29-4ECC-AB02-3BF37556C1FC}"/>
          </ac:spMkLst>
        </pc:spChg>
        <pc:spChg chg="mod">
          <ac:chgData name="Ragnhild Halvorsrud" userId="917ea340-fd63-490f-a7db-68428d24cf32" providerId="ADAL" clId="{3F26B701-AADC-4668-AAA4-FB7BA2B947B1}" dt="2020-06-19T09:17:28.036" v="5157"/>
          <ac:spMkLst>
            <pc:docMk/>
            <pc:sldMk cId="2858277977" sldId="523"/>
            <ac:spMk id="329" creationId="{1FF2D48A-228E-499D-ADF6-2C0CD7748223}"/>
          </ac:spMkLst>
        </pc:spChg>
        <pc:spChg chg="mod">
          <ac:chgData name="Ragnhild Halvorsrud" userId="917ea340-fd63-490f-a7db-68428d24cf32" providerId="ADAL" clId="{3F26B701-AADC-4668-AAA4-FB7BA2B947B1}" dt="2020-06-19T09:17:28.036" v="5157"/>
          <ac:spMkLst>
            <pc:docMk/>
            <pc:sldMk cId="2858277977" sldId="523"/>
            <ac:spMk id="331" creationId="{D56F9442-8346-4116-AEE9-6BD7E1C6EBAA}"/>
          </ac:spMkLst>
        </pc:spChg>
        <pc:spChg chg="mod">
          <ac:chgData name="Ragnhild Halvorsrud" userId="917ea340-fd63-490f-a7db-68428d24cf32" providerId="ADAL" clId="{3F26B701-AADC-4668-AAA4-FB7BA2B947B1}" dt="2020-06-19T09:17:28.036" v="5157"/>
          <ac:spMkLst>
            <pc:docMk/>
            <pc:sldMk cId="2858277977" sldId="523"/>
            <ac:spMk id="332" creationId="{B0B9B9CA-4630-4DFC-872C-DBE1473FDCE6}"/>
          </ac:spMkLst>
        </pc:spChg>
        <pc:spChg chg="mod">
          <ac:chgData name="Ragnhild Halvorsrud" userId="917ea340-fd63-490f-a7db-68428d24cf32" providerId="ADAL" clId="{3F26B701-AADC-4668-AAA4-FB7BA2B947B1}" dt="2020-06-19T09:17:28.036" v="5157"/>
          <ac:spMkLst>
            <pc:docMk/>
            <pc:sldMk cId="2858277977" sldId="523"/>
            <ac:spMk id="333" creationId="{3FB93A61-86ED-4439-9709-7014C96BE0E1}"/>
          </ac:spMkLst>
        </pc:spChg>
        <pc:spChg chg="mod">
          <ac:chgData name="Ragnhild Halvorsrud" userId="917ea340-fd63-490f-a7db-68428d24cf32" providerId="ADAL" clId="{3F26B701-AADC-4668-AAA4-FB7BA2B947B1}" dt="2020-06-19T09:17:28.036" v="5157"/>
          <ac:spMkLst>
            <pc:docMk/>
            <pc:sldMk cId="2858277977" sldId="523"/>
            <ac:spMk id="334" creationId="{100C39F0-EE8E-455D-ACB4-F56778B3A4FD}"/>
          </ac:spMkLst>
        </pc:spChg>
        <pc:spChg chg="mod">
          <ac:chgData name="Ragnhild Halvorsrud" userId="917ea340-fd63-490f-a7db-68428d24cf32" providerId="ADAL" clId="{3F26B701-AADC-4668-AAA4-FB7BA2B947B1}" dt="2020-06-19T09:17:28.036" v="5157"/>
          <ac:spMkLst>
            <pc:docMk/>
            <pc:sldMk cId="2858277977" sldId="523"/>
            <ac:spMk id="335" creationId="{5CCE7967-38A4-4E56-8B12-D1E7836271F7}"/>
          </ac:spMkLst>
        </pc:spChg>
        <pc:spChg chg="mod">
          <ac:chgData name="Ragnhild Halvorsrud" userId="917ea340-fd63-490f-a7db-68428d24cf32" providerId="ADAL" clId="{3F26B701-AADC-4668-AAA4-FB7BA2B947B1}" dt="2020-06-19T09:17:28.036" v="5157"/>
          <ac:spMkLst>
            <pc:docMk/>
            <pc:sldMk cId="2858277977" sldId="523"/>
            <ac:spMk id="336" creationId="{34A8A2CC-E114-41DA-8FC7-CA37F82E5F20}"/>
          </ac:spMkLst>
        </pc:spChg>
        <pc:spChg chg="mod">
          <ac:chgData name="Ragnhild Halvorsrud" userId="917ea340-fd63-490f-a7db-68428d24cf32" providerId="ADAL" clId="{3F26B701-AADC-4668-AAA4-FB7BA2B947B1}" dt="2020-06-19T09:17:28.036" v="5157"/>
          <ac:spMkLst>
            <pc:docMk/>
            <pc:sldMk cId="2858277977" sldId="523"/>
            <ac:spMk id="337" creationId="{92EF0A42-6B31-4219-A3DC-F369CEA57027}"/>
          </ac:spMkLst>
        </pc:spChg>
        <pc:spChg chg="mod">
          <ac:chgData name="Ragnhild Halvorsrud" userId="917ea340-fd63-490f-a7db-68428d24cf32" providerId="ADAL" clId="{3F26B701-AADC-4668-AAA4-FB7BA2B947B1}" dt="2020-06-19T09:17:28.036" v="5157"/>
          <ac:spMkLst>
            <pc:docMk/>
            <pc:sldMk cId="2858277977" sldId="523"/>
            <ac:spMk id="338" creationId="{3ED81D05-D357-43DB-BEBD-9BE7C073D222}"/>
          </ac:spMkLst>
        </pc:spChg>
        <pc:spChg chg="mod">
          <ac:chgData name="Ragnhild Halvorsrud" userId="917ea340-fd63-490f-a7db-68428d24cf32" providerId="ADAL" clId="{3F26B701-AADC-4668-AAA4-FB7BA2B947B1}" dt="2020-06-19T09:17:28.036" v="5157"/>
          <ac:spMkLst>
            <pc:docMk/>
            <pc:sldMk cId="2858277977" sldId="523"/>
            <ac:spMk id="340" creationId="{A00667B1-F5EC-4217-BE32-8A0924579A41}"/>
          </ac:spMkLst>
        </pc:spChg>
        <pc:spChg chg="mod">
          <ac:chgData name="Ragnhild Halvorsrud" userId="917ea340-fd63-490f-a7db-68428d24cf32" providerId="ADAL" clId="{3F26B701-AADC-4668-AAA4-FB7BA2B947B1}" dt="2020-06-19T09:17:28.036" v="5157"/>
          <ac:spMkLst>
            <pc:docMk/>
            <pc:sldMk cId="2858277977" sldId="523"/>
            <ac:spMk id="341" creationId="{C7B09B25-B07F-4AF7-B693-AB1076303EB6}"/>
          </ac:spMkLst>
        </pc:spChg>
        <pc:spChg chg="mod">
          <ac:chgData name="Ragnhild Halvorsrud" userId="917ea340-fd63-490f-a7db-68428d24cf32" providerId="ADAL" clId="{3F26B701-AADC-4668-AAA4-FB7BA2B947B1}" dt="2020-06-19T09:17:28.036" v="5157"/>
          <ac:spMkLst>
            <pc:docMk/>
            <pc:sldMk cId="2858277977" sldId="523"/>
            <ac:spMk id="342" creationId="{295C1D10-389E-40E7-997A-B052591C336C}"/>
          </ac:spMkLst>
        </pc:spChg>
        <pc:spChg chg="mod">
          <ac:chgData name="Ragnhild Halvorsrud" userId="917ea340-fd63-490f-a7db-68428d24cf32" providerId="ADAL" clId="{3F26B701-AADC-4668-AAA4-FB7BA2B947B1}" dt="2020-06-19T09:17:28.036" v="5157"/>
          <ac:spMkLst>
            <pc:docMk/>
            <pc:sldMk cId="2858277977" sldId="523"/>
            <ac:spMk id="343" creationId="{E3447449-6FED-4F9C-8CCC-D701FFCE8944}"/>
          </ac:spMkLst>
        </pc:spChg>
        <pc:spChg chg="mod">
          <ac:chgData name="Ragnhild Halvorsrud" userId="917ea340-fd63-490f-a7db-68428d24cf32" providerId="ADAL" clId="{3F26B701-AADC-4668-AAA4-FB7BA2B947B1}" dt="2020-06-19T09:17:28.036" v="5157"/>
          <ac:spMkLst>
            <pc:docMk/>
            <pc:sldMk cId="2858277977" sldId="523"/>
            <ac:spMk id="344" creationId="{E769DF1C-F330-4F77-A4F5-FE452A7AF9CE}"/>
          </ac:spMkLst>
        </pc:spChg>
        <pc:spChg chg="mod">
          <ac:chgData name="Ragnhild Halvorsrud" userId="917ea340-fd63-490f-a7db-68428d24cf32" providerId="ADAL" clId="{3F26B701-AADC-4668-AAA4-FB7BA2B947B1}" dt="2020-06-19T09:17:28.036" v="5157"/>
          <ac:spMkLst>
            <pc:docMk/>
            <pc:sldMk cId="2858277977" sldId="523"/>
            <ac:spMk id="345" creationId="{B465144F-C16F-4680-982A-D9B904D24F5D}"/>
          </ac:spMkLst>
        </pc:spChg>
        <pc:spChg chg="mod">
          <ac:chgData name="Ragnhild Halvorsrud" userId="917ea340-fd63-490f-a7db-68428d24cf32" providerId="ADAL" clId="{3F26B701-AADC-4668-AAA4-FB7BA2B947B1}" dt="2020-06-19T09:17:28.036" v="5157"/>
          <ac:spMkLst>
            <pc:docMk/>
            <pc:sldMk cId="2858277977" sldId="523"/>
            <ac:spMk id="346" creationId="{1DCCE1D0-9BC6-46F0-9F1F-A46D43C51FB7}"/>
          </ac:spMkLst>
        </pc:spChg>
        <pc:spChg chg="mod">
          <ac:chgData name="Ragnhild Halvorsrud" userId="917ea340-fd63-490f-a7db-68428d24cf32" providerId="ADAL" clId="{3F26B701-AADC-4668-AAA4-FB7BA2B947B1}" dt="2020-06-19T09:17:28.036" v="5157"/>
          <ac:spMkLst>
            <pc:docMk/>
            <pc:sldMk cId="2858277977" sldId="523"/>
            <ac:spMk id="347" creationId="{8D8515A3-C4F0-4A4F-BC04-63001555648D}"/>
          </ac:spMkLst>
        </pc:spChg>
        <pc:spChg chg="mod">
          <ac:chgData name="Ragnhild Halvorsrud" userId="917ea340-fd63-490f-a7db-68428d24cf32" providerId="ADAL" clId="{3F26B701-AADC-4668-AAA4-FB7BA2B947B1}" dt="2020-06-19T09:17:28.036" v="5157"/>
          <ac:spMkLst>
            <pc:docMk/>
            <pc:sldMk cId="2858277977" sldId="523"/>
            <ac:spMk id="349" creationId="{BA644F38-11F4-43BE-A8C1-1019FE431A7E}"/>
          </ac:spMkLst>
        </pc:spChg>
        <pc:spChg chg="mod">
          <ac:chgData name="Ragnhild Halvorsrud" userId="917ea340-fd63-490f-a7db-68428d24cf32" providerId="ADAL" clId="{3F26B701-AADC-4668-AAA4-FB7BA2B947B1}" dt="2020-06-19T09:17:28.036" v="5157"/>
          <ac:spMkLst>
            <pc:docMk/>
            <pc:sldMk cId="2858277977" sldId="523"/>
            <ac:spMk id="350" creationId="{FF652A12-755E-4DF3-99C3-066FC801AB24}"/>
          </ac:spMkLst>
        </pc:spChg>
        <pc:spChg chg="mod">
          <ac:chgData name="Ragnhild Halvorsrud" userId="917ea340-fd63-490f-a7db-68428d24cf32" providerId="ADAL" clId="{3F26B701-AADC-4668-AAA4-FB7BA2B947B1}" dt="2020-06-19T09:17:28.036" v="5157"/>
          <ac:spMkLst>
            <pc:docMk/>
            <pc:sldMk cId="2858277977" sldId="523"/>
            <ac:spMk id="351" creationId="{FBB4737A-31AF-412F-BDDB-77FC894C665B}"/>
          </ac:spMkLst>
        </pc:spChg>
        <pc:spChg chg="mod">
          <ac:chgData name="Ragnhild Halvorsrud" userId="917ea340-fd63-490f-a7db-68428d24cf32" providerId="ADAL" clId="{3F26B701-AADC-4668-AAA4-FB7BA2B947B1}" dt="2020-06-19T09:17:28.036" v="5157"/>
          <ac:spMkLst>
            <pc:docMk/>
            <pc:sldMk cId="2858277977" sldId="523"/>
            <ac:spMk id="352" creationId="{8EC460D8-0AE1-478C-8E55-0C0E47A53ED0}"/>
          </ac:spMkLst>
        </pc:spChg>
        <pc:spChg chg="mod">
          <ac:chgData name="Ragnhild Halvorsrud" userId="917ea340-fd63-490f-a7db-68428d24cf32" providerId="ADAL" clId="{3F26B701-AADC-4668-AAA4-FB7BA2B947B1}" dt="2020-06-19T09:17:28.036" v="5157"/>
          <ac:spMkLst>
            <pc:docMk/>
            <pc:sldMk cId="2858277977" sldId="523"/>
            <ac:spMk id="353" creationId="{BB16AEE7-DA8D-451B-90C0-39447A65CAA0}"/>
          </ac:spMkLst>
        </pc:spChg>
        <pc:spChg chg="mod">
          <ac:chgData name="Ragnhild Halvorsrud" userId="917ea340-fd63-490f-a7db-68428d24cf32" providerId="ADAL" clId="{3F26B701-AADC-4668-AAA4-FB7BA2B947B1}" dt="2020-06-19T09:17:28.036" v="5157"/>
          <ac:spMkLst>
            <pc:docMk/>
            <pc:sldMk cId="2858277977" sldId="523"/>
            <ac:spMk id="354" creationId="{12C2DD7C-450F-41F9-BEAF-4FC2A69D4855}"/>
          </ac:spMkLst>
        </pc:spChg>
        <pc:spChg chg="mod">
          <ac:chgData name="Ragnhild Halvorsrud" userId="917ea340-fd63-490f-a7db-68428d24cf32" providerId="ADAL" clId="{3F26B701-AADC-4668-AAA4-FB7BA2B947B1}" dt="2020-06-19T09:17:28.036" v="5157"/>
          <ac:spMkLst>
            <pc:docMk/>
            <pc:sldMk cId="2858277977" sldId="523"/>
            <ac:spMk id="355" creationId="{15E7B65A-EA03-4A6F-9C71-C2E32F4F4501}"/>
          </ac:spMkLst>
        </pc:spChg>
        <pc:spChg chg="mod">
          <ac:chgData name="Ragnhild Halvorsrud" userId="917ea340-fd63-490f-a7db-68428d24cf32" providerId="ADAL" clId="{3F26B701-AADC-4668-AAA4-FB7BA2B947B1}" dt="2020-06-19T09:17:28.036" v="5157"/>
          <ac:spMkLst>
            <pc:docMk/>
            <pc:sldMk cId="2858277977" sldId="523"/>
            <ac:spMk id="356" creationId="{C7D40444-501C-4922-90CF-C477EE0D53D5}"/>
          </ac:spMkLst>
        </pc:spChg>
        <pc:spChg chg="mod">
          <ac:chgData name="Ragnhild Halvorsrud" userId="917ea340-fd63-490f-a7db-68428d24cf32" providerId="ADAL" clId="{3F26B701-AADC-4668-AAA4-FB7BA2B947B1}" dt="2020-06-19T09:17:28.036" v="5157"/>
          <ac:spMkLst>
            <pc:docMk/>
            <pc:sldMk cId="2858277977" sldId="523"/>
            <ac:spMk id="358" creationId="{5B260243-EDDB-4668-8FC6-470076872F4E}"/>
          </ac:spMkLst>
        </pc:spChg>
        <pc:spChg chg="mod">
          <ac:chgData name="Ragnhild Halvorsrud" userId="917ea340-fd63-490f-a7db-68428d24cf32" providerId="ADAL" clId="{3F26B701-AADC-4668-AAA4-FB7BA2B947B1}" dt="2020-06-19T09:17:28.036" v="5157"/>
          <ac:spMkLst>
            <pc:docMk/>
            <pc:sldMk cId="2858277977" sldId="523"/>
            <ac:spMk id="359" creationId="{CDB159AF-1877-43F0-92A4-991D63DB7042}"/>
          </ac:spMkLst>
        </pc:spChg>
        <pc:spChg chg="mod">
          <ac:chgData name="Ragnhild Halvorsrud" userId="917ea340-fd63-490f-a7db-68428d24cf32" providerId="ADAL" clId="{3F26B701-AADC-4668-AAA4-FB7BA2B947B1}" dt="2020-06-19T09:17:28.036" v="5157"/>
          <ac:spMkLst>
            <pc:docMk/>
            <pc:sldMk cId="2858277977" sldId="523"/>
            <ac:spMk id="360" creationId="{80D3A2EF-0B97-4D63-B578-849AE9B6ACDF}"/>
          </ac:spMkLst>
        </pc:spChg>
        <pc:spChg chg="mod">
          <ac:chgData name="Ragnhild Halvorsrud" userId="917ea340-fd63-490f-a7db-68428d24cf32" providerId="ADAL" clId="{3F26B701-AADC-4668-AAA4-FB7BA2B947B1}" dt="2020-06-19T09:17:28.036" v="5157"/>
          <ac:spMkLst>
            <pc:docMk/>
            <pc:sldMk cId="2858277977" sldId="523"/>
            <ac:spMk id="361" creationId="{87C470B0-9E4B-4F1B-91F7-D6916316706E}"/>
          </ac:spMkLst>
        </pc:spChg>
        <pc:spChg chg="mod">
          <ac:chgData name="Ragnhild Halvorsrud" userId="917ea340-fd63-490f-a7db-68428d24cf32" providerId="ADAL" clId="{3F26B701-AADC-4668-AAA4-FB7BA2B947B1}" dt="2020-06-19T09:17:28.036" v="5157"/>
          <ac:spMkLst>
            <pc:docMk/>
            <pc:sldMk cId="2858277977" sldId="523"/>
            <ac:spMk id="362" creationId="{B7B883FC-4EEA-4794-9183-5FBB35E2F9F9}"/>
          </ac:spMkLst>
        </pc:spChg>
        <pc:spChg chg="mod">
          <ac:chgData name="Ragnhild Halvorsrud" userId="917ea340-fd63-490f-a7db-68428d24cf32" providerId="ADAL" clId="{3F26B701-AADC-4668-AAA4-FB7BA2B947B1}" dt="2020-06-19T09:17:28.036" v="5157"/>
          <ac:spMkLst>
            <pc:docMk/>
            <pc:sldMk cId="2858277977" sldId="523"/>
            <ac:spMk id="363" creationId="{AFA43468-E6D8-4D25-9997-73ADCCBDF7E1}"/>
          </ac:spMkLst>
        </pc:spChg>
        <pc:spChg chg="mod">
          <ac:chgData name="Ragnhild Halvorsrud" userId="917ea340-fd63-490f-a7db-68428d24cf32" providerId="ADAL" clId="{3F26B701-AADC-4668-AAA4-FB7BA2B947B1}" dt="2020-06-19T09:17:28.036" v="5157"/>
          <ac:spMkLst>
            <pc:docMk/>
            <pc:sldMk cId="2858277977" sldId="523"/>
            <ac:spMk id="364" creationId="{81F4F011-F6E0-4219-B486-F0F27310DA66}"/>
          </ac:spMkLst>
        </pc:spChg>
        <pc:spChg chg="mod">
          <ac:chgData name="Ragnhild Halvorsrud" userId="917ea340-fd63-490f-a7db-68428d24cf32" providerId="ADAL" clId="{3F26B701-AADC-4668-AAA4-FB7BA2B947B1}" dt="2020-06-19T09:17:28.036" v="5157"/>
          <ac:spMkLst>
            <pc:docMk/>
            <pc:sldMk cId="2858277977" sldId="523"/>
            <ac:spMk id="365" creationId="{63E2568C-42A1-4C0F-81D7-991905274D46}"/>
          </ac:spMkLst>
        </pc:spChg>
        <pc:spChg chg="mod">
          <ac:chgData name="Ragnhild Halvorsrud" userId="917ea340-fd63-490f-a7db-68428d24cf32" providerId="ADAL" clId="{3F26B701-AADC-4668-AAA4-FB7BA2B947B1}" dt="2020-06-19T09:17:28.036" v="5157"/>
          <ac:spMkLst>
            <pc:docMk/>
            <pc:sldMk cId="2858277977" sldId="523"/>
            <ac:spMk id="366" creationId="{0B2221E5-4B2A-4A1C-9ADB-78C584B4E3A8}"/>
          </ac:spMkLst>
        </pc:spChg>
        <pc:spChg chg="mod">
          <ac:chgData name="Ragnhild Halvorsrud" userId="917ea340-fd63-490f-a7db-68428d24cf32" providerId="ADAL" clId="{3F26B701-AADC-4668-AAA4-FB7BA2B947B1}" dt="2020-06-19T09:17:28.036" v="5157"/>
          <ac:spMkLst>
            <pc:docMk/>
            <pc:sldMk cId="2858277977" sldId="523"/>
            <ac:spMk id="367" creationId="{F798D68E-AE97-49E0-A8F9-C2B92F50038F}"/>
          </ac:spMkLst>
        </pc:spChg>
        <pc:spChg chg="mod">
          <ac:chgData name="Ragnhild Halvorsrud" userId="917ea340-fd63-490f-a7db-68428d24cf32" providerId="ADAL" clId="{3F26B701-AADC-4668-AAA4-FB7BA2B947B1}" dt="2020-06-19T09:17:28.036" v="5157"/>
          <ac:spMkLst>
            <pc:docMk/>
            <pc:sldMk cId="2858277977" sldId="523"/>
            <ac:spMk id="368" creationId="{C3A82C63-7A9E-424A-BECC-8A576E6C24D8}"/>
          </ac:spMkLst>
        </pc:spChg>
        <pc:spChg chg="mod">
          <ac:chgData name="Ragnhild Halvorsrud" userId="917ea340-fd63-490f-a7db-68428d24cf32" providerId="ADAL" clId="{3F26B701-AADC-4668-AAA4-FB7BA2B947B1}" dt="2020-06-19T09:17:28.036" v="5157"/>
          <ac:spMkLst>
            <pc:docMk/>
            <pc:sldMk cId="2858277977" sldId="523"/>
            <ac:spMk id="369" creationId="{4A88B82B-7558-422E-89CD-C6522DE445F1}"/>
          </ac:spMkLst>
        </pc:spChg>
        <pc:spChg chg="mod">
          <ac:chgData name="Ragnhild Halvorsrud" userId="917ea340-fd63-490f-a7db-68428d24cf32" providerId="ADAL" clId="{3F26B701-AADC-4668-AAA4-FB7BA2B947B1}" dt="2020-06-19T09:17:28.036" v="5157"/>
          <ac:spMkLst>
            <pc:docMk/>
            <pc:sldMk cId="2858277977" sldId="523"/>
            <ac:spMk id="370" creationId="{5062D9D7-FAAD-4175-A5A2-79D2E7E7A819}"/>
          </ac:spMkLst>
        </pc:spChg>
        <pc:spChg chg="mod">
          <ac:chgData name="Ragnhild Halvorsrud" userId="917ea340-fd63-490f-a7db-68428d24cf32" providerId="ADAL" clId="{3F26B701-AADC-4668-AAA4-FB7BA2B947B1}" dt="2020-06-19T09:17:28.036" v="5157"/>
          <ac:spMkLst>
            <pc:docMk/>
            <pc:sldMk cId="2858277977" sldId="523"/>
            <ac:spMk id="371" creationId="{122645B5-51A1-406D-B7BD-A639DE5D012A}"/>
          </ac:spMkLst>
        </pc:spChg>
        <pc:spChg chg="add del mod">
          <ac:chgData name="Ragnhild Halvorsrud" userId="917ea340-fd63-490f-a7db-68428d24cf32" providerId="ADAL" clId="{3F26B701-AADC-4668-AAA4-FB7BA2B947B1}" dt="2020-06-19T09:17:33.445" v="5158"/>
          <ac:spMkLst>
            <pc:docMk/>
            <pc:sldMk cId="2858277977" sldId="523"/>
            <ac:spMk id="383" creationId="{A7088D7A-9C08-467B-BF12-1A0FA1C8DD71}"/>
          </ac:spMkLst>
        </pc:spChg>
        <pc:spChg chg="add del mod">
          <ac:chgData name="Ragnhild Halvorsrud" userId="917ea340-fd63-490f-a7db-68428d24cf32" providerId="ADAL" clId="{3F26B701-AADC-4668-AAA4-FB7BA2B947B1}" dt="2020-06-19T09:17:33.445" v="5158"/>
          <ac:spMkLst>
            <pc:docMk/>
            <pc:sldMk cId="2858277977" sldId="523"/>
            <ac:spMk id="384" creationId="{B1020694-FFA1-4FE4-80A2-2362298ABF9F}"/>
          </ac:spMkLst>
        </pc:spChg>
        <pc:spChg chg="add del mod">
          <ac:chgData name="Ragnhild Halvorsrud" userId="917ea340-fd63-490f-a7db-68428d24cf32" providerId="ADAL" clId="{3F26B701-AADC-4668-AAA4-FB7BA2B947B1}" dt="2020-06-19T09:17:33.445" v="5158"/>
          <ac:spMkLst>
            <pc:docMk/>
            <pc:sldMk cId="2858277977" sldId="523"/>
            <ac:spMk id="385" creationId="{A33557E0-289C-4BF8-BB00-768FA2539663}"/>
          </ac:spMkLst>
        </pc:spChg>
        <pc:spChg chg="add del mod">
          <ac:chgData name="Ragnhild Halvorsrud" userId="917ea340-fd63-490f-a7db-68428d24cf32" providerId="ADAL" clId="{3F26B701-AADC-4668-AAA4-FB7BA2B947B1}" dt="2020-06-19T09:17:33.445" v="5158"/>
          <ac:spMkLst>
            <pc:docMk/>
            <pc:sldMk cId="2858277977" sldId="523"/>
            <ac:spMk id="386" creationId="{2525E72D-296A-42EB-B7F3-D9911A5FB6EA}"/>
          </ac:spMkLst>
        </pc:spChg>
        <pc:spChg chg="add del mod">
          <ac:chgData name="Ragnhild Halvorsrud" userId="917ea340-fd63-490f-a7db-68428d24cf32" providerId="ADAL" clId="{3F26B701-AADC-4668-AAA4-FB7BA2B947B1}" dt="2020-06-19T09:17:33.445" v="5158"/>
          <ac:spMkLst>
            <pc:docMk/>
            <pc:sldMk cId="2858277977" sldId="523"/>
            <ac:spMk id="387" creationId="{533EA0D0-D70E-46C2-B39A-F580D9B702D1}"/>
          </ac:spMkLst>
        </pc:spChg>
        <pc:spChg chg="add del mod">
          <ac:chgData name="Ragnhild Halvorsrud" userId="917ea340-fd63-490f-a7db-68428d24cf32" providerId="ADAL" clId="{3F26B701-AADC-4668-AAA4-FB7BA2B947B1}" dt="2020-06-19T09:17:33.445" v="5158"/>
          <ac:spMkLst>
            <pc:docMk/>
            <pc:sldMk cId="2858277977" sldId="523"/>
            <ac:spMk id="388" creationId="{7BDF671C-4F4B-424E-81B5-CF55B8710A6C}"/>
          </ac:spMkLst>
        </pc:spChg>
        <pc:spChg chg="add del mod">
          <ac:chgData name="Ragnhild Halvorsrud" userId="917ea340-fd63-490f-a7db-68428d24cf32" providerId="ADAL" clId="{3F26B701-AADC-4668-AAA4-FB7BA2B947B1}" dt="2020-06-19T09:17:33.445" v="5158"/>
          <ac:spMkLst>
            <pc:docMk/>
            <pc:sldMk cId="2858277977" sldId="523"/>
            <ac:spMk id="390" creationId="{5DBA5159-50F3-4E22-9848-8A2CEAB24C86}"/>
          </ac:spMkLst>
        </pc:spChg>
        <pc:spChg chg="add del mod">
          <ac:chgData name="Ragnhild Halvorsrud" userId="917ea340-fd63-490f-a7db-68428d24cf32" providerId="ADAL" clId="{3F26B701-AADC-4668-AAA4-FB7BA2B947B1}" dt="2020-06-19T09:17:33.445" v="5158"/>
          <ac:spMkLst>
            <pc:docMk/>
            <pc:sldMk cId="2858277977" sldId="523"/>
            <ac:spMk id="391" creationId="{A87F50EE-5E3E-4C82-9ED9-470DB3215C7B}"/>
          </ac:spMkLst>
        </pc:spChg>
        <pc:spChg chg="add del mod">
          <ac:chgData name="Ragnhild Halvorsrud" userId="917ea340-fd63-490f-a7db-68428d24cf32" providerId="ADAL" clId="{3F26B701-AADC-4668-AAA4-FB7BA2B947B1}" dt="2020-06-19T09:17:33.445" v="5158"/>
          <ac:spMkLst>
            <pc:docMk/>
            <pc:sldMk cId="2858277977" sldId="523"/>
            <ac:spMk id="392" creationId="{F5DFE1EA-83CB-4AD4-801B-B0666D3F29EF}"/>
          </ac:spMkLst>
        </pc:spChg>
        <pc:spChg chg="add del mod">
          <ac:chgData name="Ragnhild Halvorsrud" userId="917ea340-fd63-490f-a7db-68428d24cf32" providerId="ADAL" clId="{3F26B701-AADC-4668-AAA4-FB7BA2B947B1}" dt="2020-06-19T09:17:33.445" v="5158"/>
          <ac:spMkLst>
            <pc:docMk/>
            <pc:sldMk cId="2858277977" sldId="523"/>
            <ac:spMk id="393" creationId="{DA7A4423-FF64-4EE9-AE5D-501DE400BC12}"/>
          </ac:spMkLst>
        </pc:spChg>
        <pc:spChg chg="add del mod">
          <ac:chgData name="Ragnhild Halvorsrud" userId="917ea340-fd63-490f-a7db-68428d24cf32" providerId="ADAL" clId="{3F26B701-AADC-4668-AAA4-FB7BA2B947B1}" dt="2020-06-19T09:17:33.445" v="5158"/>
          <ac:spMkLst>
            <pc:docMk/>
            <pc:sldMk cId="2858277977" sldId="523"/>
            <ac:spMk id="394" creationId="{61D64D82-3C04-4B6F-A953-1AAA7F273298}"/>
          </ac:spMkLst>
        </pc:spChg>
        <pc:spChg chg="add del mod">
          <ac:chgData name="Ragnhild Halvorsrud" userId="917ea340-fd63-490f-a7db-68428d24cf32" providerId="ADAL" clId="{3F26B701-AADC-4668-AAA4-FB7BA2B947B1}" dt="2020-06-19T09:17:33.445" v="5158"/>
          <ac:spMkLst>
            <pc:docMk/>
            <pc:sldMk cId="2858277977" sldId="523"/>
            <ac:spMk id="395" creationId="{F0E09176-DD8E-4CE3-90A3-CC160B044428}"/>
          </ac:spMkLst>
        </pc:spChg>
        <pc:spChg chg="add del mod">
          <ac:chgData name="Ragnhild Halvorsrud" userId="917ea340-fd63-490f-a7db-68428d24cf32" providerId="ADAL" clId="{3F26B701-AADC-4668-AAA4-FB7BA2B947B1}" dt="2020-06-19T09:17:33.445" v="5158"/>
          <ac:spMkLst>
            <pc:docMk/>
            <pc:sldMk cId="2858277977" sldId="523"/>
            <ac:spMk id="397" creationId="{B12E6A05-C13A-4C45-B4A2-A8217F01EA74}"/>
          </ac:spMkLst>
        </pc:spChg>
        <pc:spChg chg="add del mod">
          <ac:chgData name="Ragnhild Halvorsrud" userId="917ea340-fd63-490f-a7db-68428d24cf32" providerId="ADAL" clId="{3F26B701-AADC-4668-AAA4-FB7BA2B947B1}" dt="2020-06-19T09:17:33.445" v="5158"/>
          <ac:spMkLst>
            <pc:docMk/>
            <pc:sldMk cId="2858277977" sldId="523"/>
            <ac:spMk id="398" creationId="{C946ADEA-2745-4393-981F-B5ED5D2CA643}"/>
          </ac:spMkLst>
        </pc:spChg>
        <pc:spChg chg="add del mod">
          <ac:chgData name="Ragnhild Halvorsrud" userId="917ea340-fd63-490f-a7db-68428d24cf32" providerId="ADAL" clId="{3F26B701-AADC-4668-AAA4-FB7BA2B947B1}" dt="2020-06-19T09:17:33.445" v="5158"/>
          <ac:spMkLst>
            <pc:docMk/>
            <pc:sldMk cId="2858277977" sldId="523"/>
            <ac:spMk id="399" creationId="{0EE9519E-F5E1-4070-8A6B-2949E0F8B2E6}"/>
          </ac:spMkLst>
        </pc:spChg>
        <pc:spChg chg="add del mod">
          <ac:chgData name="Ragnhild Halvorsrud" userId="917ea340-fd63-490f-a7db-68428d24cf32" providerId="ADAL" clId="{3F26B701-AADC-4668-AAA4-FB7BA2B947B1}" dt="2020-06-19T09:17:33.445" v="5158"/>
          <ac:spMkLst>
            <pc:docMk/>
            <pc:sldMk cId="2858277977" sldId="523"/>
            <ac:spMk id="400" creationId="{8F95F652-3CC8-452C-AA44-EE97EE2D20B0}"/>
          </ac:spMkLst>
        </pc:spChg>
        <pc:spChg chg="add del mod">
          <ac:chgData name="Ragnhild Halvorsrud" userId="917ea340-fd63-490f-a7db-68428d24cf32" providerId="ADAL" clId="{3F26B701-AADC-4668-AAA4-FB7BA2B947B1}" dt="2020-06-19T09:17:33.445" v="5158"/>
          <ac:spMkLst>
            <pc:docMk/>
            <pc:sldMk cId="2858277977" sldId="523"/>
            <ac:spMk id="401" creationId="{4DCA24B8-A733-4C15-A8A9-E1E0FD7D4390}"/>
          </ac:spMkLst>
        </pc:spChg>
        <pc:spChg chg="add del mod">
          <ac:chgData name="Ragnhild Halvorsrud" userId="917ea340-fd63-490f-a7db-68428d24cf32" providerId="ADAL" clId="{3F26B701-AADC-4668-AAA4-FB7BA2B947B1}" dt="2020-06-19T09:17:33.445" v="5158"/>
          <ac:spMkLst>
            <pc:docMk/>
            <pc:sldMk cId="2858277977" sldId="523"/>
            <ac:spMk id="402" creationId="{0356EC28-7084-41AF-9B2E-908966210ED7}"/>
          </ac:spMkLst>
        </pc:spChg>
        <pc:spChg chg="add del mod">
          <ac:chgData name="Ragnhild Halvorsrud" userId="917ea340-fd63-490f-a7db-68428d24cf32" providerId="ADAL" clId="{3F26B701-AADC-4668-AAA4-FB7BA2B947B1}" dt="2020-06-19T09:17:33.445" v="5158"/>
          <ac:spMkLst>
            <pc:docMk/>
            <pc:sldMk cId="2858277977" sldId="523"/>
            <ac:spMk id="404" creationId="{2D6D3226-74D7-47EF-B764-0251712C59BF}"/>
          </ac:spMkLst>
        </pc:spChg>
        <pc:spChg chg="add del mod">
          <ac:chgData name="Ragnhild Halvorsrud" userId="917ea340-fd63-490f-a7db-68428d24cf32" providerId="ADAL" clId="{3F26B701-AADC-4668-AAA4-FB7BA2B947B1}" dt="2020-06-19T09:17:33.445" v="5158"/>
          <ac:spMkLst>
            <pc:docMk/>
            <pc:sldMk cId="2858277977" sldId="523"/>
            <ac:spMk id="405" creationId="{DAB1047D-265E-4475-97A9-A043090AF559}"/>
          </ac:spMkLst>
        </pc:spChg>
        <pc:spChg chg="add del mod">
          <ac:chgData name="Ragnhild Halvorsrud" userId="917ea340-fd63-490f-a7db-68428d24cf32" providerId="ADAL" clId="{3F26B701-AADC-4668-AAA4-FB7BA2B947B1}" dt="2020-06-19T09:17:33.445" v="5158"/>
          <ac:spMkLst>
            <pc:docMk/>
            <pc:sldMk cId="2858277977" sldId="523"/>
            <ac:spMk id="406" creationId="{8D06A49B-6621-476D-8D8C-648A24A8A75C}"/>
          </ac:spMkLst>
        </pc:spChg>
        <pc:spChg chg="add del mod">
          <ac:chgData name="Ragnhild Halvorsrud" userId="917ea340-fd63-490f-a7db-68428d24cf32" providerId="ADAL" clId="{3F26B701-AADC-4668-AAA4-FB7BA2B947B1}" dt="2020-06-19T09:17:33.445" v="5158"/>
          <ac:spMkLst>
            <pc:docMk/>
            <pc:sldMk cId="2858277977" sldId="523"/>
            <ac:spMk id="407" creationId="{B3D9F64A-6808-4868-A686-EC263FE3A76B}"/>
          </ac:spMkLst>
        </pc:spChg>
        <pc:spChg chg="add del mod">
          <ac:chgData name="Ragnhild Halvorsrud" userId="917ea340-fd63-490f-a7db-68428d24cf32" providerId="ADAL" clId="{3F26B701-AADC-4668-AAA4-FB7BA2B947B1}" dt="2020-06-19T09:17:33.445" v="5158"/>
          <ac:spMkLst>
            <pc:docMk/>
            <pc:sldMk cId="2858277977" sldId="523"/>
            <ac:spMk id="408" creationId="{73E117EC-6A8D-4E79-A707-27F463645D25}"/>
          </ac:spMkLst>
        </pc:spChg>
        <pc:spChg chg="add del mod">
          <ac:chgData name="Ragnhild Halvorsrud" userId="917ea340-fd63-490f-a7db-68428d24cf32" providerId="ADAL" clId="{3F26B701-AADC-4668-AAA4-FB7BA2B947B1}" dt="2020-06-19T09:17:33.445" v="5158"/>
          <ac:spMkLst>
            <pc:docMk/>
            <pc:sldMk cId="2858277977" sldId="523"/>
            <ac:spMk id="409" creationId="{BFAAA752-CDA9-489A-A3B5-8640ACC0C4DB}"/>
          </ac:spMkLst>
        </pc:spChg>
        <pc:spChg chg="add del mod">
          <ac:chgData name="Ragnhild Halvorsrud" userId="917ea340-fd63-490f-a7db-68428d24cf32" providerId="ADAL" clId="{3F26B701-AADC-4668-AAA4-FB7BA2B947B1}" dt="2020-06-19T09:17:33.445" v="5158"/>
          <ac:spMkLst>
            <pc:docMk/>
            <pc:sldMk cId="2858277977" sldId="523"/>
            <ac:spMk id="411" creationId="{92A7489A-FA2B-40F1-84A0-A6B95CEAA22A}"/>
          </ac:spMkLst>
        </pc:spChg>
        <pc:spChg chg="add del mod">
          <ac:chgData name="Ragnhild Halvorsrud" userId="917ea340-fd63-490f-a7db-68428d24cf32" providerId="ADAL" clId="{3F26B701-AADC-4668-AAA4-FB7BA2B947B1}" dt="2020-06-19T09:17:33.445" v="5158"/>
          <ac:spMkLst>
            <pc:docMk/>
            <pc:sldMk cId="2858277977" sldId="523"/>
            <ac:spMk id="412" creationId="{CC44F927-5C15-4B14-9A2A-DEA60E246777}"/>
          </ac:spMkLst>
        </pc:spChg>
        <pc:spChg chg="add del mod">
          <ac:chgData name="Ragnhild Halvorsrud" userId="917ea340-fd63-490f-a7db-68428d24cf32" providerId="ADAL" clId="{3F26B701-AADC-4668-AAA4-FB7BA2B947B1}" dt="2020-06-19T09:17:33.445" v="5158"/>
          <ac:spMkLst>
            <pc:docMk/>
            <pc:sldMk cId="2858277977" sldId="523"/>
            <ac:spMk id="413" creationId="{686AD748-F95B-4878-BDFA-6BC236BF9D6F}"/>
          </ac:spMkLst>
        </pc:spChg>
        <pc:spChg chg="add del mod">
          <ac:chgData name="Ragnhild Halvorsrud" userId="917ea340-fd63-490f-a7db-68428d24cf32" providerId="ADAL" clId="{3F26B701-AADC-4668-AAA4-FB7BA2B947B1}" dt="2020-06-19T09:17:33.445" v="5158"/>
          <ac:spMkLst>
            <pc:docMk/>
            <pc:sldMk cId="2858277977" sldId="523"/>
            <ac:spMk id="414" creationId="{2E932F79-C706-4F6E-B0AA-B33E2D08DEA7}"/>
          </ac:spMkLst>
        </pc:spChg>
        <pc:spChg chg="add del mod">
          <ac:chgData name="Ragnhild Halvorsrud" userId="917ea340-fd63-490f-a7db-68428d24cf32" providerId="ADAL" clId="{3F26B701-AADC-4668-AAA4-FB7BA2B947B1}" dt="2020-06-19T09:17:33.445" v="5158"/>
          <ac:spMkLst>
            <pc:docMk/>
            <pc:sldMk cId="2858277977" sldId="523"/>
            <ac:spMk id="415" creationId="{6FA605B7-2B42-438F-9940-A077903DC584}"/>
          </ac:spMkLst>
        </pc:spChg>
        <pc:spChg chg="add del mod">
          <ac:chgData name="Ragnhild Halvorsrud" userId="917ea340-fd63-490f-a7db-68428d24cf32" providerId="ADAL" clId="{3F26B701-AADC-4668-AAA4-FB7BA2B947B1}" dt="2020-06-19T09:17:33.445" v="5158"/>
          <ac:spMkLst>
            <pc:docMk/>
            <pc:sldMk cId="2858277977" sldId="523"/>
            <ac:spMk id="416" creationId="{440DBD8C-4EE6-4229-B5D0-0F35517C2814}"/>
          </ac:spMkLst>
        </pc:spChg>
        <pc:spChg chg="add del mod">
          <ac:chgData name="Ragnhild Halvorsrud" userId="917ea340-fd63-490f-a7db-68428d24cf32" providerId="ADAL" clId="{3F26B701-AADC-4668-AAA4-FB7BA2B947B1}" dt="2020-06-19T09:17:33.445" v="5158"/>
          <ac:spMkLst>
            <pc:docMk/>
            <pc:sldMk cId="2858277977" sldId="523"/>
            <ac:spMk id="417" creationId="{E5945779-5718-432A-A201-C1E27FB4E254}"/>
          </ac:spMkLst>
        </pc:spChg>
        <pc:spChg chg="add del mod">
          <ac:chgData name="Ragnhild Halvorsrud" userId="917ea340-fd63-490f-a7db-68428d24cf32" providerId="ADAL" clId="{3F26B701-AADC-4668-AAA4-FB7BA2B947B1}" dt="2020-06-19T09:17:33.445" v="5158"/>
          <ac:spMkLst>
            <pc:docMk/>
            <pc:sldMk cId="2858277977" sldId="523"/>
            <ac:spMk id="418" creationId="{65D4DD68-7974-4A51-8F2D-72269A786DE1}"/>
          </ac:spMkLst>
        </pc:spChg>
        <pc:spChg chg="add del mod">
          <ac:chgData name="Ragnhild Halvorsrud" userId="917ea340-fd63-490f-a7db-68428d24cf32" providerId="ADAL" clId="{3F26B701-AADC-4668-AAA4-FB7BA2B947B1}" dt="2020-06-19T09:17:33.445" v="5158"/>
          <ac:spMkLst>
            <pc:docMk/>
            <pc:sldMk cId="2858277977" sldId="523"/>
            <ac:spMk id="419" creationId="{6458420C-DD1A-44E2-B8BB-D3881A5A1379}"/>
          </ac:spMkLst>
        </pc:spChg>
        <pc:spChg chg="add del mod">
          <ac:chgData name="Ragnhild Halvorsrud" userId="917ea340-fd63-490f-a7db-68428d24cf32" providerId="ADAL" clId="{3F26B701-AADC-4668-AAA4-FB7BA2B947B1}" dt="2020-06-19T09:17:33.445" v="5158"/>
          <ac:spMkLst>
            <pc:docMk/>
            <pc:sldMk cId="2858277977" sldId="523"/>
            <ac:spMk id="420" creationId="{BA39ECC3-7775-4363-B329-1DA9148F5D62}"/>
          </ac:spMkLst>
        </pc:spChg>
        <pc:spChg chg="add del mod">
          <ac:chgData name="Ragnhild Halvorsrud" userId="917ea340-fd63-490f-a7db-68428d24cf32" providerId="ADAL" clId="{3F26B701-AADC-4668-AAA4-FB7BA2B947B1}" dt="2020-06-19T09:17:33.445" v="5158"/>
          <ac:spMkLst>
            <pc:docMk/>
            <pc:sldMk cId="2858277977" sldId="523"/>
            <ac:spMk id="421" creationId="{B1E45EF3-8077-4F1A-A4DF-9055070F642B}"/>
          </ac:spMkLst>
        </pc:spChg>
        <pc:spChg chg="mod">
          <ac:chgData name="Ragnhild Halvorsrud" userId="917ea340-fd63-490f-a7db-68428d24cf32" providerId="ADAL" clId="{3F26B701-AADC-4668-AAA4-FB7BA2B947B1}" dt="2020-06-19T09:17:28.036" v="5157"/>
          <ac:spMkLst>
            <pc:docMk/>
            <pc:sldMk cId="2858277977" sldId="523"/>
            <ac:spMk id="432" creationId="{E37C34C5-C836-4310-B15B-F99337E519C3}"/>
          </ac:spMkLst>
        </pc:spChg>
        <pc:spChg chg="mod">
          <ac:chgData name="Ragnhild Halvorsrud" userId="917ea340-fd63-490f-a7db-68428d24cf32" providerId="ADAL" clId="{3F26B701-AADC-4668-AAA4-FB7BA2B947B1}" dt="2020-06-19T09:17:28.036" v="5157"/>
          <ac:spMkLst>
            <pc:docMk/>
            <pc:sldMk cId="2858277977" sldId="523"/>
            <ac:spMk id="433" creationId="{3A138A63-06A8-4937-B865-B8B14CC7F5EA}"/>
          </ac:spMkLst>
        </pc:spChg>
        <pc:spChg chg="mod">
          <ac:chgData name="Ragnhild Halvorsrud" userId="917ea340-fd63-490f-a7db-68428d24cf32" providerId="ADAL" clId="{3F26B701-AADC-4668-AAA4-FB7BA2B947B1}" dt="2020-06-19T09:17:28.036" v="5157"/>
          <ac:spMkLst>
            <pc:docMk/>
            <pc:sldMk cId="2858277977" sldId="523"/>
            <ac:spMk id="434" creationId="{D00F4B13-0E1C-406A-B407-D26C0B834542}"/>
          </ac:spMkLst>
        </pc:spChg>
        <pc:spChg chg="mod">
          <ac:chgData name="Ragnhild Halvorsrud" userId="917ea340-fd63-490f-a7db-68428d24cf32" providerId="ADAL" clId="{3F26B701-AADC-4668-AAA4-FB7BA2B947B1}" dt="2020-06-19T09:17:28.036" v="5157"/>
          <ac:spMkLst>
            <pc:docMk/>
            <pc:sldMk cId="2858277977" sldId="523"/>
            <ac:spMk id="435" creationId="{7079F641-0C6E-4AD1-90DA-BEEECAE483FF}"/>
          </ac:spMkLst>
        </pc:spChg>
        <pc:spChg chg="mod">
          <ac:chgData name="Ragnhild Halvorsrud" userId="917ea340-fd63-490f-a7db-68428d24cf32" providerId="ADAL" clId="{3F26B701-AADC-4668-AAA4-FB7BA2B947B1}" dt="2020-06-19T09:17:28.036" v="5157"/>
          <ac:spMkLst>
            <pc:docMk/>
            <pc:sldMk cId="2858277977" sldId="523"/>
            <ac:spMk id="436" creationId="{BA366419-8206-45BC-B10C-5D42AC57E49A}"/>
          </ac:spMkLst>
        </pc:spChg>
        <pc:spChg chg="mod">
          <ac:chgData name="Ragnhild Halvorsrud" userId="917ea340-fd63-490f-a7db-68428d24cf32" providerId="ADAL" clId="{3F26B701-AADC-4668-AAA4-FB7BA2B947B1}" dt="2020-06-19T09:17:28.036" v="5157"/>
          <ac:spMkLst>
            <pc:docMk/>
            <pc:sldMk cId="2858277977" sldId="523"/>
            <ac:spMk id="437" creationId="{6F43120D-E29A-4221-9AA1-CAF1545AA2B3}"/>
          </ac:spMkLst>
        </pc:spChg>
        <pc:spChg chg="mod">
          <ac:chgData name="Ragnhild Halvorsrud" userId="917ea340-fd63-490f-a7db-68428d24cf32" providerId="ADAL" clId="{3F26B701-AADC-4668-AAA4-FB7BA2B947B1}" dt="2020-06-19T09:17:28.036" v="5157"/>
          <ac:spMkLst>
            <pc:docMk/>
            <pc:sldMk cId="2858277977" sldId="523"/>
            <ac:spMk id="438" creationId="{60DDE255-F35F-4F6E-8D1D-3DE59E5F30B2}"/>
          </ac:spMkLst>
        </pc:spChg>
        <pc:spChg chg="mod">
          <ac:chgData name="Ragnhild Halvorsrud" userId="917ea340-fd63-490f-a7db-68428d24cf32" providerId="ADAL" clId="{3F26B701-AADC-4668-AAA4-FB7BA2B947B1}" dt="2020-06-19T09:17:28.036" v="5157"/>
          <ac:spMkLst>
            <pc:docMk/>
            <pc:sldMk cId="2858277977" sldId="523"/>
            <ac:spMk id="440" creationId="{40972C6D-38BB-409C-9C33-CA4DB38D21E0}"/>
          </ac:spMkLst>
        </pc:spChg>
        <pc:spChg chg="mod">
          <ac:chgData name="Ragnhild Halvorsrud" userId="917ea340-fd63-490f-a7db-68428d24cf32" providerId="ADAL" clId="{3F26B701-AADC-4668-AAA4-FB7BA2B947B1}" dt="2020-06-19T09:17:28.036" v="5157"/>
          <ac:spMkLst>
            <pc:docMk/>
            <pc:sldMk cId="2858277977" sldId="523"/>
            <ac:spMk id="441" creationId="{996959AD-9E30-4559-BDE8-F846058D0357}"/>
          </ac:spMkLst>
        </pc:spChg>
        <pc:spChg chg="mod">
          <ac:chgData name="Ragnhild Halvorsrud" userId="917ea340-fd63-490f-a7db-68428d24cf32" providerId="ADAL" clId="{3F26B701-AADC-4668-AAA4-FB7BA2B947B1}" dt="2020-06-19T09:17:28.036" v="5157"/>
          <ac:spMkLst>
            <pc:docMk/>
            <pc:sldMk cId="2858277977" sldId="523"/>
            <ac:spMk id="442" creationId="{5500BEBD-CE3C-4C94-90F9-B0B690748D42}"/>
          </ac:spMkLst>
        </pc:spChg>
        <pc:spChg chg="mod">
          <ac:chgData name="Ragnhild Halvorsrud" userId="917ea340-fd63-490f-a7db-68428d24cf32" providerId="ADAL" clId="{3F26B701-AADC-4668-AAA4-FB7BA2B947B1}" dt="2020-06-19T09:17:28.036" v="5157"/>
          <ac:spMkLst>
            <pc:docMk/>
            <pc:sldMk cId="2858277977" sldId="523"/>
            <ac:spMk id="443" creationId="{791D1E75-9751-4ACB-977D-38D6BD18E07A}"/>
          </ac:spMkLst>
        </pc:spChg>
        <pc:spChg chg="mod">
          <ac:chgData name="Ragnhild Halvorsrud" userId="917ea340-fd63-490f-a7db-68428d24cf32" providerId="ADAL" clId="{3F26B701-AADC-4668-AAA4-FB7BA2B947B1}" dt="2020-06-19T09:17:28.036" v="5157"/>
          <ac:spMkLst>
            <pc:docMk/>
            <pc:sldMk cId="2858277977" sldId="523"/>
            <ac:spMk id="444" creationId="{25594606-D092-4ABF-9C2E-84C8FA29E8A3}"/>
          </ac:spMkLst>
        </pc:spChg>
        <pc:spChg chg="mod">
          <ac:chgData name="Ragnhild Halvorsrud" userId="917ea340-fd63-490f-a7db-68428d24cf32" providerId="ADAL" clId="{3F26B701-AADC-4668-AAA4-FB7BA2B947B1}" dt="2020-06-19T09:17:28.036" v="5157"/>
          <ac:spMkLst>
            <pc:docMk/>
            <pc:sldMk cId="2858277977" sldId="523"/>
            <ac:spMk id="445" creationId="{04A7E64A-351A-4E99-B148-9953DE44336C}"/>
          </ac:spMkLst>
        </pc:spChg>
        <pc:spChg chg="mod">
          <ac:chgData name="Ragnhild Halvorsrud" userId="917ea340-fd63-490f-a7db-68428d24cf32" providerId="ADAL" clId="{3F26B701-AADC-4668-AAA4-FB7BA2B947B1}" dt="2020-06-19T09:17:28.036" v="5157"/>
          <ac:spMkLst>
            <pc:docMk/>
            <pc:sldMk cId="2858277977" sldId="523"/>
            <ac:spMk id="446" creationId="{63AF22C5-6E06-42E2-93F3-19A3A346B26C}"/>
          </ac:spMkLst>
        </pc:spChg>
        <pc:spChg chg="mod">
          <ac:chgData name="Ragnhild Halvorsrud" userId="917ea340-fd63-490f-a7db-68428d24cf32" providerId="ADAL" clId="{3F26B701-AADC-4668-AAA4-FB7BA2B947B1}" dt="2020-06-19T09:17:28.036" v="5157"/>
          <ac:spMkLst>
            <pc:docMk/>
            <pc:sldMk cId="2858277977" sldId="523"/>
            <ac:spMk id="448" creationId="{CC08F368-097B-4984-928B-0DDCE99B7801}"/>
          </ac:spMkLst>
        </pc:spChg>
        <pc:spChg chg="mod">
          <ac:chgData name="Ragnhild Halvorsrud" userId="917ea340-fd63-490f-a7db-68428d24cf32" providerId="ADAL" clId="{3F26B701-AADC-4668-AAA4-FB7BA2B947B1}" dt="2020-06-19T09:17:28.036" v="5157"/>
          <ac:spMkLst>
            <pc:docMk/>
            <pc:sldMk cId="2858277977" sldId="523"/>
            <ac:spMk id="449" creationId="{EDD1301B-95B9-45A5-B95E-785D94E70B49}"/>
          </ac:spMkLst>
        </pc:spChg>
        <pc:spChg chg="mod">
          <ac:chgData name="Ragnhild Halvorsrud" userId="917ea340-fd63-490f-a7db-68428d24cf32" providerId="ADAL" clId="{3F26B701-AADC-4668-AAA4-FB7BA2B947B1}" dt="2020-06-19T09:17:28.036" v="5157"/>
          <ac:spMkLst>
            <pc:docMk/>
            <pc:sldMk cId="2858277977" sldId="523"/>
            <ac:spMk id="450" creationId="{EC8CB382-E2F6-4784-A26F-7AF30193051D}"/>
          </ac:spMkLst>
        </pc:spChg>
        <pc:spChg chg="mod">
          <ac:chgData name="Ragnhild Halvorsrud" userId="917ea340-fd63-490f-a7db-68428d24cf32" providerId="ADAL" clId="{3F26B701-AADC-4668-AAA4-FB7BA2B947B1}" dt="2020-06-19T09:17:28.036" v="5157"/>
          <ac:spMkLst>
            <pc:docMk/>
            <pc:sldMk cId="2858277977" sldId="523"/>
            <ac:spMk id="451" creationId="{C029FA1D-DF6C-457A-A558-77CD60D0B7AF}"/>
          </ac:spMkLst>
        </pc:spChg>
        <pc:spChg chg="mod">
          <ac:chgData name="Ragnhild Halvorsrud" userId="917ea340-fd63-490f-a7db-68428d24cf32" providerId="ADAL" clId="{3F26B701-AADC-4668-AAA4-FB7BA2B947B1}" dt="2020-06-19T09:17:28.036" v="5157"/>
          <ac:spMkLst>
            <pc:docMk/>
            <pc:sldMk cId="2858277977" sldId="523"/>
            <ac:spMk id="452" creationId="{D9660C3E-B222-4A25-B34A-9F9CD03A4277}"/>
          </ac:spMkLst>
        </pc:spChg>
        <pc:spChg chg="mod">
          <ac:chgData name="Ragnhild Halvorsrud" userId="917ea340-fd63-490f-a7db-68428d24cf32" providerId="ADAL" clId="{3F26B701-AADC-4668-AAA4-FB7BA2B947B1}" dt="2020-06-19T09:17:28.036" v="5157"/>
          <ac:spMkLst>
            <pc:docMk/>
            <pc:sldMk cId="2858277977" sldId="523"/>
            <ac:spMk id="453" creationId="{CA41D068-90B7-41D1-8ADB-30ECE6127E89}"/>
          </ac:spMkLst>
        </pc:spChg>
        <pc:spChg chg="mod">
          <ac:chgData name="Ragnhild Halvorsrud" userId="917ea340-fd63-490f-a7db-68428d24cf32" providerId="ADAL" clId="{3F26B701-AADC-4668-AAA4-FB7BA2B947B1}" dt="2020-06-19T09:17:28.036" v="5157"/>
          <ac:spMkLst>
            <pc:docMk/>
            <pc:sldMk cId="2858277977" sldId="523"/>
            <ac:spMk id="454" creationId="{BC203902-89B6-4187-9DA3-C45FC56D4A18}"/>
          </ac:spMkLst>
        </pc:spChg>
        <pc:spChg chg="mod">
          <ac:chgData name="Ragnhild Halvorsrud" userId="917ea340-fd63-490f-a7db-68428d24cf32" providerId="ADAL" clId="{3F26B701-AADC-4668-AAA4-FB7BA2B947B1}" dt="2020-06-19T09:17:28.036" v="5157"/>
          <ac:spMkLst>
            <pc:docMk/>
            <pc:sldMk cId="2858277977" sldId="523"/>
            <ac:spMk id="456" creationId="{B467EC6B-CEC0-4F70-93DB-967BB0A698E0}"/>
          </ac:spMkLst>
        </pc:spChg>
        <pc:spChg chg="mod">
          <ac:chgData name="Ragnhild Halvorsrud" userId="917ea340-fd63-490f-a7db-68428d24cf32" providerId="ADAL" clId="{3F26B701-AADC-4668-AAA4-FB7BA2B947B1}" dt="2020-06-19T09:17:28.036" v="5157"/>
          <ac:spMkLst>
            <pc:docMk/>
            <pc:sldMk cId="2858277977" sldId="523"/>
            <ac:spMk id="457" creationId="{901B38A3-AD74-4788-94B6-9DB6AA78C147}"/>
          </ac:spMkLst>
        </pc:spChg>
        <pc:spChg chg="mod">
          <ac:chgData name="Ragnhild Halvorsrud" userId="917ea340-fd63-490f-a7db-68428d24cf32" providerId="ADAL" clId="{3F26B701-AADC-4668-AAA4-FB7BA2B947B1}" dt="2020-06-19T09:17:28.036" v="5157"/>
          <ac:spMkLst>
            <pc:docMk/>
            <pc:sldMk cId="2858277977" sldId="523"/>
            <ac:spMk id="458" creationId="{4CF9E0A9-0E26-48C2-BEFB-9A9AAB91C70B}"/>
          </ac:spMkLst>
        </pc:spChg>
        <pc:spChg chg="mod">
          <ac:chgData name="Ragnhild Halvorsrud" userId="917ea340-fd63-490f-a7db-68428d24cf32" providerId="ADAL" clId="{3F26B701-AADC-4668-AAA4-FB7BA2B947B1}" dt="2020-06-19T09:17:28.036" v="5157"/>
          <ac:spMkLst>
            <pc:docMk/>
            <pc:sldMk cId="2858277977" sldId="523"/>
            <ac:spMk id="459" creationId="{4BB01EE3-5A8E-46BE-99E2-0EBF5CDE5570}"/>
          </ac:spMkLst>
        </pc:spChg>
        <pc:spChg chg="mod">
          <ac:chgData name="Ragnhild Halvorsrud" userId="917ea340-fd63-490f-a7db-68428d24cf32" providerId="ADAL" clId="{3F26B701-AADC-4668-AAA4-FB7BA2B947B1}" dt="2020-06-19T09:17:28.036" v="5157"/>
          <ac:spMkLst>
            <pc:docMk/>
            <pc:sldMk cId="2858277977" sldId="523"/>
            <ac:spMk id="460" creationId="{D94F9D5E-3A4F-42BE-B1C2-59239B8C27CD}"/>
          </ac:spMkLst>
        </pc:spChg>
        <pc:spChg chg="mod">
          <ac:chgData name="Ragnhild Halvorsrud" userId="917ea340-fd63-490f-a7db-68428d24cf32" providerId="ADAL" clId="{3F26B701-AADC-4668-AAA4-FB7BA2B947B1}" dt="2020-06-19T09:17:28.036" v="5157"/>
          <ac:spMkLst>
            <pc:docMk/>
            <pc:sldMk cId="2858277977" sldId="523"/>
            <ac:spMk id="461" creationId="{1303FDF1-6975-49FC-85BC-3CF4119BD1B9}"/>
          </ac:spMkLst>
        </pc:spChg>
        <pc:spChg chg="mod">
          <ac:chgData name="Ragnhild Halvorsrud" userId="917ea340-fd63-490f-a7db-68428d24cf32" providerId="ADAL" clId="{3F26B701-AADC-4668-AAA4-FB7BA2B947B1}" dt="2020-06-19T09:17:28.036" v="5157"/>
          <ac:spMkLst>
            <pc:docMk/>
            <pc:sldMk cId="2858277977" sldId="523"/>
            <ac:spMk id="462" creationId="{58181075-CF2A-47CD-8323-226FEC610D63}"/>
          </ac:spMkLst>
        </pc:spChg>
        <pc:spChg chg="mod">
          <ac:chgData name="Ragnhild Halvorsrud" userId="917ea340-fd63-490f-a7db-68428d24cf32" providerId="ADAL" clId="{3F26B701-AADC-4668-AAA4-FB7BA2B947B1}" dt="2020-06-19T09:17:28.036" v="5157"/>
          <ac:spMkLst>
            <pc:docMk/>
            <pc:sldMk cId="2858277977" sldId="523"/>
            <ac:spMk id="464" creationId="{F8A4076B-401F-4F1F-9DEF-5D3D3E4FC0BB}"/>
          </ac:spMkLst>
        </pc:spChg>
        <pc:spChg chg="mod">
          <ac:chgData name="Ragnhild Halvorsrud" userId="917ea340-fd63-490f-a7db-68428d24cf32" providerId="ADAL" clId="{3F26B701-AADC-4668-AAA4-FB7BA2B947B1}" dt="2020-06-19T09:17:28.036" v="5157"/>
          <ac:spMkLst>
            <pc:docMk/>
            <pc:sldMk cId="2858277977" sldId="523"/>
            <ac:spMk id="465" creationId="{9D184562-BB4F-4BB9-8E7C-B49A6EB38EA5}"/>
          </ac:spMkLst>
        </pc:spChg>
        <pc:spChg chg="mod">
          <ac:chgData name="Ragnhild Halvorsrud" userId="917ea340-fd63-490f-a7db-68428d24cf32" providerId="ADAL" clId="{3F26B701-AADC-4668-AAA4-FB7BA2B947B1}" dt="2020-06-19T09:17:28.036" v="5157"/>
          <ac:spMkLst>
            <pc:docMk/>
            <pc:sldMk cId="2858277977" sldId="523"/>
            <ac:spMk id="466" creationId="{786AC1E4-0785-45AD-AEA7-113D9A340C8B}"/>
          </ac:spMkLst>
        </pc:spChg>
        <pc:spChg chg="mod">
          <ac:chgData name="Ragnhild Halvorsrud" userId="917ea340-fd63-490f-a7db-68428d24cf32" providerId="ADAL" clId="{3F26B701-AADC-4668-AAA4-FB7BA2B947B1}" dt="2020-06-19T09:17:28.036" v="5157"/>
          <ac:spMkLst>
            <pc:docMk/>
            <pc:sldMk cId="2858277977" sldId="523"/>
            <ac:spMk id="467" creationId="{89AE9376-51B1-4852-A1C7-7892CFF1EDCE}"/>
          </ac:spMkLst>
        </pc:spChg>
        <pc:spChg chg="mod">
          <ac:chgData name="Ragnhild Halvorsrud" userId="917ea340-fd63-490f-a7db-68428d24cf32" providerId="ADAL" clId="{3F26B701-AADC-4668-AAA4-FB7BA2B947B1}" dt="2020-06-19T09:17:28.036" v="5157"/>
          <ac:spMkLst>
            <pc:docMk/>
            <pc:sldMk cId="2858277977" sldId="523"/>
            <ac:spMk id="468" creationId="{C40639C2-BB75-46D4-B463-864059FE6390}"/>
          </ac:spMkLst>
        </pc:spChg>
        <pc:spChg chg="mod">
          <ac:chgData name="Ragnhild Halvorsrud" userId="917ea340-fd63-490f-a7db-68428d24cf32" providerId="ADAL" clId="{3F26B701-AADC-4668-AAA4-FB7BA2B947B1}" dt="2020-06-19T09:17:28.036" v="5157"/>
          <ac:spMkLst>
            <pc:docMk/>
            <pc:sldMk cId="2858277977" sldId="523"/>
            <ac:spMk id="469" creationId="{B2560167-7068-4574-B8F3-42B4BC931C0F}"/>
          </ac:spMkLst>
        </pc:spChg>
        <pc:spChg chg="mod">
          <ac:chgData name="Ragnhild Halvorsrud" userId="917ea340-fd63-490f-a7db-68428d24cf32" providerId="ADAL" clId="{3F26B701-AADC-4668-AAA4-FB7BA2B947B1}" dt="2020-06-19T09:17:28.036" v="5157"/>
          <ac:spMkLst>
            <pc:docMk/>
            <pc:sldMk cId="2858277977" sldId="523"/>
            <ac:spMk id="470" creationId="{818D7852-99CE-4942-933F-D4A410331151}"/>
          </ac:spMkLst>
        </pc:spChg>
        <pc:spChg chg="mod">
          <ac:chgData name="Ragnhild Halvorsrud" userId="917ea340-fd63-490f-a7db-68428d24cf32" providerId="ADAL" clId="{3F26B701-AADC-4668-AAA4-FB7BA2B947B1}" dt="2020-06-19T09:17:28.036" v="5157"/>
          <ac:spMkLst>
            <pc:docMk/>
            <pc:sldMk cId="2858277977" sldId="523"/>
            <ac:spMk id="471" creationId="{04CB554B-FD20-4D83-B4CB-39D0B90616FF}"/>
          </ac:spMkLst>
        </pc:spChg>
        <pc:spChg chg="mod">
          <ac:chgData name="Ragnhild Halvorsrud" userId="917ea340-fd63-490f-a7db-68428d24cf32" providerId="ADAL" clId="{3F26B701-AADC-4668-AAA4-FB7BA2B947B1}" dt="2020-06-19T09:17:28.036" v="5157"/>
          <ac:spMkLst>
            <pc:docMk/>
            <pc:sldMk cId="2858277977" sldId="523"/>
            <ac:spMk id="472" creationId="{04DB8F01-5364-4561-A328-12C38EAB54E7}"/>
          </ac:spMkLst>
        </pc:spChg>
        <pc:spChg chg="mod">
          <ac:chgData name="Ragnhild Halvorsrud" userId="917ea340-fd63-490f-a7db-68428d24cf32" providerId="ADAL" clId="{3F26B701-AADC-4668-AAA4-FB7BA2B947B1}" dt="2020-06-19T09:17:28.036" v="5157"/>
          <ac:spMkLst>
            <pc:docMk/>
            <pc:sldMk cId="2858277977" sldId="523"/>
            <ac:spMk id="473" creationId="{D2BD6557-CDE9-4FAF-A0EA-2404611D1576}"/>
          </ac:spMkLst>
        </pc:spChg>
        <pc:spChg chg="mod">
          <ac:chgData name="Ragnhild Halvorsrud" userId="917ea340-fd63-490f-a7db-68428d24cf32" providerId="ADAL" clId="{3F26B701-AADC-4668-AAA4-FB7BA2B947B1}" dt="2020-06-19T09:17:28.036" v="5157"/>
          <ac:spMkLst>
            <pc:docMk/>
            <pc:sldMk cId="2858277977" sldId="523"/>
            <ac:spMk id="474" creationId="{4E15F26A-36C0-4CD5-AC04-73EB56C18356}"/>
          </ac:spMkLst>
        </pc:spChg>
        <pc:spChg chg="mod">
          <ac:chgData name="Ragnhild Halvorsrud" userId="917ea340-fd63-490f-a7db-68428d24cf32" providerId="ADAL" clId="{3F26B701-AADC-4668-AAA4-FB7BA2B947B1}" dt="2020-06-19T09:17:28.036" v="5157"/>
          <ac:spMkLst>
            <pc:docMk/>
            <pc:sldMk cId="2858277977" sldId="523"/>
            <ac:spMk id="475" creationId="{91180E2C-EF81-4A35-832D-7DE07DEC7D80}"/>
          </ac:spMkLst>
        </pc:spChg>
        <pc:spChg chg="mod">
          <ac:chgData name="Ragnhild Halvorsrud" userId="917ea340-fd63-490f-a7db-68428d24cf32" providerId="ADAL" clId="{3F26B701-AADC-4668-AAA4-FB7BA2B947B1}" dt="2020-06-19T09:17:28.036" v="5157"/>
          <ac:spMkLst>
            <pc:docMk/>
            <pc:sldMk cId="2858277977" sldId="523"/>
            <ac:spMk id="486" creationId="{09BA0AEE-16A6-4CC8-9C2E-1ADF0F796BB6}"/>
          </ac:spMkLst>
        </pc:spChg>
        <pc:spChg chg="mod">
          <ac:chgData name="Ragnhild Halvorsrud" userId="917ea340-fd63-490f-a7db-68428d24cf32" providerId="ADAL" clId="{3F26B701-AADC-4668-AAA4-FB7BA2B947B1}" dt="2020-06-19T09:17:28.036" v="5157"/>
          <ac:spMkLst>
            <pc:docMk/>
            <pc:sldMk cId="2858277977" sldId="523"/>
            <ac:spMk id="487" creationId="{E76D9E9C-A9FC-4516-B6EF-E2A8BA7CBCB7}"/>
          </ac:spMkLst>
        </pc:spChg>
        <pc:spChg chg="mod">
          <ac:chgData name="Ragnhild Halvorsrud" userId="917ea340-fd63-490f-a7db-68428d24cf32" providerId="ADAL" clId="{3F26B701-AADC-4668-AAA4-FB7BA2B947B1}" dt="2020-06-19T09:17:28.036" v="5157"/>
          <ac:spMkLst>
            <pc:docMk/>
            <pc:sldMk cId="2858277977" sldId="523"/>
            <ac:spMk id="488" creationId="{21BD8BBD-D61E-402B-A9B5-57A3D186B812}"/>
          </ac:spMkLst>
        </pc:spChg>
        <pc:spChg chg="mod">
          <ac:chgData name="Ragnhild Halvorsrud" userId="917ea340-fd63-490f-a7db-68428d24cf32" providerId="ADAL" clId="{3F26B701-AADC-4668-AAA4-FB7BA2B947B1}" dt="2020-06-19T09:17:28.036" v="5157"/>
          <ac:spMkLst>
            <pc:docMk/>
            <pc:sldMk cId="2858277977" sldId="523"/>
            <ac:spMk id="490" creationId="{580B2C14-54AD-4FEB-AA31-8D648090EE42}"/>
          </ac:spMkLst>
        </pc:spChg>
        <pc:spChg chg="mod">
          <ac:chgData name="Ragnhild Halvorsrud" userId="917ea340-fd63-490f-a7db-68428d24cf32" providerId="ADAL" clId="{3F26B701-AADC-4668-AAA4-FB7BA2B947B1}" dt="2020-06-19T09:17:28.036" v="5157"/>
          <ac:spMkLst>
            <pc:docMk/>
            <pc:sldMk cId="2858277977" sldId="523"/>
            <ac:spMk id="491" creationId="{1E84F0DA-CC58-4B56-9083-29FD9398E512}"/>
          </ac:spMkLst>
        </pc:spChg>
        <pc:spChg chg="mod">
          <ac:chgData name="Ragnhild Halvorsrud" userId="917ea340-fd63-490f-a7db-68428d24cf32" providerId="ADAL" clId="{3F26B701-AADC-4668-AAA4-FB7BA2B947B1}" dt="2020-06-19T09:17:28.036" v="5157"/>
          <ac:spMkLst>
            <pc:docMk/>
            <pc:sldMk cId="2858277977" sldId="523"/>
            <ac:spMk id="492" creationId="{49EFA5C6-0744-45F9-961C-5D0C1E1107C4}"/>
          </ac:spMkLst>
        </pc:spChg>
        <pc:spChg chg="mod">
          <ac:chgData name="Ragnhild Halvorsrud" userId="917ea340-fd63-490f-a7db-68428d24cf32" providerId="ADAL" clId="{3F26B701-AADC-4668-AAA4-FB7BA2B947B1}" dt="2020-06-19T09:17:28.036" v="5157"/>
          <ac:spMkLst>
            <pc:docMk/>
            <pc:sldMk cId="2858277977" sldId="523"/>
            <ac:spMk id="494" creationId="{23E7FF62-12C9-4FFE-8FAB-54A4E8C047A9}"/>
          </ac:spMkLst>
        </pc:spChg>
        <pc:spChg chg="mod">
          <ac:chgData name="Ragnhild Halvorsrud" userId="917ea340-fd63-490f-a7db-68428d24cf32" providerId="ADAL" clId="{3F26B701-AADC-4668-AAA4-FB7BA2B947B1}" dt="2020-06-19T09:17:28.036" v="5157"/>
          <ac:spMkLst>
            <pc:docMk/>
            <pc:sldMk cId="2858277977" sldId="523"/>
            <ac:spMk id="495" creationId="{D1862C15-6301-46D9-9AEE-359D801218E0}"/>
          </ac:spMkLst>
        </pc:spChg>
        <pc:spChg chg="add del mod">
          <ac:chgData name="Ragnhild Halvorsrud" userId="917ea340-fd63-490f-a7db-68428d24cf32" providerId="ADAL" clId="{3F26B701-AADC-4668-AAA4-FB7BA2B947B1}" dt="2020-06-19T09:17:33.445" v="5158"/>
          <ac:spMkLst>
            <pc:docMk/>
            <pc:sldMk cId="2858277977" sldId="523"/>
            <ac:spMk id="498" creationId="{7888F10D-B8BC-4205-AFB0-5E5E46A6DCD2}"/>
          </ac:spMkLst>
        </pc:spChg>
        <pc:spChg chg="add del mod">
          <ac:chgData name="Ragnhild Halvorsrud" userId="917ea340-fd63-490f-a7db-68428d24cf32" providerId="ADAL" clId="{3F26B701-AADC-4668-AAA4-FB7BA2B947B1}" dt="2020-06-19T09:17:33.445" v="5158"/>
          <ac:spMkLst>
            <pc:docMk/>
            <pc:sldMk cId="2858277977" sldId="523"/>
            <ac:spMk id="499" creationId="{4E06A5E6-B4E7-4727-AB85-4BC2E25E0664}"/>
          </ac:spMkLst>
        </pc:spChg>
        <pc:spChg chg="add del mod">
          <ac:chgData name="Ragnhild Halvorsrud" userId="917ea340-fd63-490f-a7db-68428d24cf32" providerId="ADAL" clId="{3F26B701-AADC-4668-AAA4-FB7BA2B947B1}" dt="2020-06-19T09:17:33.445" v="5158"/>
          <ac:spMkLst>
            <pc:docMk/>
            <pc:sldMk cId="2858277977" sldId="523"/>
            <ac:spMk id="500" creationId="{B6D7E5C2-24B7-41A6-B9C5-ABA374E9A4F9}"/>
          </ac:spMkLst>
        </pc:spChg>
        <pc:spChg chg="add del mod">
          <ac:chgData name="Ragnhild Halvorsrud" userId="917ea340-fd63-490f-a7db-68428d24cf32" providerId="ADAL" clId="{3F26B701-AADC-4668-AAA4-FB7BA2B947B1}" dt="2020-06-19T09:17:33.445" v="5158"/>
          <ac:spMkLst>
            <pc:docMk/>
            <pc:sldMk cId="2858277977" sldId="523"/>
            <ac:spMk id="501" creationId="{05C3C6DA-43B4-4CAF-9889-36065627C0E2}"/>
          </ac:spMkLst>
        </pc:spChg>
        <pc:spChg chg="add del mod">
          <ac:chgData name="Ragnhild Halvorsrud" userId="917ea340-fd63-490f-a7db-68428d24cf32" providerId="ADAL" clId="{3F26B701-AADC-4668-AAA4-FB7BA2B947B1}" dt="2020-06-19T09:17:33.445" v="5158"/>
          <ac:spMkLst>
            <pc:docMk/>
            <pc:sldMk cId="2858277977" sldId="523"/>
            <ac:spMk id="502" creationId="{36605135-7282-49DE-ABB2-6C6F0FB0A986}"/>
          </ac:spMkLst>
        </pc:spChg>
        <pc:spChg chg="add del mod">
          <ac:chgData name="Ragnhild Halvorsrud" userId="917ea340-fd63-490f-a7db-68428d24cf32" providerId="ADAL" clId="{3F26B701-AADC-4668-AAA4-FB7BA2B947B1}" dt="2020-06-19T09:17:33.445" v="5158"/>
          <ac:spMkLst>
            <pc:docMk/>
            <pc:sldMk cId="2858277977" sldId="523"/>
            <ac:spMk id="504" creationId="{1645712E-C2B6-4A0B-97BE-6562435A9DB1}"/>
          </ac:spMkLst>
        </pc:spChg>
        <pc:spChg chg="add del mod">
          <ac:chgData name="Ragnhild Halvorsrud" userId="917ea340-fd63-490f-a7db-68428d24cf32" providerId="ADAL" clId="{3F26B701-AADC-4668-AAA4-FB7BA2B947B1}" dt="2020-06-19T09:17:33.445" v="5158"/>
          <ac:spMkLst>
            <pc:docMk/>
            <pc:sldMk cId="2858277977" sldId="523"/>
            <ac:spMk id="505" creationId="{43B95917-0DA5-491D-95DB-F6834C092E76}"/>
          </ac:spMkLst>
        </pc:spChg>
        <pc:spChg chg="add del mod">
          <ac:chgData name="Ragnhild Halvorsrud" userId="917ea340-fd63-490f-a7db-68428d24cf32" providerId="ADAL" clId="{3F26B701-AADC-4668-AAA4-FB7BA2B947B1}" dt="2020-06-19T09:17:33.445" v="5158"/>
          <ac:spMkLst>
            <pc:docMk/>
            <pc:sldMk cId="2858277977" sldId="523"/>
            <ac:spMk id="506" creationId="{4CCF1519-9E0E-4A62-923C-1B9712731232}"/>
          </ac:spMkLst>
        </pc:spChg>
        <pc:spChg chg="add del mod">
          <ac:chgData name="Ragnhild Halvorsrud" userId="917ea340-fd63-490f-a7db-68428d24cf32" providerId="ADAL" clId="{3F26B701-AADC-4668-AAA4-FB7BA2B947B1}" dt="2020-06-19T09:17:33.445" v="5158"/>
          <ac:spMkLst>
            <pc:docMk/>
            <pc:sldMk cId="2858277977" sldId="523"/>
            <ac:spMk id="507" creationId="{82E83036-FA18-49C2-B2C2-65BDAFCE9BF4}"/>
          </ac:spMkLst>
        </pc:spChg>
        <pc:spChg chg="add del mod">
          <ac:chgData name="Ragnhild Halvorsrud" userId="917ea340-fd63-490f-a7db-68428d24cf32" providerId="ADAL" clId="{3F26B701-AADC-4668-AAA4-FB7BA2B947B1}" dt="2020-06-19T09:17:33.445" v="5158"/>
          <ac:spMkLst>
            <pc:docMk/>
            <pc:sldMk cId="2858277977" sldId="523"/>
            <ac:spMk id="508" creationId="{DE30B8D2-2A2F-42E7-8ACC-58252F6A40E0}"/>
          </ac:spMkLst>
        </pc:spChg>
        <pc:spChg chg="add del mod">
          <ac:chgData name="Ragnhild Halvorsrud" userId="917ea340-fd63-490f-a7db-68428d24cf32" providerId="ADAL" clId="{3F26B701-AADC-4668-AAA4-FB7BA2B947B1}" dt="2020-06-19T09:17:33.445" v="5158"/>
          <ac:spMkLst>
            <pc:docMk/>
            <pc:sldMk cId="2858277977" sldId="523"/>
            <ac:spMk id="510" creationId="{3C86DE93-46B4-486A-8CBB-0752FEC2A21E}"/>
          </ac:spMkLst>
        </pc:spChg>
        <pc:spChg chg="add del mod">
          <ac:chgData name="Ragnhild Halvorsrud" userId="917ea340-fd63-490f-a7db-68428d24cf32" providerId="ADAL" clId="{3F26B701-AADC-4668-AAA4-FB7BA2B947B1}" dt="2020-06-19T09:17:33.445" v="5158"/>
          <ac:spMkLst>
            <pc:docMk/>
            <pc:sldMk cId="2858277977" sldId="523"/>
            <ac:spMk id="511" creationId="{2DCA312F-9A7C-4DA5-AC74-655BEFF776AD}"/>
          </ac:spMkLst>
        </pc:spChg>
        <pc:spChg chg="add del mod">
          <ac:chgData name="Ragnhild Halvorsrud" userId="917ea340-fd63-490f-a7db-68428d24cf32" providerId="ADAL" clId="{3F26B701-AADC-4668-AAA4-FB7BA2B947B1}" dt="2020-06-19T09:17:33.445" v="5158"/>
          <ac:spMkLst>
            <pc:docMk/>
            <pc:sldMk cId="2858277977" sldId="523"/>
            <ac:spMk id="512" creationId="{FE5ADED8-4094-4811-92AE-B1B9FD554ED8}"/>
          </ac:spMkLst>
        </pc:spChg>
        <pc:spChg chg="add del mod">
          <ac:chgData name="Ragnhild Halvorsrud" userId="917ea340-fd63-490f-a7db-68428d24cf32" providerId="ADAL" clId="{3F26B701-AADC-4668-AAA4-FB7BA2B947B1}" dt="2020-06-19T09:17:33.445" v="5158"/>
          <ac:spMkLst>
            <pc:docMk/>
            <pc:sldMk cId="2858277977" sldId="523"/>
            <ac:spMk id="513" creationId="{088B8416-7CFF-44CD-AC51-AF7D0C611807}"/>
          </ac:spMkLst>
        </pc:spChg>
        <pc:spChg chg="add del mod">
          <ac:chgData name="Ragnhild Halvorsrud" userId="917ea340-fd63-490f-a7db-68428d24cf32" providerId="ADAL" clId="{3F26B701-AADC-4668-AAA4-FB7BA2B947B1}" dt="2020-06-19T09:17:33.445" v="5158"/>
          <ac:spMkLst>
            <pc:docMk/>
            <pc:sldMk cId="2858277977" sldId="523"/>
            <ac:spMk id="514" creationId="{7A85C1A8-B1A8-450B-9B7B-FFFE55FA825C}"/>
          </ac:spMkLst>
        </pc:spChg>
        <pc:spChg chg="add del mod">
          <ac:chgData name="Ragnhild Halvorsrud" userId="917ea340-fd63-490f-a7db-68428d24cf32" providerId="ADAL" clId="{3F26B701-AADC-4668-AAA4-FB7BA2B947B1}" dt="2020-06-19T09:17:33.445" v="5158"/>
          <ac:spMkLst>
            <pc:docMk/>
            <pc:sldMk cId="2858277977" sldId="523"/>
            <ac:spMk id="516" creationId="{A972FD44-56A0-4091-BC94-88435DB7FEAE}"/>
          </ac:spMkLst>
        </pc:spChg>
        <pc:spChg chg="add del mod">
          <ac:chgData name="Ragnhild Halvorsrud" userId="917ea340-fd63-490f-a7db-68428d24cf32" providerId="ADAL" clId="{3F26B701-AADC-4668-AAA4-FB7BA2B947B1}" dt="2020-06-19T09:17:33.445" v="5158"/>
          <ac:spMkLst>
            <pc:docMk/>
            <pc:sldMk cId="2858277977" sldId="523"/>
            <ac:spMk id="517" creationId="{A5EBC8D9-2B4D-40E5-A7C0-C758E2C06066}"/>
          </ac:spMkLst>
        </pc:spChg>
        <pc:spChg chg="add del mod">
          <ac:chgData name="Ragnhild Halvorsrud" userId="917ea340-fd63-490f-a7db-68428d24cf32" providerId="ADAL" clId="{3F26B701-AADC-4668-AAA4-FB7BA2B947B1}" dt="2020-06-19T09:17:33.445" v="5158"/>
          <ac:spMkLst>
            <pc:docMk/>
            <pc:sldMk cId="2858277977" sldId="523"/>
            <ac:spMk id="518" creationId="{3B1903F4-CEC7-4CB7-A829-973E0D451680}"/>
          </ac:spMkLst>
        </pc:spChg>
        <pc:spChg chg="add del mod">
          <ac:chgData name="Ragnhild Halvorsrud" userId="917ea340-fd63-490f-a7db-68428d24cf32" providerId="ADAL" clId="{3F26B701-AADC-4668-AAA4-FB7BA2B947B1}" dt="2020-06-19T09:17:33.445" v="5158"/>
          <ac:spMkLst>
            <pc:docMk/>
            <pc:sldMk cId="2858277977" sldId="523"/>
            <ac:spMk id="519" creationId="{342962D2-BF7C-4276-AD9C-32EEE818B7D8}"/>
          </ac:spMkLst>
        </pc:spChg>
        <pc:spChg chg="add del mod">
          <ac:chgData name="Ragnhild Halvorsrud" userId="917ea340-fd63-490f-a7db-68428d24cf32" providerId="ADAL" clId="{3F26B701-AADC-4668-AAA4-FB7BA2B947B1}" dt="2020-06-19T09:17:33.445" v="5158"/>
          <ac:spMkLst>
            <pc:docMk/>
            <pc:sldMk cId="2858277977" sldId="523"/>
            <ac:spMk id="520" creationId="{934BA950-3954-40AB-BA0A-D89C0E654FBB}"/>
          </ac:spMkLst>
        </pc:spChg>
        <pc:spChg chg="add del mod">
          <ac:chgData name="Ragnhild Halvorsrud" userId="917ea340-fd63-490f-a7db-68428d24cf32" providerId="ADAL" clId="{3F26B701-AADC-4668-AAA4-FB7BA2B947B1}" dt="2020-06-19T09:17:33.445" v="5158"/>
          <ac:spMkLst>
            <pc:docMk/>
            <pc:sldMk cId="2858277977" sldId="523"/>
            <ac:spMk id="521" creationId="{364520B6-DDDE-4F5A-8C72-FC24322D992F}"/>
          </ac:spMkLst>
        </pc:spChg>
        <pc:spChg chg="add del mod">
          <ac:chgData name="Ragnhild Halvorsrud" userId="917ea340-fd63-490f-a7db-68428d24cf32" providerId="ADAL" clId="{3F26B701-AADC-4668-AAA4-FB7BA2B947B1}" dt="2020-06-19T09:17:33.445" v="5158"/>
          <ac:spMkLst>
            <pc:docMk/>
            <pc:sldMk cId="2858277977" sldId="523"/>
            <ac:spMk id="522" creationId="{250C19FA-5723-4240-B2F0-B82038198B46}"/>
          </ac:spMkLst>
        </pc:spChg>
        <pc:spChg chg="add del mod">
          <ac:chgData name="Ragnhild Halvorsrud" userId="917ea340-fd63-490f-a7db-68428d24cf32" providerId="ADAL" clId="{3F26B701-AADC-4668-AAA4-FB7BA2B947B1}" dt="2020-06-19T09:17:33.445" v="5158"/>
          <ac:spMkLst>
            <pc:docMk/>
            <pc:sldMk cId="2858277977" sldId="523"/>
            <ac:spMk id="523" creationId="{F0748A41-146E-4ABA-902A-A43148183907}"/>
          </ac:spMkLst>
        </pc:spChg>
        <pc:spChg chg="add del mod">
          <ac:chgData name="Ragnhild Halvorsrud" userId="917ea340-fd63-490f-a7db-68428d24cf32" providerId="ADAL" clId="{3F26B701-AADC-4668-AAA4-FB7BA2B947B1}" dt="2020-06-19T09:17:33.445" v="5158"/>
          <ac:spMkLst>
            <pc:docMk/>
            <pc:sldMk cId="2858277977" sldId="523"/>
            <ac:spMk id="524" creationId="{27F5AF2E-0D78-43C8-8D53-21D381874A41}"/>
          </ac:spMkLst>
        </pc:spChg>
        <pc:spChg chg="add del mod">
          <ac:chgData name="Ragnhild Halvorsrud" userId="917ea340-fd63-490f-a7db-68428d24cf32" providerId="ADAL" clId="{3F26B701-AADC-4668-AAA4-FB7BA2B947B1}" dt="2020-06-19T09:17:33.445" v="5158"/>
          <ac:spMkLst>
            <pc:docMk/>
            <pc:sldMk cId="2858277977" sldId="523"/>
            <ac:spMk id="532" creationId="{57BF850C-D481-4861-89D0-D50EDC233851}"/>
          </ac:spMkLst>
        </pc:spChg>
        <pc:spChg chg="add del mod">
          <ac:chgData name="Ragnhild Halvorsrud" userId="917ea340-fd63-490f-a7db-68428d24cf32" providerId="ADAL" clId="{3F26B701-AADC-4668-AAA4-FB7BA2B947B1}" dt="2020-06-19T09:17:33.445" v="5158"/>
          <ac:spMkLst>
            <pc:docMk/>
            <pc:sldMk cId="2858277977" sldId="523"/>
            <ac:spMk id="534" creationId="{805FF0FD-FBB9-4B75-8418-80F5A514951C}"/>
          </ac:spMkLst>
        </pc:spChg>
        <pc:spChg chg="add del mod">
          <ac:chgData name="Ragnhild Halvorsrud" userId="917ea340-fd63-490f-a7db-68428d24cf32" providerId="ADAL" clId="{3F26B701-AADC-4668-AAA4-FB7BA2B947B1}" dt="2020-06-19T09:17:33.445" v="5158"/>
          <ac:spMkLst>
            <pc:docMk/>
            <pc:sldMk cId="2858277977" sldId="523"/>
            <ac:spMk id="537" creationId="{7897CCD2-8840-471E-9195-EBCFE73A2338}"/>
          </ac:spMkLst>
        </pc:spChg>
        <pc:spChg chg="add del mod">
          <ac:chgData name="Ragnhild Halvorsrud" userId="917ea340-fd63-490f-a7db-68428d24cf32" providerId="ADAL" clId="{3F26B701-AADC-4668-AAA4-FB7BA2B947B1}" dt="2020-06-19T09:17:33.445" v="5158"/>
          <ac:spMkLst>
            <pc:docMk/>
            <pc:sldMk cId="2858277977" sldId="523"/>
            <ac:spMk id="538" creationId="{A59AE389-093F-4A0A-AD78-11BDEA8CA928}"/>
          </ac:spMkLst>
        </pc:spChg>
        <pc:spChg chg="add del mod">
          <ac:chgData name="Ragnhild Halvorsrud" userId="917ea340-fd63-490f-a7db-68428d24cf32" providerId="ADAL" clId="{3F26B701-AADC-4668-AAA4-FB7BA2B947B1}" dt="2020-06-19T09:17:33.445" v="5158"/>
          <ac:spMkLst>
            <pc:docMk/>
            <pc:sldMk cId="2858277977" sldId="523"/>
            <ac:spMk id="541" creationId="{E0C33A18-0AEF-406A-8323-2381CB49C833}"/>
          </ac:spMkLst>
        </pc:spChg>
        <pc:spChg chg="add del mod">
          <ac:chgData name="Ragnhild Halvorsrud" userId="917ea340-fd63-490f-a7db-68428d24cf32" providerId="ADAL" clId="{3F26B701-AADC-4668-AAA4-FB7BA2B947B1}" dt="2020-06-19T09:17:33.445" v="5158"/>
          <ac:spMkLst>
            <pc:docMk/>
            <pc:sldMk cId="2858277977" sldId="523"/>
            <ac:spMk id="542" creationId="{CBA90607-B8F3-4EC6-A0B6-7B976D8F5111}"/>
          </ac:spMkLst>
        </pc:spChg>
        <pc:spChg chg="add del mod">
          <ac:chgData name="Ragnhild Halvorsrud" userId="917ea340-fd63-490f-a7db-68428d24cf32" providerId="ADAL" clId="{3F26B701-AADC-4668-AAA4-FB7BA2B947B1}" dt="2020-06-19T09:17:33.445" v="5158"/>
          <ac:spMkLst>
            <pc:docMk/>
            <pc:sldMk cId="2858277977" sldId="523"/>
            <ac:spMk id="544" creationId="{26561C6B-151A-4E71-A075-BEA947EA3A3F}"/>
          </ac:spMkLst>
        </pc:spChg>
        <pc:spChg chg="add del mod">
          <ac:chgData name="Ragnhild Halvorsrud" userId="917ea340-fd63-490f-a7db-68428d24cf32" providerId="ADAL" clId="{3F26B701-AADC-4668-AAA4-FB7BA2B947B1}" dt="2020-06-19T09:17:33.445" v="5158"/>
          <ac:spMkLst>
            <pc:docMk/>
            <pc:sldMk cId="2858277977" sldId="523"/>
            <ac:spMk id="547" creationId="{4AA6DAAA-6DD3-488C-921B-B85509D47BEC}"/>
          </ac:spMkLst>
        </pc:spChg>
        <pc:spChg chg="add del mod">
          <ac:chgData name="Ragnhild Halvorsrud" userId="917ea340-fd63-490f-a7db-68428d24cf32" providerId="ADAL" clId="{3F26B701-AADC-4668-AAA4-FB7BA2B947B1}" dt="2020-06-19T09:17:33.445" v="5158"/>
          <ac:spMkLst>
            <pc:docMk/>
            <pc:sldMk cId="2858277977" sldId="523"/>
            <ac:spMk id="548" creationId="{982C00DD-37D1-4466-AF31-3F8E976DA878}"/>
          </ac:spMkLst>
        </pc:spChg>
        <pc:spChg chg="add del mod">
          <ac:chgData name="Ragnhild Halvorsrud" userId="917ea340-fd63-490f-a7db-68428d24cf32" providerId="ADAL" clId="{3F26B701-AADC-4668-AAA4-FB7BA2B947B1}" dt="2020-06-19T09:17:33.445" v="5158"/>
          <ac:spMkLst>
            <pc:docMk/>
            <pc:sldMk cId="2858277977" sldId="523"/>
            <ac:spMk id="549" creationId="{2AD527F7-3E68-454B-8C4D-CD2409BC838A}"/>
          </ac:spMkLst>
        </pc:spChg>
        <pc:spChg chg="add del mod">
          <ac:chgData name="Ragnhild Halvorsrud" userId="917ea340-fd63-490f-a7db-68428d24cf32" providerId="ADAL" clId="{3F26B701-AADC-4668-AAA4-FB7BA2B947B1}" dt="2020-06-19T09:17:33.445" v="5158"/>
          <ac:spMkLst>
            <pc:docMk/>
            <pc:sldMk cId="2858277977" sldId="523"/>
            <ac:spMk id="550" creationId="{63AC3203-AF60-484A-A484-70DD1D45A816}"/>
          </ac:spMkLst>
        </pc:spChg>
        <pc:spChg chg="add del mod">
          <ac:chgData name="Ragnhild Halvorsrud" userId="917ea340-fd63-490f-a7db-68428d24cf32" providerId="ADAL" clId="{3F26B701-AADC-4668-AAA4-FB7BA2B947B1}" dt="2020-06-19T09:17:33.445" v="5158"/>
          <ac:spMkLst>
            <pc:docMk/>
            <pc:sldMk cId="2858277977" sldId="523"/>
            <ac:spMk id="555" creationId="{184C5125-AFA1-441E-A15F-72D8BA865B96}"/>
          </ac:spMkLst>
        </pc:spChg>
        <pc:spChg chg="add del mod">
          <ac:chgData name="Ragnhild Halvorsrud" userId="917ea340-fd63-490f-a7db-68428d24cf32" providerId="ADAL" clId="{3F26B701-AADC-4668-AAA4-FB7BA2B947B1}" dt="2020-06-19T09:17:33.445" v="5158"/>
          <ac:spMkLst>
            <pc:docMk/>
            <pc:sldMk cId="2858277977" sldId="523"/>
            <ac:spMk id="557" creationId="{3EAA45CC-99B5-46B5-A5F5-3B45D3488F39}"/>
          </ac:spMkLst>
        </pc:spChg>
        <pc:spChg chg="add del mod">
          <ac:chgData name="Ragnhild Halvorsrud" userId="917ea340-fd63-490f-a7db-68428d24cf32" providerId="ADAL" clId="{3F26B701-AADC-4668-AAA4-FB7BA2B947B1}" dt="2020-06-19T09:17:33.445" v="5158"/>
          <ac:spMkLst>
            <pc:docMk/>
            <pc:sldMk cId="2858277977" sldId="523"/>
            <ac:spMk id="560" creationId="{ACBC1ABF-54CD-4C8D-9CA7-950C1A8FD0A9}"/>
          </ac:spMkLst>
        </pc:spChg>
        <pc:spChg chg="add del mod">
          <ac:chgData name="Ragnhild Halvorsrud" userId="917ea340-fd63-490f-a7db-68428d24cf32" providerId="ADAL" clId="{3F26B701-AADC-4668-AAA4-FB7BA2B947B1}" dt="2020-06-19T09:17:33.445" v="5158"/>
          <ac:spMkLst>
            <pc:docMk/>
            <pc:sldMk cId="2858277977" sldId="523"/>
            <ac:spMk id="561" creationId="{18427BF1-5C06-4ABA-BD82-16E3D3F39C5B}"/>
          </ac:spMkLst>
        </pc:spChg>
        <pc:spChg chg="add del mod">
          <ac:chgData name="Ragnhild Halvorsrud" userId="917ea340-fd63-490f-a7db-68428d24cf32" providerId="ADAL" clId="{3F26B701-AADC-4668-AAA4-FB7BA2B947B1}" dt="2020-06-19T09:17:33.445" v="5158"/>
          <ac:spMkLst>
            <pc:docMk/>
            <pc:sldMk cId="2858277977" sldId="523"/>
            <ac:spMk id="562" creationId="{212687C2-6C4A-4EEA-8A6F-6B96AD7CA9D2}"/>
          </ac:spMkLst>
        </pc:spChg>
        <pc:spChg chg="add del mod">
          <ac:chgData name="Ragnhild Halvorsrud" userId="917ea340-fd63-490f-a7db-68428d24cf32" providerId="ADAL" clId="{3F26B701-AADC-4668-AAA4-FB7BA2B947B1}" dt="2020-06-19T09:17:33.445" v="5158"/>
          <ac:spMkLst>
            <pc:docMk/>
            <pc:sldMk cId="2858277977" sldId="523"/>
            <ac:spMk id="564" creationId="{0AB04428-AEE4-4128-8DB0-74B144301A10}"/>
          </ac:spMkLst>
        </pc:spChg>
        <pc:spChg chg="add del mod">
          <ac:chgData name="Ragnhild Halvorsrud" userId="917ea340-fd63-490f-a7db-68428d24cf32" providerId="ADAL" clId="{3F26B701-AADC-4668-AAA4-FB7BA2B947B1}" dt="2020-06-19T09:17:33.445" v="5158"/>
          <ac:spMkLst>
            <pc:docMk/>
            <pc:sldMk cId="2858277977" sldId="523"/>
            <ac:spMk id="565" creationId="{7C8449A9-236D-4FB0-9AC0-F3A2CFDAF736}"/>
          </ac:spMkLst>
        </pc:spChg>
        <pc:spChg chg="add del mod">
          <ac:chgData name="Ragnhild Halvorsrud" userId="917ea340-fd63-490f-a7db-68428d24cf32" providerId="ADAL" clId="{3F26B701-AADC-4668-AAA4-FB7BA2B947B1}" dt="2020-06-19T09:17:33.445" v="5158"/>
          <ac:spMkLst>
            <pc:docMk/>
            <pc:sldMk cId="2858277977" sldId="523"/>
            <ac:spMk id="566" creationId="{D32C7748-6848-4B5C-8572-7D8F533793C0}"/>
          </ac:spMkLst>
        </pc:spChg>
        <pc:spChg chg="add del mod">
          <ac:chgData name="Ragnhild Halvorsrud" userId="917ea340-fd63-490f-a7db-68428d24cf32" providerId="ADAL" clId="{3F26B701-AADC-4668-AAA4-FB7BA2B947B1}" dt="2020-06-19T09:17:33.445" v="5158"/>
          <ac:spMkLst>
            <pc:docMk/>
            <pc:sldMk cId="2858277977" sldId="523"/>
            <ac:spMk id="570" creationId="{2C575A83-F90B-4F9A-B200-FA25439246F1}"/>
          </ac:spMkLst>
        </pc:spChg>
        <pc:spChg chg="add del mod">
          <ac:chgData name="Ragnhild Halvorsrud" userId="917ea340-fd63-490f-a7db-68428d24cf32" providerId="ADAL" clId="{3F26B701-AADC-4668-AAA4-FB7BA2B947B1}" dt="2020-06-19T09:17:33.445" v="5158"/>
          <ac:spMkLst>
            <pc:docMk/>
            <pc:sldMk cId="2858277977" sldId="523"/>
            <ac:spMk id="571" creationId="{BFFB348C-0C51-4206-9F26-B5106945EAA4}"/>
          </ac:spMkLst>
        </pc:spChg>
        <pc:spChg chg="add del mod">
          <ac:chgData name="Ragnhild Halvorsrud" userId="917ea340-fd63-490f-a7db-68428d24cf32" providerId="ADAL" clId="{3F26B701-AADC-4668-AAA4-FB7BA2B947B1}" dt="2020-06-19T09:17:33.445" v="5158"/>
          <ac:spMkLst>
            <pc:docMk/>
            <pc:sldMk cId="2858277977" sldId="523"/>
            <ac:spMk id="575" creationId="{28229F56-CF1F-4A50-9777-D727B272C125}"/>
          </ac:spMkLst>
        </pc:spChg>
        <pc:spChg chg="add del mod">
          <ac:chgData name="Ragnhild Halvorsrud" userId="917ea340-fd63-490f-a7db-68428d24cf32" providerId="ADAL" clId="{3F26B701-AADC-4668-AAA4-FB7BA2B947B1}" dt="2020-06-19T09:17:33.445" v="5158"/>
          <ac:spMkLst>
            <pc:docMk/>
            <pc:sldMk cId="2858277977" sldId="523"/>
            <ac:spMk id="578" creationId="{F4221096-2341-48A7-A695-722886DC565E}"/>
          </ac:spMkLst>
        </pc:spChg>
        <pc:spChg chg="add del mod">
          <ac:chgData name="Ragnhild Halvorsrud" userId="917ea340-fd63-490f-a7db-68428d24cf32" providerId="ADAL" clId="{3F26B701-AADC-4668-AAA4-FB7BA2B947B1}" dt="2020-06-19T09:17:33.445" v="5158"/>
          <ac:spMkLst>
            <pc:docMk/>
            <pc:sldMk cId="2858277977" sldId="523"/>
            <ac:spMk id="580" creationId="{C3EA3F49-71D5-4426-876F-99737EA610D0}"/>
          </ac:spMkLst>
        </pc:spChg>
        <pc:spChg chg="add del mod">
          <ac:chgData name="Ragnhild Halvorsrud" userId="917ea340-fd63-490f-a7db-68428d24cf32" providerId="ADAL" clId="{3F26B701-AADC-4668-AAA4-FB7BA2B947B1}" dt="2020-06-19T09:17:33.445" v="5158"/>
          <ac:spMkLst>
            <pc:docMk/>
            <pc:sldMk cId="2858277977" sldId="523"/>
            <ac:spMk id="581" creationId="{D5D4A8A0-4CCB-42EE-9E75-0ED4C417566E}"/>
          </ac:spMkLst>
        </pc:spChg>
        <pc:spChg chg="add del mod">
          <ac:chgData name="Ragnhild Halvorsrud" userId="917ea340-fd63-490f-a7db-68428d24cf32" providerId="ADAL" clId="{3F26B701-AADC-4668-AAA4-FB7BA2B947B1}" dt="2020-06-19T09:17:33.445" v="5158"/>
          <ac:spMkLst>
            <pc:docMk/>
            <pc:sldMk cId="2858277977" sldId="523"/>
            <ac:spMk id="582" creationId="{56EE74BC-1E8A-423D-A9C6-19FFD1091B44}"/>
          </ac:spMkLst>
        </pc:spChg>
        <pc:spChg chg="add del mod">
          <ac:chgData name="Ragnhild Halvorsrud" userId="917ea340-fd63-490f-a7db-68428d24cf32" providerId="ADAL" clId="{3F26B701-AADC-4668-AAA4-FB7BA2B947B1}" dt="2020-06-19T09:17:33.445" v="5158"/>
          <ac:spMkLst>
            <pc:docMk/>
            <pc:sldMk cId="2858277977" sldId="523"/>
            <ac:spMk id="585" creationId="{5A2973DD-5EA7-4C6A-B076-28B5201527FF}"/>
          </ac:spMkLst>
        </pc:spChg>
        <pc:spChg chg="add del mod">
          <ac:chgData name="Ragnhild Halvorsrud" userId="917ea340-fd63-490f-a7db-68428d24cf32" providerId="ADAL" clId="{3F26B701-AADC-4668-AAA4-FB7BA2B947B1}" dt="2020-06-19T09:17:33.445" v="5158"/>
          <ac:spMkLst>
            <pc:docMk/>
            <pc:sldMk cId="2858277977" sldId="523"/>
            <ac:spMk id="587" creationId="{538301D7-E96B-4BB7-9C44-0D2E7EC95828}"/>
          </ac:spMkLst>
        </pc:spChg>
        <pc:spChg chg="add del mod">
          <ac:chgData name="Ragnhild Halvorsrud" userId="917ea340-fd63-490f-a7db-68428d24cf32" providerId="ADAL" clId="{3F26B701-AADC-4668-AAA4-FB7BA2B947B1}" dt="2020-06-19T09:17:33.445" v="5158"/>
          <ac:spMkLst>
            <pc:docMk/>
            <pc:sldMk cId="2858277977" sldId="523"/>
            <ac:spMk id="589" creationId="{DE04E968-389E-40B1-A88F-522829C402F7}"/>
          </ac:spMkLst>
        </pc:spChg>
        <pc:spChg chg="add del mod">
          <ac:chgData name="Ragnhild Halvorsrud" userId="917ea340-fd63-490f-a7db-68428d24cf32" providerId="ADAL" clId="{3F26B701-AADC-4668-AAA4-FB7BA2B947B1}" dt="2020-06-19T09:17:33.445" v="5158"/>
          <ac:spMkLst>
            <pc:docMk/>
            <pc:sldMk cId="2858277977" sldId="523"/>
            <ac:spMk id="590" creationId="{AFAD0153-9718-4ED2-9C34-DB2569F0034B}"/>
          </ac:spMkLst>
        </pc:spChg>
        <pc:spChg chg="add del mod">
          <ac:chgData name="Ragnhild Halvorsrud" userId="917ea340-fd63-490f-a7db-68428d24cf32" providerId="ADAL" clId="{3F26B701-AADC-4668-AAA4-FB7BA2B947B1}" dt="2020-06-19T09:17:33.445" v="5158"/>
          <ac:spMkLst>
            <pc:docMk/>
            <pc:sldMk cId="2858277977" sldId="523"/>
            <ac:spMk id="591" creationId="{965CF324-EFFC-4750-9F34-E5D2BEAB8575}"/>
          </ac:spMkLst>
        </pc:spChg>
        <pc:spChg chg="add del mod">
          <ac:chgData name="Ragnhild Halvorsrud" userId="917ea340-fd63-490f-a7db-68428d24cf32" providerId="ADAL" clId="{3F26B701-AADC-4668-AAA4-FB7BA2B947B1}" dt="2020-06-19T09:17:33.445" v="5158"/>
          <ac:spMkLst>
            <pc:docMk/>
            <pc:sldMk cId="2858277977" sldId="523"/>
            <ac:spMk id="593" creationId="{DEE6F5A0-E098-4C6B-A03A-2EC26B2D6F00}"/>
          </ac:spMkLst>
        </pc:spChg>
        <pc:spChg chg="add del mod">
          <ac:chgData name="Ragnhild Halvorsrud" userId="917ea340-fd63-490f-a7db-68428d24cf32" providerId="ADAL" clId="{3F26B701-AADC-4668-AAA4-FB7BA2B947B1}" dt="2020-06-19T09:17:33.445" v="5158"/>
          <ac:spMkLst>
            <pc:docMk/>
            <pc:sldMk cId="2858277977" sldId="523"/>
            <ac:spMk id="597" creationId="{2B045F8A-0266-4F51-B731-6DC872ACF16E}"/>
          </ac:spMkLst>
        </pc:spChg>
        <pc:spChg chg="add del mod">
          <ac:chgData name="Ragnhild Halvorsrud" userId="917ea340-fd63-490f-a7db-68428d24cf32" providerId="ADAL" clId="{3F26B701-AADC-4668-AAA4-FB7BA2B947B1}" dt="2020-06-19T09:17:33.445" v="5158"/>
          <ac:spMkLst>
            <pc:docMk/>
            <pc:sldMk cId="2858277977" sldId="523"/>
            <ac:spMk id="598" creationId="{20974E4E-E8CF-489C-AF00-C23CB28ECFEA}"/>
          </ac:spMkLst>
        </pc:spChg>
        <pc:spChg chg="add del mod">
          <ac:chgData name="Ragnhild Halvorsrud" userId="917ea340-fd63-490f-a7db-68428d24cf32" providerId="ADAL" clId="{3F26B701-AADC-4668-AAA4-FB7BA2B947B1}" dt="2020-06-19T09:17:33.445" v="5158"/>
          <ac:spMkLst>
            <pc:docMk/>
            <pc:sldMk cId="2858277977" sldId="523"/>
            <ac:spMk id="610" creationId="{D3CC494A-6C89-425F-A950-8E334F6A9F55}"/>
          </ac:spMkLst>
        </pc:spChg>
        <pc:spChg chg="add del mod">
          <ac:chgData name="Ragnhild Halvorsrud" userId="917ea340-fd63-490f-a7db-68428d24cf32" providerId="ADAL" clId="{3F26B701-AADC-4668-AAA4-FB7BA2B947B1}" dt="2020-06-19T09:17:33.445" v="5158"/>
          <ac:spMkLst>
            <pc:docMk/>
            <pc:sldMk cId="2858277977" sldId="523"/>
            <ac:spMk id="611" creationId="{16F2F066-4CC9-48D2-9978-DC819AF81E6A}"/>
          </ac:spMkLst>
        </pc:spChg>
        <pc:spChg chg="mod">
          <ac:chgData name="Ragnhild Halvorsrud" userId="917ea340-fd63-490f-a7db-68428d24cf32" providerId="ADAL" clId="{3F26B701-AADC-4668-AAA4-FB7BA2B947B1}" dt="2020-06-19T09:17:33.543" v="5159"/>
          <ac:spMkLst>
            <pc:docMk/>
            <pc:sldMk cId="2858277977" sldId="523"/>
            <ac:spMk id="615" creationId="{427FDE8C-A976-4F9F-AC0A-7E03359BA6B2}"/>
          </ac:spMkLst>
        </pc:spChg>
        <pc:spChg chg="mod">
          <ac:chgData name="Ragnhild Halvorsrud" userId="917ea340-fd63-490f-a7db-68428d24cf32" providerId="ADAL" clId="{3F26B701-AADC-4668-AAA4-FB7BA2B947B1}" dt="2020-06-19T09:17:33.543" v="5159"/>
          <ac:spMkLst>
            <pc:docMk/>
            <pc:sldMk cId="2858277977" sldId="523"/>
            <ac:spMk id="616" creationId="{5998C987-7AE9-4B5F-A13B-E99B88ED1FBB}"/>
          </ac:spMkLst>
        </pc:spChg>
        <pc:spChg chg="mod">
          <ac:chgData name="Ragnhild Halvorsrud" userId="917ea340-fd63-490f-a7db-68428d24cf32" providerId="ADAL" clId="{3F26B701-AADC-4668-AAA4-FB7BA2B947B1}" dt="2020-06-19T09:17:33.543" v="5159"/>
          <ac:spMkLst>
            <pc:docMk/>
            <pc:sldMk cId="2858277977" sldId="523"/>
            <ac:spMk id="617" creationId="{1B321BE9-35F3-41E4-99F7-7529F2E8A9F2}"/>
          </ac:spMkLst>
        </pc:spChg>
        <pc:spChg chg="mod">
          <ac:chgData name="Ragnhild Halvorsrud" userId="917ea340-fd63-490f-a7db-68428d24cf32" providerId="ADAL" clId="{3F26B701-AADC-4668-AAA4-FB7BA2B947B1}" dt="2020-06-19T09:17:33.543" v="5159"/>
          <ac:spMkLst>
            <pc:docMk/>
            <pc:sldMk cId="2858277977" sldId="523"/>
            <ac:spMk id="618" creationId="{0D3D5015-FA5F-463B-B59B-642C7262DEE0}"/>
          </ac:spMkLst>
        </pc:spChg>
        <pc:spChg chg="mod">
          <ac:chgData name="Ragnhild Halvorsrud" userId="917ea340-fd63-490f-a7db-68428d24cf32" providerId="ADAL" clId="{3F26B701-AADC-4668-AAA4-FB7BA2B947B1}" dt="2020-06-19T09:17:33.543" v="5159"/>
          <ac:spMkLst>
            <pc:docMk/>
            <pc:sldMk cId="2858277977" sldId="523"/>
            <ac:spMk id="619" creationId="{FAA4DB10-F22A-43C4-AF18-6CEC12469F65}"/>
          </ac:spMkLst>
        </pc:spChg>
        <pc:spChg chg="mod">
          <ac:chgData name="Ragnhild Halvorsrud" userId="917ea340-fd63-490f-a7db-68428d24cf32" providerId="ADAL" clId="{3F26B701-AADC-4668-AAA4-FB7BA2B947B1}" dt="2020-06-19T09:17:33.543" v="5159"/>
          <ac:spMkLst>
            <pc:docMk/>
            <pc:sldMk cId="2858277977" sldId="523"/>
            <ac:spMk id="620" creationId="{8786ABCA-885B-48FA-B7F5-65FB3DB05C06}"/>
          </ac:spMkLst>
        </pc:spChg>
        <pc:spChg chg="mod">
          <ac:chgData name="Ragnhild Halvorsrud" userId="917ea340-fd63-490f-a7db-68428d24cf32" providerId="ADAL" clId="{3F26B701-AADC-4668-AAA4-FB7BA2B947B1}" dt="2020-06-19T09:17:33.543" v="5159"/>
          <ac:spMkLst>
            <pc:docMk/>
            <pc:sldMk cId="2858277977" sldId="523"/>
            <ac:spMk id="621" creationId="{02B0A3C3-EAC9-4DAE-B4BF-3ED6C7497C98}"/>
          </ac:spMkLst>
        </pc:spChg>
        <pc:spChg chg="mod">
          <ac:chgData name="Ragnhild Halvorsrud" userId="917ea340-fd63-490f-a7db-68428d24cf32" providerId="ADAL" clId="{3F26B701-AADC-4668-AAA4-FB7BA2B947B1}" dt="2020-06-19T09:17:33.543" v="5159"/>
          <ac:spMkLst>
            <pc:docMk/>
            <pc:sldMk cId="2858277977" sldId="523"/>
            <ac:spMk id="622" creationId="{ABB0C91E-7FC2-47C8-AC07-993B920377E3}"/>
          </ac:spMkLst>
        </pc:spChg>
        <pc:spChg chg="mod">
          <ac:chgData name="Ragnhild Halvorsrud" userId="917ea340-fd63-490f-a7db-68428d24cf32" providerId="ADAL" clId="{3F26B701-AADC-4668-AAA4-FB7BA2B947B1}" dt="2020-06-19T09:17:33.543" v="5159"/>
          <ac:spMkLst>
            <pc:docMk/>
            <pc:sldMk cId="2858277977" sldId="523"/>
            <ac:spMk id="624" creationId="{A97E5508-6119-4AC4-A6CD-6F6F141E3ADA}"/>
          </ac:spMkLst>
        </pc:spChg>
        <pc:spChg chg="mod">
          <ac:chgData name="Ragnhild Halvorsrud" userId="917ea340-fd63-490f-a7db-68428d24cf32" providerId="ADAL" clId="{3F26B701-AADC-4668-AAA4-FB7BA2B947B1}" dt="2020-06-19T09:17:33.543" v="5159"/>
          <ac:spMkLst>
            <pc:docMk/>
            <pc:sldMk cId="2858277977" sldId="523"/>
            <ac:spMk id="625" creationId="{0468A063-804F-4FE3-B3D5-511860F770F3}"/>
          </ac:spMkLst>
        </pc:spChg>
        <pc:spChg chg="mod">
          <ac:chgData name="Ragnhild Halvorsrud" userId="917ea340-fd63-490f-a7db-68428d24cf32" providerId="ADAL" clId="{3F26B701-AADC-4668-AAA4-FB7BA2B947B1}" dt="2020-06-19T09:17:33.543" v="5159"/>
          <ac:spMkLst>
            <pc:docMk/>
            <pc:sldMk cId="2858277977" sldId="523"/>
            <ac:spMk id="626" creationId="{A1AAA02D-E6DE-4020-946F-D45B84558CA4}"/>
          </ac:spMkLst>
        </pc:spChg>
        <pc:spChg chg="mod">
          <ac:chgData name="Ragnhild Halvorsrud" userId="917ea340-fd63-490f-a7db-68428d24cf32" providerId="ADAL" clId="{3F26B701-AADC-4668-AAA4-FB7BA2B947B1}" dt="2020-06-19T09:17:33.543" v="5159"/>
          <ac:spMkLst>
            <pc:docMk/>
            <pc:sldMk cId="2858277977" sldId="523"/>
            <ac:spMk id="627" creationId="{2136D331-8E3F-445F-A2A6-F1FDAEB1465F}"/>
          </ac:spMkLst>
        </pc:spChg>
        <pc:spChg chg="mod">
          <ac:chgData name="Ragnhild Halvorsrud" userId="917ea340-fd63-490f-a7db-68428d24cf32" providerId="ADAL" clId="{3F26B701-AADC-4668-AAA4-FB7BA2B947B1}" dt="2020-06-19T09:17:33.543" v="5159"/>
          <ac:spMkLst>
            <pc:docMk/>
            <pc:sldMk cId="2858277977" sldId="523"/>
            <ac:spMk id="628" creationId="{3BB0A509-823B-4E16-A65B-EEFA96B6408E}"/>
          </ac:spMkLst>
        </pc:spChg>
        <pc:spChg chg="mod">
          <ac:chgData name="Ragnhild Halvorsrud" userId="917ea340-fd63-490f-a7db-68428d24cf32" providerId="ADAL" clId="{3F26B701-AADC-4668-AAA4-FB7BA2B947B1}" dt="2020-06-19T09:17:33.543" v="5159"/>
          <ac:spMkLst>
            <pc:docMk/>
            <pc:sldMk cId="2858277977" sldId="523"/>
            <ac:spMk id="629" creationId="{E30376A2-3F03-4E3C-95C0-6BD5566C4CF1}"/>
          </ac:spMkLst>
        </pc:spChg>
        <pc:spChg chg="mod">
          <ac:chgData name="Ragnhild Halvorsrud" userId="917ea340-fd63-490f-a7db-68428d24cf32" providerId="ADAL" clId="{3F26B701-AADC-4668-AAA4-FB7BA2B947B1}" dt="2020-06-19T09:17:33.543" v="5159"/>
          <ac:spMkLst>
            <pc:docMk/>
            <pc:sldMk cId="2858277977" sldId="523"/>
            <ac:spMk id="630" creationId="{69281632-AE0B-4460-AE9D-BD040F94E428}"/>
          </ac:spMkLst>
        </pc:spChg>
        <pc:spChg chg="mod">
          <ac:chgData name="Ragnhild Halvorsrud" userId="917ea340-fd63-490f-a7db-68428d24cf32" providerId="ADAL" clId="{3F26B701-AADC-4668-AAA4-FB7BA2B947B1}" dt="2020-06-19T09:17:33.543" v="5159"/>
          <ac:spMkLst>
            <pc:docMk/>
            <pc:sldMk cId="2858277977" sldId="523"/>
            <ac:spMk id="631" creationId="{F912CC98-7D75-4CB9-B4CD-FA1DB1ABEB32}"/>
          </ac:spMkLst>
        </pc:spChg>
        <pc:spChg chg="mod">
          <ac:chgData name="Ragnhild Halvorsrud" userId="917ea340-fd63-490f-a7db-68428d24cf32" providerId="ADAL" clId="{3F26B701-AADC-4668-AAA4-FB7BA2B947B1}" dt="2020-06-19T09:17:33.543" v="5159"/>
          <ac:spMkLst>
            <pc:docMk/>
            <pc:sldMk cId="2858277977" sldId="523"/>
            <ac:spMk id="633" creationId="{09A7FBB6-7707-4ECD-B22A-8B6A8C2C0047}"/>
          </ac:spMkLst>
        </pc:spChg>
        <pc:spChg chg="mod">
          <ac:chgData name="Ragnhild Halvorsrud" userId="917ea340-fd63-490f-a7db-68428d24cf32" providerId="ADAL" clId="{3F26B701-AADC-4668-AAA4-FB7BA2B947B1}" dt="2020-06-19T09:17:33.543" v="5159"/>
          <ac:spMkLst>
            <pc:docMk/>
            <pc:sldMk cId="2858277977" sldId="523"/>
            <ac:spMk id="634" creationId="{E9EFF274-D1A8-4059-8CA0-9437D8FF2A6A}"/>
          </ac:spMkLst>
        </pc:spChg>
        <pc:spChg chg="mod">
          <ac:chgData name="Ragnhild Halvorsrud" userId="917ea340-fd63-490f-a7db-68428d24cf32" providerId="ADAL" clId="{3F26B701-AADC-4668-AAA4-FB7BA2B947B1}" dt="2020-06-19T09:17:33.543" v="5159"/>
          <ac:spMkLst>
            <pc:docMk/>
            <pc:sldMk cId="2858277977" sldId="523"/>
            <ac:spMk id="635" creationId="{B3770DE4-3763-46DF-A936-5A55BD7CDC2B}"/>
          </ac:spMkLst>
        </pc:spChg>
        <pc:spChg chg="mod">
          <ac:chgData name="Ragnhild Halvorsrud" userId="917ea340-fd63-490f-a7db-68428d24cf32" providerId="ADAL" clId="{3F26B701-AADC-4668-AAA4-FB7BA2B947B1}" dt="2020-06-19T09:17:33.543" v="5159"/>
          <ac:spMkLst>
            <pc:docMk/>
            <pc:sldMk cId="2858277977" sldId="523"/>
            <ac:spMk id="636" creationId="{48DD71F1-5621-4491-B008-1A13F58295E8}"/>
          </ac:spMkLst>
        </pc:spChg>
        <pc:spChg chg="mod">
          <ac:chgData name="Ragnhild Halvorsrud" userId="917ea340-fd63-490f-a7db-68428d24cf32" providerId="ADAL" clId="{3F26B701-AADC-4668-AAA4-FB7BA2B947B1}" dt="2020-06-19T09:17:33.543" v="5159"/>
          <ac:spMkLst>
            <pc:docMk/>
            <pc:sldMk cId="2858277977" sldId="523"/>
            <ac:spMk id="637" creationId="{CCB393D8-CB6E-41BD-9964-EEF81D1AF994}"/>
          </ac:spMkLst>
        </pc:spChg>
        <pc:spChg chg="mod">
          <ac:chgData name="Ragnhild Halvorsrud" userId="917ea340-fd63-490f-a7db-68428d24cf32" providerId="ADAL" clId="{3F26B701-AADC-4668-AAA4-FB7BA2B947B1}" dt="2020-06-19T09:17:33.543" v="5159"/>
          <ac:spMkLst>
            <pc:docMk/>
            <pc:sldMk cId="2858277977" sldId="523"/>
            <ac:spMk id="638" creationId="{718B7014-88DF-4259-941F-05F47C9A814E}"/>
          </ac:spMkLst>
        </pc:spChg>
        <pc:spChg chg="mod">
          <ac:chgData name="Ragnhild Halvorsrud" userId="917ea340-fd63-490f-a7db-68428d24cf32" providerId="ADAL" clId="{3F26B701-AADC-4668-AAA4-FB7BA2B947B1}" dt="2020-06-19T09:17:33.543" v="5159"/>
          <ac:spMkLst>
            <pc:docMk/>
            <pc:sldMk cId="2858277977" sldId="523"/>
            <ac:spMk id="639" creationId="{E7A485EB-B957-4B8A-9494-55C0AF9421AB}"/>
          </ac:spMkLst>
        </pc:spChg>
        <pc:spChg chg="mod">
          <ac:chgData name="Ragnhild Halvorsrud" userId="917ea340-fd63-490f-a7db-68428d24cf32" providerId="ADAL" clId="{3F26B701-AADC-4668-AAA4-FB7BA2B947B1}" dt="2020-06-19T09:17:33.543" v="5159"/>
          <ac:spMkLst>
            <pc:docMk/>
            <pc:sldMk cId="2858277977" sldId="523"/>
            <ac:spMk id="640" creationId="{CD7D04AB-61E9-4140-8E9F-7C43BF0CF334}"/>
          </ac:spMkLst>
        </pc:spChg>
        <pc:spChg chg="mod">
          <ac:chgData name="Ragnhild Halvorsrud" userId="917ea340-fd63-490f-a7db-68428d24cf32" providerId="ADAL" clId="{3F26B701-AADC-4668-AAA4-FB7BA2B947B1}" dt="2020-06-19T09:17:33.543" v="5159"/>
          <ac:spMkLst>
            <pc:docMk/>
            <pc:sldMk cId="2858277977" sldId="523"/>
            <ac:spMk id="642" creationId="{2D0C7120-4EF3-4692-B7E6-1D4AAB1EDB41}"/>
          </ac:spMkLst>
        </pc:spChg>
        <pc:spChg chg="mod">
          <ac:chgData name="Ragnhild Halvorsrud" userId="917ea340-fd63-490f-a7db-68428d24cf32" providerId="ADAL" clId="{3F26B701-AADC-4668-AAA4-FB7BA2B947B1}" dt="2020-06-19T09:17:33.543" v="5159"/>
          <ac:spMkLst>
            <pc:docMk/>
            <pc:sldMk cId="2858277977" sldId="523"/>
            <ac:spMk id="643" creationId="{8EEBB49E-3071-42E0-8476-AB90D270F4E0}"/>
          </ac:spMkLst>
        </pc:spChg>
        <pc:spChg chg="mod">
          <ac:chgData name="Ragnhild Halvorsrud" userId="917ea340-fd63-490f-a7db-68428d24cf32" providerId="ADAL" clId="{3F26B701-AADC-4668-AAA4-FB7BA2B947B1}" dt="2020-06-19T09:17:33.543" v="5159"/>
          <ac:spMkLst>
            <pc:docMk/>
            <pc:sldMk cId="2858277977" sldId="523"/>
            <ac:spMk id="644" creationId="{1ACE720B-3E5B-4B4E-8050-EFCEF914AC92}"/>
          </ac:spMkLst>
        </pc:spChg>
        <pc:spChg chg="mod">
          <ac:chgData name="Ragnhild Halvorsrud" userId="917ea340-fd63-490f-a7db-68428d24cf32" providerId="ADAL" clId="{3F26B701-AADC-4668-AAA4-FB7BA2B947B1}" dt="2020-06-19T09:17:33.543" v="5159"/>
          <ac:spMkLst>
            <pc:docMk/>
            <pc:sldMk cId="2858277977" sldId="523"/>
            <ac:spMk id="645" creationId="{9D8D9F05-7848-4317-B6B6-64D71DF28F0D}"/>
          </ac:spMkLst>
        </pc:spChg>
        <pc:spChg chg="mod">
          <ac:chgData name="Ragnhild Halvorsrud" userId="917ea340-fd63-490f-a7db-68428d24cf32" providerId="ADAL" clId="{3F26B701-AADC-4668-AAA4-FB7BA2B947B1}" dt="2020-06-19T09:17:33.543" v="5159"/>
          <ac:spMkLst>
            <pc:docMk/>
            <pc:sldMk cId="2858277977" sldId="523"/>
            <ac:spMk id="646" creationId="{00ABA108-950A-47FE-9D14-C5A67CC21397}"/>
          </ac:spMkLst>
        </pc:spChg>
        <pc:spChg chg="mod">
          <ac:chgData name="Ragnhild Halvorsrud" userId="917ea340-fd63-490f-a7db-68428d24cf32" providerId="ADAL" clId="{3F26B701-AADC-4668-AAA4-FB7BA2B947B1}" dt="2020-06-19T09:17:33.543" v="5159"/>
          <ac:spMkLst>
            <pc:docMk/>
            <pc:sldMk cId="2858277977" sldId="523"/>
            <ac:spMk id="647" creationId="{6D22286F-6B53-4F0A-A4A3-E1FB05A427CC}"/>
          </ac:spMkLst>
        </pc:spChg>
        <pc:spChg chg="mod">
          <ac:chgData name="Ragnhild Halvorsrud" userId="917ea340-fd63-490f-a7db-68428d24cf32" providerId="ADAL" clId="{3F26B701-AADC-4668-AAA4-FB7BA2B947B1}" dt="2020-06-19T09:17:33.543" v="5159"/>
          <ac:spMkLst>
            <pc:docMk/>
            <pc:sldMk cId="2858277977" sldId="523"/>
            <ac:spMk id="648" creationId="{35FEBC9C-0420-4CA0-B7AF-57F5A80DE937}"/>
          </ac:spMkLst>
        </pc:spChg>
        <pc:spChg chg="mod">
          <ac:chgData name="Ragnhild Halvorsrud" userId="917ea340-fd63-490f-a7db-68428d24cf32" providerId="ADAL" clId="{3F26B701-AADC-4668-AAA4-FB7BA2B947B1}" dt="2020-06-19T09:17:33.543" v="5159"/>
          <ac:spMkLst>
            <pc:docMk/>
            <pc:sldMk cId="2858277977" sldId="523"/>
            <ac:spMk id="649" creationId="{D3068CFE-EAFA-4C93-A136-22595FC05436}"/>
          </ac:spMkLst>
        </pc:spChg>
        <pc:spChg chg="mod">
          <ac:chgData name="Ragnhild Halvorsrud" userId="917ea340-fd63-490f-a7db-68428d24cf32" providerId="ADAL" clId="{3F26B701-AADC-4668-AAA4-FB7BA2B947B1}" dt="2020-06-19T09:17:33.543" v="5159"/>
          <ac:spMkLst>
            <pc:docMk/>
            <pc:sldMk cId="2858277977" sldId="523"/>
            <ac:spMk id="651" creationId="{D8CCB282-0859-4444-A436-1070C936B01F}"/>
          </ac:spMkLst>
        </pc:spChg>
        <pc:spChg chg="mod">
          <ac:chgData name="Ragnhild Halvorsrud" userId="917ea340-fd63-490f-a7db-68428d24cf32" providerId="ADAL" clId="{3F26B701-AADC-4668-AAA4-FB7BA2B947B1}" dt="2020-06-19T09:17:33.543" v="5159"/>
          <ac:spMkLst>
            <pc:docMk/>
            <pc:sldMk cId="2858277977" sldId="523"/>
            <ac:spMk id="652" creationId="{4E294DD8-F03F-44B3-8AE8-1EDC7EACBC39}"/>
          </ac:spMkLst>
        </pc:spChg>
        <pc:spChg chg="mod">
          <ac:chgData name="Ragnhild Halvorsrud" userId="917ea340-fd63-490f-a7db-68428d24cf32" providerId="ADAL" clId="{3F26B701-AADC-4668-AAA4-FB7BA2B947B1}" dt="2020-06-19T09:17:33.543" v="5159"/>
          <ac:spMkLst>
            <pc:docMk/>
            <pc:sldMk cId="2858277977" sldId="523"/>
            <ac:spMk id="653" creationId="{8EA72CF3-6DF2-4595-9432-5C9168E24E84}"/>
          </ac:spMkLst>
        </pc:spChg>
        <pc:spChg chg="mod">
          <ac:chgData name="Ragnhild Halvorsrud" userId="917ea340-fd63-490f-a7db-68428d24cf32" providerId="ADAL" clId="{3F26B701-AADC-4668-AAA4-FB7BA2B947B1}" dt="2020-06-19T09:17:33.543" v="5159"/>
          <ac:spMkLst>
            <pc:docMk/>
            <pc:sldMk cId="2858277977" sldId="523"/>
            <ac:spMk id="654" creationId="{BFC003A8-D6AF-4AD0-846D-725E93A289E5}"/>
          </ac:spMkLst>
        </pc:spChg>
        <pc:spChg chg="mod">
          <ac:chgData name="Ragnhild Halvorsrud" userId="917ea340-fd63-490f-a7db-68428d24cf32" providerId="ADAL" clId="{3F26B701-AADC-4668-AAA4-FB7BA2B947B1}" dt="2020-06-19T09:17:33.543" v="5159"/>
          <ac:spMkLst>
            <pc:docMk/>
            <pc:sldMk cId="2858277977" sldId="523"/>
            <ac:spMk id="655" creationId="{261CC666-2FB9-4DDB-AB34-1631EA59A24A}"/>
          </ac:spMkLst>
        </pc:spChg>
        <pc:spChg chg="mod">
          <ac:chgData name="Ragnhild Halvorsrud" userId="917ea340-fd63-490f-a7db-68428d24cf32" providerId="ADAL" clId="{3F26B701-AADC-4668-AAA4-FB7BA2B947B1}" dt="2020-06-19T09:17:33.543" v="5159"/>
          <ac:spMkLst>
            <pc:docMk/>
            <pc:sldMk cId="2858277977" sldId="523"/>
            <ac:spMk id="656" creationId="{8F21E086-CC03-435E-B1E0-A0DE54632196}"/>
          </ac:spMkLst>
        </pc:spChg>
        <pc:spChg chg="mod">
          <ac:chgData name="Ragnhild Halvorsrud" userId="917ea340-fd63-490f-a7db-68428d24cf32" providerId="ADAL" clId="{3F26B701-AADC-4668-AAA4-FB7BA2B947B1}" dt="2020-06-19T09:17:33.543" v="5159"/>
          <ac:spMkLst>
            <pc:docMk/>
            <pc:sldMk cId="2858277977" sldId="523"/>
            <ac:spMk id="657" creationId="{BFDD2ADA-4618-4FF6-9FCF-BB3E552F6A47}"/>
          </ac:spMkLst>
        </pc:spChg>
        <pc:spChg chg="mod">
          <ac:chgData name="Ragnhild Halvorsrud" userId="917ea340-fd63-490f-a7db-68428d24cf32" providerId="ADAL" clId="{3F26B701-AADC-4668-AAA4-FB7BA2B947B1}" dt="2020-06-19T09:17:33.543" v="5159"/>
          <ac:spMkLst>
            <pc:docMk/>
            <pc:sldMk cId="2858277977" sldId="523"/>
            <ac:spMk id="658" creationId="{06A1F754-D825-4AFA-97BC-F53B157EBE4F}"/>
          </ac:spMkLst>
        </pc:spChg>
        <pc:spChg chg="mod">
          <ac:chgData name="Ragnhild Halvorsrud" userId="917ea340-fd63-490f-a7db-68428d24cf32" providerId="ADAL" clId="{3F26B701-AADC-4668-AAA4-FB7BA2B947B1}" dt="2020-06-19T09:17:33.543" v="5159"/>
          <ac:spMkLst>
            <pc:docMk/>
            <pc:sldMk cId="2858277977" sldId="523"/>
            <ac:spMk id="660" creationId="{FDBDAD2B-C568-4987-BB0A-EFA6433AC291}"/>
          </ac:spMkLst>
        </pc:spChg>
        <pc:spChg chg="mod">
          <ac:chgData name="Ragnhild Halvorsrud" userId="917ea340-fd63-490f-a7db-68428d24cf32" providerId="ADAL" clId="{3F26B701-AADC-4668-AAA4-FB7BA2B947B1}" dt="2020-06-19T09:17:33.543" v="5159"/>
          <ac:spMkLst>
            <pc:docMk/>
            <pc:sldMk cId="2858277977" sldId="523"/>
            <ac:spMk id="661" creationId="{03593A6B-9D58-421E-8AB1-9EC097992B84}"/>
          </ac:spMkLst>
        </pc:spChg>
        <pc:spChg chg="mod">
          <ac:chgData name="Ragnhild Halvorsrud" userId="917ea340-fd63-490f-a7db-68428d24cf32" providerId="ADAL" clId="{3F26B701-AADC-4668-AAA4-FB7BA2B947B1}" dt="2020-06-19T09:17:33.543" v="5159"/>
          <ac:spMkLst>
            <pc:docMk/>
            <pc:sldMk cId="2858277977" sldId="523"/>
            <ac:spMk id="662" creationId="{9399F352-522A-45D8-B9E6-3E22562C17DA}"/>
          </ac:spMkLst>
        </pc:spChg>
        <pc:spChg chg="mod">
          <ac:chgData name="Ragnhild Halvorsrud" userId="917ea340-fd63-490f-a7db-68428d24cf32" providerId="ADAL" clId="{3F26B701-AADC-4668-AAA4-FB7BA2B947B1}" dt="2020-06-19T09:17:33.543" v="5159"/>
          <ac:spMkLst>
            <pc:docMk/>
            <pc:sldMk cId="2858277977" sldId="523"/>
            <ac:spMk id="663" creationId="{8100B39F-21DF-4917-821E-B218B938444D}"/>
          </ac:spMkLst>
        </pc:spChg>
        <pc:spChg chg="mod">
          <ac:chgData name="Ragnhild Halvorsrud" userId="917ea340-fd63-490f-a7db-68428d24cf32" providerId="ADAL" clId="{3F26B701-AADC-4668-AAA4-FB7BA2B947B1}" dt="2020-06-19T09:17:33.543" v="5159"/>
          <ac:spMkLst>
            <pc:docMk/>
            <pc:sldMk cId="2858277977" sldId="523"/>
            <ac:spMk id="664" creationId="{B4763331-516E-4300-AD51-F1C65FF4E522}"/>
          </ac:spMkLst>
        </pc:spChg>
        <pc:spChg chg="mod">
          <ac:chgData name="Ragnhild Halvorsrud" userId="917ea340-fd63-490f-a7db-68428d24cf32" providerId="ADAL" clId="{3F26B701-AADC-4668-AAA4-FB7BA2B947B1}" dt="2020-06-19T09:17:33.543" v="5159"/>
          <ac:spMkLst>
            <pc:docMk/>
            <pc:sldMk cId="2858277977" sldId="523"/>
            <ac:spMk id="665" creationId="{6CF512BE-0A2F-49B3-B06D-0215E222A27E}"/>
          </ac:spMkLst>
        </pc:spChg>
        <pc:spChg chg="mod">
          <ac:chgData name="Ragnhild Halvorsrud" userId="917ea340-fd63-490f-a7db-68428d24cf32" providerId="ADAL" clId="{3F26B701-AADC-4668-AAA4-FB7BA2B947B1}" dt="2020-06-19T09:17:33.543" v="5159"/>
          <ac:spMkLst>
            <pc:docMk/>
            <pc:sldMk cId="2858277977" sldId="523"/>
            <ac:spMk id="666" creationId="{66E4867B-18B3-4789-8914-0634409D6920}"/>
          </ac:spMkLst>
        </pc:spChg>
        <pc:spChg chg="mod">
          <ac:chgData name="Ragnhild Halvorsrud" userId="917ea340-fd63-490f-a7db-68428d24cf32" providerId="ADAL" clId="{3F26B701-AADC-4668-AAA4-FB7BA2B947B1}" dt="2020-06-19T09:17:33.543" v="5159"/>
          <ac:spMkLst>
            <pc:docMk/>
            <pc:sldMk cId="2858277977" sldId="523"/>
            <ac:spMk id="667" creationId="{C1EB5E42-122B-4AF8-93CF-98A1789A8E2B}"/>
          </ac:spMkLst>
        </pc:spChg>
        <pc:spChg chg="mod">
          <ac:chgData name="Ragnhild Halvorsrud" userId="917ea340-fd63-490f-a7db-68428d24cf32" providerId="ADAL" clId="{3F26B701-AADC-4668-AAA4-FB7BA2B947B1}" dt="2020-06-19T09:17:33.543" v="5159"/>
          <ac:spMkLst>
            <pc:docMk/>
            <pc:sldMk cId="2858277977" sldId="523"/>
            <ac:spMk id="668" creationId="{CEF47BD8-A422-48D9-9237-F2E03AD3B3A3}"/>
          </ac:spMkLst>
        </pc:spChg>
        <pc:spChg chg="mod">
          <ac:chgData name="Ragnhild Halvorsrud" userId="917ea340-fd63-490f-a7db-68428d24cf32" providerId="ADAL" clId="{3F26B701-AADC-4668-AAA4-FB7BA2B947B1}" dt="2020-06-19T09:17:33.543" v="5159"/>
          <ac:spMkLst>
            <pc:docMk/>
            <pc:sldMk cId="2858277977" sldId="523"/>
            <ac:spMk id="669" creationId="{23246AF0-1D64-401F-A17E-010666BB71C9}"/>
          </ac:spMkLst>
        </pc:spChg>
        <pc:spChg chg="mod">
          <ac:chgData name="Ragnhild Halvorsrud" userId="917ea340-fd63-490f-a7db-68428d24cf32" providerId="ADAL" clId="{3F26B701-AADC-4668-AAA4-FB7BA2B947B1}" dt="2020-06-19T09:17:33.543" v="5159"/>
          <ac:spMkLst>
            <pc:docMk/>
            <pc:sldMk cId="2858277977" sldId="523"/>
            <ac:spMk id="670" creationId="{D6AFC067-CACB-4873-87A9-F775BE544768}"/>
          </ac:spMkLst>
        </pc:spChg>
        <pc:spChg chg="mod">
          <ac:chgData name="Ragnhild Halvorsrud" userId="917ea340-fd63-490f-a7db-68428d24cf32" providerId="ADAL" clId="{3F26B701-AADC-4668-AAA4-FB7BA2B947B1}" dt="2020-06-19T09:17:33.543" v="5159"/>
          <ac:spMkLst>
            <pc:docMk/>
            <pc:sldMk cId="2858277977" sldId="523"/>
            <ac:spMk id="671" creationId="{28FAD89C-7101-464D-B90D-63A1CE7AAF7B}"/>
          </ac:spMkLst>
        </pc:spChg>
        <pc:spChg chg="mod">
          <ac:chgData name="Ragnhild Halvorsrud" userId="917ea340-fd63-490f-a7db-68428d24cf32" providerId="ADAL" clId="{3F26B701-AADC-4668-AAA4-FB7BA2B947B1}" dt="2020-06-19T09:17:33.543" v="5159"/>
          <ac:spMkLst>
            <pc:docMk/>
            <pc:sldMk cId="2858277977" sldId="523"/>
            <ac:spMk id="672" creationId="{34F87E09-E284-4FE2-A914-6934EEFE8F21}"/>
          </ac:spMkLst>
        </pc:spChg>
        <pc:spChg chg="mod">
          <ac:chgData name="Ragnhild Halvorsrud" userId="917ea340-fd63-490f-a7db-68428d24cf32" providerId="ADAL" clId="{3F26B701-AADC-4668-AAA4-FB7BA2B947B1}" dt="2020-06-19T09:17:33.543" v="5159"/>
          <ac:spMkLst>
            <pc:docMk/>
            <pc:sldMk cId="2858277977" sldId="523"/>
            <ac:spMk id="673" creationId="{AFE36F20-FB77-45F5-B98B-C941F55E99D6}"/>
          </ac:spMkLst>
        </pc:spChg>
        <pc:spChg chg="add del mod">
          <ac:chgData name="Ragnhild Halvorsrud" userId="917ea340-fd63-490f-a7db-68428d24cf32" providerId="ADAL" clId="{3F26B701-AADC-4668-AAA4-FB7BA2B947B1}" dt="2020-06-19T09:17:47.506" v="5162"/>
          <ac:spMkLst>
            <pc:docMk/>
            <pc:sldMk cId="2858277977" sldId="523"/>
            <ac:spMk id="685" creationId="{CD5D45D2-6E98-4BAC-8422-1355C973BF77}"/>
          </ac:spMkLst>
        </pc:spChg>
        <pc:spChg chg="add del mod">
          <ac:chgData name="Ragnhild Halvorsrud" userId="917ea340-fd63-490f-a7db-68428d24cf32" providerId="ADAL" clId="{3F26B701-AADC-4668-AAA4-FB7BA2B947B1}" dt="2020-06-19T09:17:47.506" v="5162"/>
          <ac:spMkLst>
            <pc:docMk/>
            <pc:sldMk cId="2858277977" sldId="523"/>
            <ac:spMk id="686" creationId="{F9E6C72B-B0EF-42CD-A0A7-7C4563495EFB}"/>
          </ac:spMkLst>
        </pc:spChg>
        <pc:spChg chg="add del mod">
          <ac:chgData name="Ragnhild Halvorsrud" userId="917ea340-fd63-490f-a7db-68428d24cf32" providerId="ADAL" clId="{3F26B701-AADC-4668-AAA4-FB7BA2B947B1}" dt="2020-06-19T09:17:47.506" v="5162"/>
          <ac:spMkLst>
            <pc:docMk/>
            <pc:sldMk cId="2858277977" sldId="523"/>
            <ac:spMk id="687" creationId="{E6EA81F9-9AAF-4F40-9F0D-372B6ADAF0E0}"/>
          </ac:spMkLst>
        </pc:spChg>
        <pc:spChg chg="add del mod">
          <ac:chgData name="Ragnhild Halvorsrud" userId="917ea340-fd63-490f-a7db-68428d24cf32" providerId="ADAL" clId="{3F26B701-AADC-4668-AAA4-FB7BA2B947B1}" dt="2020-06-19T09:17:47.506" v="5162"/>
          <ac:spMkLst>
            <pc:docMk/>
            <pc:sldMk cId="2858277977" sldId="523"/>
            <ac:spMk id="688" creationId="{EFDDDEA7-CA22-4AA2-88A0-0DB57A2CB7BA}"/>
          </ac:spMkLst>
        </pc:spChg>
        <pc:spChg chg="add del mod">
          <ac:chgData name="Ragnhild Halvorsrud" userId="917ea340-fd63-490f-a7db-68428d24cf32" providerId="ADAL" clId="{3F26B701-AADC-4668-AAA4-FB7BA2B947B1}" dt="2020-06-19T09:17:47.506" v="5162"/>
          <ac:spMkLst>
            <pc:docMk/>
            <pc:sldMk cId="2858277977" sldId="523"/>
            <ac:spMk id="689" creationId="{C55CFC18-EF83-4043-AAB5-2B965DAA268D}"/>
          </ac:spMkLst>
        </pc:spChg>
        <pc:spChg chg="add del mod">
          <ac:chgData name="Ragnhild Halvorsrud" userId="917ea340-fd63-490f-a7db-68428d24cf32" providerId="ADAL" clId="{3F26B701-AADC-4668-AAA4-FB7BA2B947B1}" dt="2020-06-19T09:17:47.506" v="5162"/>
          <ac:spMkLst>
            <pc:docMk/>
            <pc:sldMk cId="2858277977" sldId="523"/>
            <ac:spMk id="690" creationId="{164FBD6C-8205-4E00-A3F3-1B114EB86B71}"/>
          </ac:spMkLst>
        </pc:spChg>
        <pc:spChg chg="add del mod">
          <ac:chgData name="Ragnhild Halvorsrud" userId="917ea340-fd63-490f-a7db-68428d24cf32" providerId="ADAL" clId="{3F26B701-AADC-4668-AAA4-FB7BA2B947B1}" dt="2020-06-19T09:17:47.506" v="5162"/>
          <ac:spMkLst>
            <pc:docMk/>
            <pc:sldMk cId="2858277977" sldId="523"/>
            <ac:spMk id="692" creationId="{AB8C0799-B3CE-4AD2-B0D9-38BAE39BE9BD}"/>
          </ac:spMkLst>
        </pc:spChg>
        <pc:spChg chg="add del mod">
          <ac:chgData name="Ragnhild Halvorsrud" userId="917ea340-fd63-490f-a7db-68428d24cf32" providerId="ADAL" clId="{3F26B701-AADC-4668-AAA4-FB7BA2B947B1}" dt="2020-06-19T09:17:47.506" v="5162"/>
          <ac:spMkLst>
            <pc:docMk/>
            <pc:sldMk cId="2858277977" sldId="523"/>
            <ac:spMk id="693" creationId="{1E39A577-6682-45CC-8C5B-90CFCF7E502C}"/>
          </ac:spMkLst>
        </pc:spChg>
        <pc:spChg chg="add del mod">
          <ac:chgData name="Ragnhild Halvorsrud" userId="917ea340-fd63-490f-a7db-68428d24cf32" providerId="ADAL" clId="{3F26B701-AADC-4668-AAA4-FB7BA2B947B1}" dt="2020-06-19T09:17:47.506" v="5162"/>
          <ac:spMkLst>
            <pc:docMk/>
            <pc:sldMk cId="2858277977" sldId="523"/>
            <ac:spMk id="694" creationId="{07C4A928-37BB-44A2-8EE2-A5550FF3C87F}"/>
          </ac:spMkLst>
        </pc:spChg>
        <pc:spChg chg="add del mod">
          <ac:chgData name="Ragnhild Halvorsrud" userId="917ea340-fd63-490f-a7db-68428d24cf32" providerId="ADAL" clId="{3F26B701-AADC-4668-AAA4-FB7BA2B947B1}" dt="2020-06-19T09:17:47.506" v="5162"/>
          <ac:spMkLst>
            <pc:docMk/>
            <pc:sldMk cId="2858277977" sldId="523"/>
            <ac:spMk id="695" creationId="{35395466-17B2-4474-AD2B-1735D8CCBFCC}"/>
          </ac:spMkLst>
        </pc:spChg>
        <pc:spChg chg="add del mod">
          <ac:chgData name="Ragnhild Halvorsrud" userId="917ea340-fd63-490f-a7db-68428d24cf32" providerId="ADAL" clId="{3F26B701-AADC-4668-AAA4-FB7BA2B947B1}" dt="2020-06-19T09:17:47.506" v="5162"/>
          <ac:spMkLst>
            <pc:docMk/>
            <pc:sldMk cId="2858277977" sldId="523"/>
            <ac:spMk id="696" creationId="{AFD605E3-1B77-48F4-9754-D75CD6EF38C5}"/>
          </ac:spMkLst>
        </pc:spChg>
        <pc:spChg chg="add del mod">
          <ac:chgData name="Ragnhild Halvorsrud" userId="917ea340-fd63-490f-a7db-68428d24cf32" providerId="ADAL" clId="{3F26B701-AADC-4668-AAA4-FB7BA2B947B1}" dt="2020-06-19T09:17:47.506" v="5162"/>
          <ac:spMkLst>
            <pc:docMk/>
            <pc:sldMk cId="2858277977" sldId="523"/>
            <ac:spMk id="697" creationId="{968E8A6E-1420-4D9D-AB0E-9FE3BFDA776B}"/>
          </ac:spMkLst>
        </pc:spChg>
        <pc:spChg chg="add del mod">
          <ac:chgData name="Ragnhild Halvorsrud" userId="917ea340-fd63-490f-a7db-68428d24cf32" providerId="ADAL" clId="{3F26B701-AADC-4668-AAA4-FB7BA2B947B1}" dt="2020-06-19T09:17:47.506" v="5162"/>
          <ac:spMkLst>
            <pc:docMk/>
            <pc:sldMk cId="2858277977" sldId="523"/>
            <ac:spMk id="699" creationId="{63D2F793-B60D-4B2F-8382-636DBFAAA833}"/>
          </ac:spMkLst>
        </pc:spChg>
        <pc:spChg chg="add del mod">
          <ac:chgData name="Ragnhild Halvorsrud" userId="917ea340-fd63-490f-a7db-68428d24cf32" providerId="ADAL" clId="{3F26B701-AADC-4668-AAA4-FB7BA2B947B1}" dt="2020-06-19T09:17:47.506" v="5162"/>
          <ac:spMkLst>
            <pc:docMk/>
            <pc:sldMk cId="2858277977" sldId="523"/>
            <ac:spMk id="700" creationId="{C43BCB4E-72D9-41D8-B5AC-69112935FB26}"/>
          </ac:spMkLst>
        </pc:spChg>
        <pc:spChg chg="add del mod">
          <ac:chgData name="Ragnhild Halvorsrud" userId="917ea340-fd63-490f-a7db-68428d24cf32" providerId="ADAL" clId="{3F26B701-AADC-4668-AAA4-FB7BA2B947B1}" dt="2020-06-19T09:17:47.506" v="5162"/>
          <ac:spMkLst>
            <pc:docMk/>
            <pc:sldMk cId="2858277977" sldId="523"/>
            <ac:spMk id="701" creationId="{AF905867-BD4E-4707-A79C-52E4E86CB358}"/>
          </ac:spMkLst>
        </pc:spChg>
        <pc:spChg chg="add del mod">
          <ac:chgData name="Ragnhild Halvorsrud" userId="917ea340-fd63-490f-a7db-68428d24cf32" providerId="ADAL" clId="{3F26B701-AADC-4668-AAA4-FB7BA2B947B1}" dt="2020-06-19T09:17:47.506" v="5162"/>
          <ac:spMkLst>
            <pc:docMk/>
            <pc:sldMk cId="2858277977" sldId="523"/>
            <ac:spMk id="702" creationId="{EFB1C0D5-F0B3-49CE-B94A-01ED9689454E}"/>
          </ac:spMkLst>
        </pc:spChg>
        <pc:spChg chg="add del mod">
          <ac:chgData name="Ragnhild Halvorsrud" userId="917ea340-fd63-490f-a7db-68428d24cf32" providerId="ADAL" clId="{3F26B701-AADC-4668-AAA4-FB7BA2B947B1}" dt="2020-06-19T09:17:47.506" v="5162"/>
          <ac:spMkLst>
            <pc:docMk/>
            <pc:sldMk cId="2858277977" sldId="523"/>
            <ac:spMk id="703" creationId="{B9F5BF4B-75F4-4FF0-9638-B9F476228307}"/>
          </ac:spMkLst>
        </pc:spChg>
        <pc:spChg chg="add del mod">
          <ac:chgData name="Ragnhild Halvorsrud" userId="917ea340-fd63-490f-a7db-68428d24cf32" providerId="ADAL" clId="{3F26B701-AADC-4668-AAA4-FB7BA2B947B1}" dt="2020-06-19T09:17:47.506" v="5162"/>
          <ac:spMkLst>
            <pc:docMk/>
            <pc:sldMk cId="2858277977" sldId="523"/>
            <ac:spMk id="704" creationId="{06AB6F70-1E96-4A2F-B834-283BE5CC8865}"/>
          </ac:spMkLst>
        </pc:spChg>
        <pc:spChg chg="add del mod">
          <ac:chgData name="Ragnhild Halvorsrud" userId="917ea340-fd63-490f-a7db-68428d24cf32" providerId="ADAL" clId="{3F26B701-AADC-4668-AAA4-FB7BA2B947B1}" dt="2020-06-19T09:17:47.506" v="5162"/>
          <ac:spMkLst>
            <pc:docMk/>
            <pc:sldMk cId="2858277977" sldId="523"/>
            <ac:spMk id="706" creationId="{3F98AC0C-4D85-4E83-9B04-BB9AB87B2FAA}"/>
          </ac:spMkLst>
        </pc:spChg>
        <pc:spChg chg="add del mod">
          <ac:chgData name="Ragnhild Halvorsrud" userId="917ea340-fd63-490f-a7db-68428d24cf32" providerId="ADAL" clId="{3F26B701-AADC-4668-AAA4-FB7BA2B947B1}" dt="2020-06-19T09:17:47.506" v="5162"/>
          <ac:spMkLst>
            <pc:docMk/>
            <pc:sldMk cId="2858277977" sldId="523"/>
            <ac:spMk id="707" creationId="{2F483F1F-CEB3-4C9C-A14F-92733304B2E8}"/>
          </ac:spMkLst>
        </pc:spChg>
        <pc:spChg chg="add del mod">
          <ac:chgData name="Ragnhild Halvorsrud" userId="917ea340-fd63-490f-a7db-68428d24cf32" providerId="ADAL" clId="{3F26B701-AADC-4668-AAA4-FB7BA2B947B1}" dt="2020-06-19T09:17:47.506" v="5162"/>
          <ac:spMkLst>
            <pc:docMk/>
            <pc:sldMk cId="2858277977" sldId="523"/>
            <ac:spMk id="708" creationId="{C488238F-0930-4718-A641-135975598927}"/>
          </ac:spMkLst>
        </pc:spChg>
        <pc:spChg chg="add del mod">
          <ac:chgData name="Ragnhild Halvorsrud" userId="917ea340-fd63-490f-a7db-68428d24cf32" providerId="ADAL" clId="{3F26B701-AADC-4668-AAA4-FB7BA2B947B1}" dt="2020-06-19T09:17:47.506" v="5162"/>
          <ac:spMkLst>
            <pc:docMk/>
            <pc:sldMk cId="2858277977" sldId="523"/>
            <ac:spMk id="709" creationId="{AFE46AF2-848A-49C2-A71A-23CD21D2C9F0}"/>
          </ac:spMkLst>
        </pc:spChg>
        <pc:spChg chg="add del mod">
          <ac:chgData name="Ragnhild Halvorsrud" userId="917ea340-fd63-490f-a7db-68428d24cf32" providerId="ADAL" clId="{3F26B701-AADC-4668-AAA4-FB7BA2B947B1}" dt="2020-06-19T09:17:47.506" v="5162"/>
          <ac:spMkLst>
            <pc:docMk/>
            <pc:sldMk cId="2858277977" sldId="523"/>
            <ac:spMk id="710" creationId="{3312EE61-F067-409A-A824-E2A5483FEE12}"/>
          </ac:spMkLst>
        </pc:spChg>
        <pc:spChg chg="add del mod">
          <ac:chgData name="Ragnhild Halvorsrud" userId="917ea340-fd63-490f-a7db-68428d24cf32" providerId="ADAL" clId="{3F26B701-AADC-4668-AAA4-FB7BA2B947B1}" dt="2020-06-19T09:17:47.506" v="5162"/>
          <ac:spMkLst>
            <pc:docMk/>
            <pc:sldMk cId="2858277977" sldId="523"/>
            <ac:spMk id="711" creationId="{0273F79A-AC97-4B54-8950-39EA94724923}"/>
          </ac:spMkLst>
        </pc:spChg>
        <pc:spChg chg="add del mod">
          <ac:chgData name="Ragnhild Halvorsrud" userId="917ea340-fd63-490f-a7db-68428d24cf32" providerId="ADAL" clId="{3F26B701-AADC-4668-AAA4-FB7BA2B947B1}" dt="2020-06-19T09:17:47.506" v="5162"/>
          <ac:spMkLst>
            <pc:docMk/>
            <pc:sldMk cId="2858277977" sldId="523"/>
            <ac:spMk id="713" creationId="{9BFEAE37-4496-4901-A6A5-F28259A08A17}"/>
          </ac:spMkLst>
        </pc:spChg>
        <pc:spChg chg="add del mod">
          <ac:chgData name="Ragnhild Halvorsrud" userId="917ea340-fd63-490f-a7db-68428d24cf32" providerId="ADAL" clId="{3F26B701-AADC-4668-AAA4-FB7BA2B947B1}" dt="2020-06-19T09:17:47.506" v="5162"/>
          <ac:spMkLst>
            <pc:docMk/>
            <pc:sldMk cId="2858277977" sldId="523"/>
            <ac:spMk id="714" creationId="{EB6B5604-2FAA-4E8A-A2F1-FDBDA3C6E323}"/>
          </ac:spMkLst>
        </pc:spChg>
        <pc:spChg chg="add del mod">
          <ac:chgData name="Ragnhild Halvorsrud" userId="917ea340-fd63-490f-a7db-68428d24cf32" providerId="ADAL" clId="{3F26B701-AADC-4668-AAA4-FB7BA2B947B1}" dt="2020-06-19T09:17:47.506" v="5162"/>
          <ac:spMkLst>
            <pc:docMk/>
            <pc:sldMk cId="2858277977" sldId="523"/>
            <ac:spMk id="715" creationId="{63FE2179-F419-4D3D-B8A8-9927829E32E6}"/>
          </ac:spMkLst>
        </pc:spChg>
        <pc:spChg chg="add del mod">
          <ac:chgData name="Ragnhild Halvorsrud" userId="917ea340-fd63-490f-a7db-68428d24cf32" providerId="ADAL" clId="{3F26B701-AADC-4668-AAA4-FB7BA2B947B1}" dt="2020-06-19T09:17:47.506" v="5162"/>
          <ac:spMkLst>
            <pc:docMk/>
            <pc:sldMk cId="2858277977" sldId="523"/>
            <ac:spMk id="716" creationId="{AB14A70A-9120-4D9C-8B4E-DF0A725A2A0E}"/>
          </ac:spMkLst>
        </pc:spChg>
        <pc:spChg chg="add del mod">
          <ac:chgData name="Ragnhild Halvorsrud" userId="917ea340-fd63-490f-a7db-68428d24cf32" providerId="ADAL" clId="{3F26B701-AADC-4668-AAA4-FB7BA2B947B1}" dt="2020-06-19T09:17:47.506" v="5162"/>
          <ac:spMkLst>
            <pc:docMk/>
            <pc:sldMk cId="2858277977" sldId="523"/>
            <ac:spMk id="717" creationId="{1235C0BC-09A0-40B8-AFC6-7839ED292E42}"/>
          </ac:spMkLst>
        </pc:spChg>
        <pc:spChg chg="add del mod">
          <ac:chgData name="Ragnhild Halvorsrud" userId="917ea340-fd63-490f-a7db-68428d24cf32" providerId="ADAL" clId="{3F26B701-AADC-4668-AAA4-FB7BA2B947B1}" dt="2020-06-19T09:17:47.506" v="5162"/>
          <ac:spMkLst>
            <pc:docMk/>
            <pc:sldMk cId="2858277977" sldId="523"/>
            <ac:spMk id="718" creationId="{288BBA10-88B6-46C9-95B8-2AEB7048E48A}"/>
          </ac:spMkLst>
        </pc:spChg>
        <pc:spChg chg="add del mod">
          <ac:chgData name="Ragnhild Halvorsrud" userId="917ea340-fd63-490f-a7db-68428d24cf32" providerId="ADAL" clId="{3F26B701-AADC-4668-AAA4-FB7BA2B947B1}" dt="2020-06-19T09:17:47.506" v="5162"/>
          <ac:spMkLst>
            <pc:docMk/>
            <pc:sldMk cId="2858277977" sldId="523"/>
            <ac:spMk id="719" creationId="{1726B96D-F02E-4CF4-A184-8E20047FE461}"/>
          </ac:spMkLst>
        </pc:spChg>
        <pc:spChg chg="add del mod">
          <ac:chgData name="Ragnhild Halvorsrud" userId="917ea340-fd63-490f-a7db-68428d24cf32" providerId="ADAL" clId="{3F26B701-AADC-4668-AAA4-FB7BA2B947B1}" dt="2020-06-19T09:17:47.506" v="5162"/>
          <ac:spMkLst>
            <pc:docMk/>
            <pc:sldMk cId="2858277977" sldId="523"/>
            <ac:spMk id="720" creationId="{D462F209-25EE-4A9A-94B6-04668F9A3901}"/>
          </ac:spMkLst>
        </pc:spChg>
        <pc:spChg chg="add del mod">
          <ac:chgData name="Ragnhild Halvorsrud" userId="917ea340-fd63-490f-a7db-68428d24cf32" providerId="ADAL" clId="{3F26B701-AADC-4668-AAA4-FB7BA2B947B1}" dt="2020-06-19T09:17:47.506" v="5162"/>
          <ac:spMkLst>
            <pc:docMk/>
            <pc:sldMk cId="2858277977" sldId="523"/>
            <ac:spMk id="721" creationId="{926852F3-0B02-4768-A8EF-523A87240573}"/>
          </ac:spMkLst>
        </pc:spChg>
        <pc:spChg chg="add del mod">
          <ac:chgData name="Ragnhild Halvorsrud" userId="917ea340-fd63-490f-a7db-68428d24cf32" providerId="ADAL" clId="{3F26B701-AADC-4668-AAA4-FB7BA2B947B1}" dt="2020-06-19T09:17:47.506" v="5162"/>
          <ac:spMkLst>
            <pc:docMk/>
            <pc:sldMk cId="2858277977" sldId="523"/>
            <ac:spMk id="722" creationId="{C7544492-AEFF-4F59-AEB4-58F6DF7EDB45}"/>
          </ac:spMkLst>
        </pc:spChg>
        <pc:spChg chg="add del mod">
          <ac:chgData name="Ragnhild Halvorsrud" userId="917ea340-fd63-490f-a7db-68428d24cf32" providerId="ADAL" clId="{3F26B701-AADC-4668-AAA4-FB7BA2B947B1}" dt="2020-06-19T09:17:47.506" v="5162"/>
          <ac:spMkLst>
            <pc:docMk/>
            <pc:sldMk cId="2858277977" sldId="523"/>
            <ac:spMk id="723" creationId="{4E2C98E3-1EEE-4D1E-B4B5-FF9C9C663472}"/>
          </ac:spMkLst>
        </pc:spChg>
        <pc:spChg chg="mod">
          <ac:chgData name="Ragnhild Halvorsrud" userId="917ea340-fd63-490f-a7db-68428d24cf32" providerId="ADAL" clId="{3F26B701-AADC-4668-AAA4-FB7BA2B947B1}" dt="2020-06-19T09:17:33.543" v="5159"/>
          <ac:spMkLst>
            <pc:docMk/>
            <pc:sldMk cId="2858277977" sldId="523"/>
            <ac:spMk id="734" creationId="{28302101-7E3D-44AC-A77B-27A85F339750}"/>
          </ac:spMkLst>
        </pc:spChg>
        <pc:spChg chg="mod">
          <ac:chgData name="Ragnhild Halvorsrud" userId="917ea340-fd63-490f-a7db-68428d24cf32" providerId="ADAL" clId="{3F26B701-AADC-4668-AAA4-FB7BA2B947B1}" dt="2020-06-19T09:17:33.543" v="5159"/>
          <ac:spMkLst>
            <pc:docMk/>
            <pc:sldMk cId="2858277977" sldId="523"/>
            <ac:spMk id="735" creationId="{275AF153-18B6-4C4E-BA1D-B5DEE98DB4A7}"/>
          </ac:spMkLst>
        </pc:spChg>
        <pc:spChg chg="mod">
          <ac:chgData name="Ragnhild Halvorsrud" userId="917ea340-fd63-490f-a7db-68428d24cf32" providerId="ADAL" clId="{3F26B701-AADC-4668-AAA4-FB7BA2B947B1}" dt="2020-06-19T09:17:33.543" v="5159"/>
          <ac:spMkLst>
            <pc:docMk/>
            <pc:sldMk cId="2858277977" sldId="523"/>
            <ac:spMk id="736" creationId="{0B17FC2D-0EB6-48EA-915C-BF6DB80A3680}"/>
          </ac:spMkLst>
        </pc:spChg>
        <pc:spChg chg="mod">
          <ac:chgData name="Ragnhild Halvorsrud" userId="917ea340-fd63-490f-a7db-68428d24cf32" providerId="ADAL" clId="{3F26B701-AADC-4668-AAA4-FB7BA2B947B1}" dt="2020-06-19T09:17:33.543" v="5159"/>
          <ac:spMkLst>
            <pc:docMk/>
            <pc:sldMk cId="2858277977" sldId="523"/>
            <ac:spMk id="737" creationId="{CCE366B1-154D-4850-BF1C-A57EB631D90D}"/>
          </ac:spMkLst>
        </pc:spChg>
        <pc:spChg chg="mod">
          <ac:chgData name="Ragnhild Halvorsrud" userId="917ea340-fd63-490f-a7db-68428d24cf32" providerId="ADAL" clId="{3F26B701-AADC-4668-AAA4-FB7BA2B947B1}" dt="2020-06-19T09:17:33.543" v="5159"/>
          <ac:spMkLst>
            <pc:docMk/>
            <pc:sldMk cId="2858277977" sldId="523"/>
            <ac:spMk id="738" creationId="{91B6B66D-D293-4E59-A95E-5527BE7A367F}"/>
          </ac:spMkLst>
        </pc:spChg>
        <pc:spChg chg="mod">
          <ac:chgData name="Ragnhild Halvorsrud" userId="917ea340-fd63-490f-a7db-68428d24cf32" providerId="ADAL" clId="{3F26B701-AADC-4668-AAA4-FB7BA2B947B1}" dt="2020-06-19T09:17:33.543" v="5159"/>
          <ac:spMkLst>
            <pc:docMk/>
            <pc:sldMk cId="2858277977" sldId="523"/>
            <ac:spMk id="739" creationId="{8A5912C0-772E-4A2C-80D2-F9872F1FFAE9}"/>
          </ac:spMkLst>
        </pc:spChg>
        <pc:spChg chg="mod">
          <ac:chgData name="Ragnhild Halvorsrud" userId="917ea340-fd63-490f-a7db-68428d24cf32" providerId="ADAL" clId="{3F26B701-AADC-4668-AAA4-FB7BA2B947B1}" dt="2020-06-19T09:17:33.543" v="5159"/>
          <ac:spMkLst>
            <pc:docMk/>
            <pc:sldMk cId="2858277977" sldId="523"/>
            <ac:spMk id="740" creationId="{158607E8-5EE9-4228-9195-5CA234CEBCC3}"/>
          </ac:spMkLst>
        </pc:spChg>
        <pc:spChg chg="mod">
          <ac:chgData name="Ragnhild Halvorsrud" userId="917ea340-fd63-490f-a7db-68428d24cf32" providerId="ADAL" clId="{3F26B701-AADC-4668-AAA4-FB7BA2B947B1}" dt="2020-06-19T09:17:33.543" v="5159"/>
          <ac:spMkLst>
            <pc:docMk/>
            <pc:sldMk cId="2858277977" sldId="523"/>
            <ac:spMk id="742" creationId="{9A8BF3C1-A469-4194-8791-78153D60B849}"/>
          </ac:spMkLst>
        </pc:spChg>
        <pc:spChg chg="mod">
          <ac:chgData name="Ragnhild Halvorsrud" userId="917ea340-fd63-490f-a7db-68428d24cf32" providerId="ADAL" clId="{3F26B701-AADC-4668-AAA4-FB7BA2B947B1}" dt="2020-06-19T09:17:33.543" v="5159"/>
          <ac:spMkLst>
            <pc:docMk/>
            <pc:sldMk cId="2858277977" sldId="523"/>
            <ac:spMk id="743" creationId="{8B74AF9C-7A2B-4BAF-939E-491C73E68E74}"/>
          </ac:spMkLst>
        </pc:spChg>
        <pc:spChg chg="mod">
          <ac:chgData name="Ragnhild Halvorsrud" userId="917ea340-fd63-490f-a7db-68428d24cf32" providerId="ADAL" clId="{3F26B701-AADC-4668-AAA4-FB7BA2B947B1}" dt="2020-06-19T09:17:33.543" v="5159"/>
          <ac:spMkLst>
            <pc:docMk/>
            <pc:sldMk cId="2858277977" sldId="523"/>
            <ac:spMk id="744" creationId="{6CCC69E6-435C-4A9E-B479-820157A8E8C3}"/>
          </ac:spMkLst>
        </pc:spChg>
        <pc:spChg chg="mod">
          <ac:chgData name="Ragnhild Halvorsrud" userId="917ea340-fd63-490f-a7db-68428d24cf32" providerId="ADAL" clId="{3F26B701-AADC-4668-AAA4-FB7BA2B947B1}" dt="2020-06-19T09:17:33.543" v="5159"/>
          <ac:spMkLst>
            <pc:docMk/>
            <pc:sldMk cId="2858277977" sldId="523"/>
            <ac:spMk id="745" creationId="{F79806DD-F6FE-491A-B209-56E1F744F460}"/>
          </ac:spMkLst>
        </pc:spChg>
        <pc:spChg chg="mod">
          <ac:chgData name="Ragnhild Halvorsrud" userId="917ea340-fd63-490f-a7db-68428d24cf32" providerId="ADAL" clId="{3F26B701-AADC-4668-AAA4-FB7BA2B947B1}" dt="2020-06-19T09:17:33.543" v="5159"/>
          <ac:spMkLst>
            <pc:docMk/>
            <pc:sldMk cId="2858277977" sldId="523"/>
            <ac:spMk id="746" creationId="{3117667E-C8E4-40FA-8887-638F1F11A272}"/>
          </ac:spMkLst>
        </pc:spChg>
        <pc:spChg chg="mod">
          <ac:chgData name="Ragnhild Halvorsrud" userId="917ea340-fd63-490f-a7db-68428d24cf32" providerId="ADAL" clId="{3F26B701-AADC-4668-AAA4-FB7BA2B947B1}" dt="2020-06-19T09:17:33.543" v="5159"/>
          <ac:spMkLst>
            <pc:docMk/>
            <pc:sldMk cId="2858277977" sldId="523"/>
            <ac:spMk id="747" creationId="{8ECA3811-B113-4572-AEFE-0F030AABFE27}"/>
          </ac:spMkLst>
        </pc:spChg>
        <pc:spChg chg="mod">
          <ac:chgData name="Ragnhild Halvorsrud" userId="917ea340-fd63-490f-a7db-68428d24cf32" providerId="ADAL" clId="{3F26B701-AADC-4668-AAA4-FB7BA2B947B1}" dt="2020-06-19T09:17:33.543" v="5159"/>
          <ac:spMkLst>
            <pc:docMk/>
            <pc:sldMk cId="2858277977" sldId="523"/>
            <ac:spMk id="748" creationId="{899A46D2-E207-44DD-80B3-A25ED7F81066}"/>
          </ac:spMkLst>
        </pc:spChg>
        <pc:spChg chg="mod">
          <ac:chgData name="Ragnhild Halvorsrud" userId="917ea340-fd63-490f-a7db-68428d24cf32" providerId="ADAL" clId="{3F26B701-AADC-4668-AAA4-FB7BA2B947B1}" dt="2020-06-19T09:17:33.543" v="5159"/>
          <ac:spMkLst>
            <pc:docMk/>
            <pc:sldMk cId="2858277977" sldId="523"/>
            <ac:spMk id="750" creationId="{3844DF65-AFAC-4920-A5EC-1DC31014D1FC}"/>
          </ac:spMkLst>
        </pc:spChg>
        <pc:spChg chg="mod">
          <ac:chgData name="Ragnhild Halvorsrud" userId="917ea340-fd63-490f-a7db-68428d24cf32" providerId="ADAL" clId="{3F26B701-AADC-4668-AAA4-FB7BA2B947B1}" dt="2020-06-19T09:17:33.543" v="5159"/>
          <ac:spMkLst>
            <pc:docMk/>
            <pc:sldMk cId="2858277977" sldId="523"/>
            <ac:spMk id="751" creationId="{0DE5E79C-6F29-4D82-B840-5409CEAA86D2}"/>
          </ac:spMkLst>
        </pc:spChg>
        <pc:spChg chg="mod">
          <ac:chgData name="Ragnhild Halvorsrud" userId="917ea340-fd63-490f-a7db-68428d24cf32" providerId="ADAL" clId="{3F26B701-AADC-4668-AAA4-FB7BA2B947B1}" dt="2020-06-19T09:17:33.543" v="5159"/>
          <ac:spMkLst>
            <pc:docMk/>
            <pc:sldMk cId="2858277977" sldId="523"/>
            <ac:spMk id="752" creationId="{6D8F9EAA-80A2-4210-A78F-552015FBF1D2}"/>
          </ac:spMkLst>
        </pc:spChg>
        <pc:spChg chg="mod">
          <ac:chgData name="Ragnhild Halvorsrud" userId="917ea340-fd63-490f-a7db-68428d24cf32" providerId="ADAL" clId="{3F26B701-AADC-4668-AAA4-FB7BA2B947B1}" dt="2020-06-19T09:17:33.543" v="5159"/>
          <ac:spMkLst>
            <pc:docMk/>
            <pc:sldMk cId="2858277977" sldId="523"/>
            <ac:spMk id="753" creationId="{00BEE292-2A47-4CE5-8B38-1C209328A2B8}"/>
          </ac:spMkLst>
        </pc:spChg>
        <pc:spChg chg="mod">
          <ac:chgData name="Ragnhild Halvorsrud" userId="917ea340-fd63-490f-a7db-68428d24cf32" providerId="ADAL" clId="{3F26B701-AADC-4668-AAA4-FB7BA2B947B1}" dt="2020-06-19T09:17:33.543" v="5159"/>
          <ac:spMkLst>
            <pc:docMk/>
            <pc:sldMk cId="2858277977" sldId="523"/>
            <ac:spMk id="754" creationId="{94895E3E-23CF-431B-B5D6-7802DB0420C1}"/>
          </ac:spMkLst>
        </pc:spChg>
        <pc:spChg chg="mod">
          <ac:chgData name="Ragnhild Halvorsrud" userId="917ea340-fd63-490f-a7db-68428d24cf32" providerId="ADAL" clId="{3F26B701-AADC-4668-AAA4-FB7BA2B947B1}" dt="2020-06-19T09:17:33.543" v="5159"/>
          <ac:spMkLst>
            <pc:docMk/>
            <pc:sldMk cId="2858277977" sldId="523"/>
            <ac:spMk id="755" creationId="{E6192249-BB89-447F-8E77-6D24C4A08863}"/>
          </ac:spMkLst>
        </pc:spChg>
        <pc:spChg chg="mod">
          <ac:chgData name="Ragnhild Halvorsrud" userId="917ea340-fd63-490f-a7db-68428d24cf32" providerId="ADAL" clId="{3F26B701-AADC-4668-AAA4-FB7BA2B947B1}" dt="2020-06-19T09:17:33.543" v="5159"/>
          <ac:spMkLst>
            <pc:docMk/>
            <pc:sldMk cId="2858277977" sldId="523"/>
            <ac:spMk id="756" creationId="{2872D771-5A0B-4769-8E3D-A19E14567604}"/>
          </ac:spMkLst>
        </pc:spChg>
        <pc:spChg chg="mod">
          <ac:chgData name="Ragnhild Halvorsrud" userId="917ea340-fd63-490f-a7db-68428d24cf32" providerId="ADAL" clId="{3F26B701-AADC-4668-AAA4-FB7BA2B947B1}" dt="2020-06-19T09:17:33.543" v="5159"/>
          <ac:spMkLst>
            <pc:docMk/>
            <pc:sldMk cId="2858277977" sldId="523"/>
            <ac:spMk id="758" creationId="{2DFE40A9-88DB-452A-BBEF-F0A0C3FE312A}"/>
          </ac:spMkLst>
        </pc:spChg>
        <pc:spChg chg="mod">
          <ac:chgData name="Ragnhild Halvorsrud" userId="917ea340-fd63-490f-a7db-68428d24cf32" providerId="ADAL" clId="{3F26B701-AADC-4668-AAA4-FB7BA2B947B1}" dt="2020-06-19T09:17:33.543" v="5159"/>
          <ac:spMkLst>
            <pc:docMk/>
            <pc:sldMk cId="2858277977" sldId="523"/>
            <ac:spMk id="759" creationId="{158A9AAF-7E3E-4E4F-8E99-23986275A750}"/>
          </ac:spMkLst>
        </pc:spChg>
        <pc:spChg chg="mod">
          <ac:chgData name="Ragnhild Halvorsrud" userId="917ea340-fd63-490f-a7db-68428d24cf32" providerId="ADAL" clId="{3F26B701-AADC-4668-AAA4-FB7BA2B947B1}" dt="2020-06-19T09:17:33.543" v="5159"/>
          <ac:spMkLst>
            <pc:docMk/>
            <pc:sldMk cId="2858277977" sldId="523"/>
            <ac:spMk id="760" creationId="{7874DFE1-B14F-4B69-BA98-94FB363D9D6E}"/>
          </ac:spMkLst>
        </pc:spChg>
        <pc:spChg chg="mod">
          <ac:chgData name="Ragnhild Halvorsrud" userId="917ea340-fd63-490f-a7db-68428d24cf32" providerId="ADAL" clId="{3F26B701-AADC-4668-AAA4-FB7BA2B947B1}" dt="2020-06-19T09:17:33.543" v="5159"/>
          <ac:spMkLst>
            <pc:docMk/>
            <pc:sldMk cId="2858277977" sldId="523"/>
            <ac:spMk id="761" creationId="{AD33CF4B-C1DD-459F-A2CC-94739E40100C}"/>
          </ac:spMkLst>
        </pc:spChg>
        <pc:spChg chg="mod">
          <ac:chgData name="Ragnhild Halvorsrud" userId="917ea340-fd63-490f-a7db-68428d24cf32" providerId="ADAL" clId="{3F26B701-AADC-4668-AAA4-FB7BA2B947B1}" dt="2020-06-19T09:17:33.543" v="5159"/>
          <ac:spMkLst>
            <pc:docMk/>
            <pc:sldMk cId="2858277977" sldId="523"/>
            <ac:spMk id="762" creationId="{66634809-8BAA-41EE-B5D3-FDE88CD9D5F0}"/>
          </ac:spMkLst>
        </pc:spChg>
        <pc:spChg chg="mod">
          <ac:chgData name="Ragnhild Halvorsrud" userId="917ea340-fd63-490f-a7db-68428d24cf32" providerId="ADAL" clId="{3F26B701-AADC-4668-AAA4-FB7BA2B947B1}" dt="2020-06-19T09:17:33.543" v="5159"/>
          <ac:spMkLst>
            <pc:docMk/>
            <pc:sldMk cId="2858277977" sldId="523"/>
            <ac:spMk id="763" creationId="{BB9F3F1E-F067-4C25-B11E-6A738D6F3D25}"/>
          </ac:spMkLst>
        </pc:spChg>
        <pc:spChg chg="mod">
          <ac:chgData name="Ragnhild Halvorsrud" userId="917ea340-fd63-490f-a7db-68428d24cf32" providerId="ADAL" clId="{3F26B701-AADC-4668-AAA4-FB7BA2B947B1}" dt="2020-06-19T09:17:33.543" v="5159"/>
          <ac:spMkLst>
            <pc:docMk/>
            <pc:sldMk cId="2858277977" sldId="523"/>
            <ac:spMk id="764" creationId="{14E7FDAB-6E7E-4E04-B1CA-D1CD4E5E3B46}"/>
          </ac:spMkLst>
        </pc:spChg>
        <pc:spChg chg="mod">
          <ac:chgData name="Ragnhild Halvorsrud" userId="917ea340-fd63-490f-a7db-68428d24cf32" providerId="ADAL" clId="{3F26B701-AADC-4668-AAA4-FB7BA2B947B1}" dt="2020-06-19T09:17:33.543" v="5159"/>
          <ac:spMkLst>
            <pc:docMk/>
            <pc:sldMk cId="2858277977" sldId="523"/>
            <ac:spMk id="766" creationId="{0A895F31-374F-44E3-BC80-B66DD49E854F}"/>
          </ac:spMkLst>
        </pc:spChg>
        <pc:spChg chg="mod">
          <ac:chgData name="Ragnhild Halvorsrud" userId="917ea340-fd63-490f-a7db-68428d24cf32" providerId="ADAL" clId="{3F26B701-AADC-4668-AAA4-FB7BA2B947B1}" dt="2020-06-19T09:17:33.543" v="5159"/>
          <ac:spMkLst>
            <pc:docMk/>
            <pc:sldMk cId="2858277977" sldId="523"/>
            <ac:spMk id="767" creationId="{403AB16D-F652-47D1-96F9-B6E40D661600}"/>
          </ac:spMkLst>
        </pc:spChg>
        <pc:spChg chg="mod">
          <ac:chgData name="Ragnhild Halvorsrud" userId="917ea340-fd63-490f-a7db-68428d24cf32" providerId="ADAL" clId="{3F26B701-AADC-4668-AAA4-FB7BA2B947B1}" dt="2020-06-19T09:17:33.543" v="5159"/>
          <ac:spMkLst>
            <pc:docMk/>
            <pc:sldMk cId="2858277977" sldId="523"/>
            <ac:spMk id="768" creationId="{FBAFC055-E173-44FA-ABC4-BA53C8CDA779}"/>
          </ac:spMkLst>
        </pc:spChg>
        <pc:spChg chg="mod">
          <ac:chgData name="Ragnhild Halvorsrud" userId="917ea340-fd63-490f-a7db-68428d24cf32" providerId="ADAL" clId="{3F26B701-AADC-4668-AAA4-FB7BA2B947B1}" dt="2020-06-19T09:17:33.543" v="5159"/>
          <ac:spMkLst>
            <pc:docMk/>
            <pc:sldMk cId="2858277977" sldId="523"/>
            <ac:spMk id="769" creationId="{A754A3F7-4AE4-466F-84CF-1AF09A2492E7}"/>
          </ac:spMkLst>
        </pc:spChg>
        <pc:spChg chg="mod">
          <ac:chgData name="Ragnhild Halvorsrud" userId="917ea340-fd63-490f-a7db-68428d24cf32" providerId="ADAL" clId="{3F26B701-AADC-4668-AAA4-FB7BA2B947B1}" dt="2020-06-19T09:17:33.543" v="5159"/>
          <ac:spMkLst>
            <pc:docMk/>
            <pc:sldMk cId="2858277977" sldId="523"/>
            <ac:spMk id="770" creationId="{D53ED2E5-719F-47BC-BE10-874B61EC0756}"/>
          </ac:spMkLst>
        </pc:spChg>
        <pc:spChg chg="mod">
          <ac:chgData name="Ragnhild Halvorsrud" userId="917ea340-fd63-490f-a7db-68428d24cf32" providerId="ADAL" clId="{3F26B701-AADC-4668-AAA4-FB7BA2B947B1}" dt="2020-06-19T09:17:33.543" v="5159"/>
          <ac:spMkLst>
            <pc:docMk/>
            <pc:sldMk cId="2858277977" sldId="523"/>
            <ac:spMk id="771" creationId="{046C3708-9CD3-401A-8B31-FA79DCA37ECC}"/>
          </ac:spMkLst>
        </pc:spChg>
        <pc:spChg chg="mod">
          <ac:chgData name="Ragnhild Halvorsrud" userId="917ea340-fd63-490f-a7db-68428d24cf32" providerId="ADAL" clId="{3F26B701-AADC-4668-AAA4-FB7BA2B947B1}" dt="2020-06-19T09:17:33.543" v="5159"/>
          <ac:spMkLst>
            <pc:docMk/>
            <pc:sldMk cId="2858277977" sldId="523"/>
            <ac:spMk id="772" creationId="{CC82FC91-BBFF-4A67-B8B4-F64727A5951C}"/>
          </ac:spMkLst>
        </pc:spChg>
        <pc:spChg chg="mod">
          <ac:chgData name="Ragnhild Halvorsrud" userId="917ea340-fd63-490f-a7db-68428d24cf32" providerId="ADAL" clId="{3F26B701-AADC-4668-AAA4-FB7BA2B947B1}" dt="2020-06-19T09:17:33.543" v="5159"/>
          <ac:spMkLst>
            <pc:docMk/>
            <pc:sldMk cId="2858277977" sldId="523"/>
            <ac:spMk id="773" creationId="{E7F6B134-3AFA-470A-B1E5-366A436CC006}"/>
          </ac:spMkLst>
        </pc:spChg>
        <pc:spChg chg="mod">
          <ac:chgData name="Ragnhild Halvorsrud" userId="917ea340-fd63-490f-a7db-68428d24cf32" providerId="ADAL" clId="{3F26B701-AADC-4668-AAA4-FB7BA2B947B1}" dt="2020-06-19T09:17:33.543" v="5159"/>
          <ac:spMkLst>
            <pc:docMk/>
            <pc:sldMk cId="2858277977" sldId="523"/>
            <ac:spMk id="774" creationId="{5441B6C4-F7C5-4B03-A24F-3B08A589B061}"/>
          </ac:spMkLst>
        </pc:spChg>
        <pc:spChg chg="mod">
          <ac:chgData name="Ragnhild Halvorsrud" userId="917ea340-fd63-490f-a7db-68428d24cf32" providerId="ADAL" clId="{3F26B701-AADC-4668-AAA4-FB7BA2B947B1}" dt="2020-06-19T09:17:33.543" v="5159"/>
          <ac:spMkLst>
            <pc:docMk/>
            <pc:sldMk cId="2858277977" sldId="523"/>
            <ac:spMk id="775" creationId="{D91F3D76-3A55-4452-9A67-28709C250D98}"/>
          </ac:spMkLst>
        </pc:spChg>
        <pc:spChg chg="mod">
          <ac:chgData name="Ragnhild Halvorsrud" userId="917ea340-fd63-490f-a7db-68428d24cf32" providerId="ADAL" clId="{3F26B701-AADC-4668-AAA4-FB7BA2B947B1}" dt="2020-06-19T09:17:33.543" v="5159"/>
          <ac:spMkLst>
            <pc:docMk/>
            <pc:sldMk cId="2858277977" sldId="523"/>
            <ac:spMk id="776" creationId="{6EB8B97A-63BB-4C2E-8E25-08362BAA275E}"/>
          </ac:spMkLst>
        </pc:spChg>
        <pc:spChg chg="mod">
          <ac:chgData name="Ragnhild Halvorsrud" userId="917ea340-fd63-490f-a7db-68428d24cf32" providerId="ADAL" clId="{3F26B701-AADC-4668-AAA4-FB7BA2B947B1}" dt="2020-06-19T09:17:33.543" v="5159"/>
          <ac:spMkLst>
            <pc:docMk/>
            <pc:sldMk cId="2858277977" sldId="523"/>
            <ac:spMk id="777" creationId="{14E691EA-D048-4297-B61B-7D05E2B1DFF6}"/>
          </ac:spMkLst>
        </pc:spChg>
        <pc:spChg chg="mod">
          <ac:chgData name="Ragnhild Halvorsrud" userId="917ea340-fd63-490f-a7db-68428d24cf32" providerId="ADAL" clId="{3F26B701-AADC-4668-AAA4-FB7BA2B947B1}" dt="2020-06-19T09:17:33.543" v="5159"/>
          <ac:spMkLst>
            <pc:docMk/>
            <pc:sldMk cId="2858277977" sldId="523"/>
            <ac:spMk id="788" creationId="{15BCF20D-7A3E-4AE8-B1A6-6AC6F5FB0DF8}"/>
          </ac:spMkLst>
        </pc:spChg>
        <pc:spChg chg="mod">
          <ac:chgData name="Ragnhild Halvorsrud" userId="917ea340-fd63-490f-a7db-68428d24cf32" providerId="ADAL" clId="{3F26B701-AADC-4668-AAA4-FB7BA2B947B1}" dt="2020-06-19T09:17:33.543" v="5159"/>
          <ac:spMkLst>
            <pc:docMk/>
            <pc:sldMk cId="2858277977" sldId="523"/>
            <ac:spMk id="789" creationId="{541071C8-AFDC-4BA0-8162-A8441D36ACE9}"/>
          </ac:spMkLst>
        </pc:spChg>
        <pc:spChg chg="mod">
          <ac:chgData name="Ragnhild Halvorsrud" userId="917ea340-fd63-490f-a7db-68428d24cf32" providerId="ADAL" clId="{3F26B701-AADC-4668-AAA4-FB7BA2B947B1}" dt="2020-06-19T09:17:33.543" v="5159"/>
          <ac:spMkLst>
            <pc:docMk/>
            <pc:sldMk cId="2858277977" sldId="523"/>
            <ac:spMk id="790" creationId="{D6D3CBAB-4921-4A52-A796-73765C108F52}"/>
          </ac:spMkLst>
        </pc:spChg>
        <pc:spChg chg="mod">
          <ac:chgData name="Ragnhild Halvorsrud" userId="917ea340-fd63-490f-a7db-68428d24cf32" providerId="ADAL" clId="{3F26B701-AADC-4668-AAA4-FB7BA2B947B1}" dt="2020-06-19T09:17:33.543" v="5159"/>
          <ac:spMkLst>
            <pc:docMk/>
            <pc:sldMk cId="2858277977" sldId="523"/>
            <ac:spMk id="792" creationId="{0D41D9E3-9E73-4A69-A6F7-664619EAA827}"/>
          </ac:spMkLst>
        </pc:spChg>
        <pc:spChg chg="mod">
          <ac:chgData name="Ragnhild Halvorsrud" userId="917ea340-fd63-490f-a7db-68428d24cf32" providerId="ADAL" clId="{3F26B701-AADC-4668-AAA4-FB7BA2B947B1}" dt="2020-06-19T09:17:33.543" v="5159"/>
          <ac:spMkLst>
            <pc:docMk/>
            <pc:sldMk cId="2858277977" sldId="523"/>
            <ac:spMk id="793" creationId="{4F3C2DE4-D5AC-4EF8-974F-A30BD9F9C783}"/>
          </ac:spMkLst>
        </pc:spChg>
        <pc:spChg chg="mod">
          <ac:chgData name="Ragnhild Halvorsrud" userId="917ea340-fd63-490f-a7db-68428d24cf32" providerId="ADAL" clId="{3F26B701-AADC-4668-AAA4-FB7BA2B947B1}" dt="2020-06-19T09:17:33.543" v="5159"/>
          <ac:spMkLst>
            <pc:docMk/>
            <pc:sldMk cId="2858277977" sldId="523"/>
            <ac:spMk id="794" creationId="{12FCB5E8-D82E-49D8-93C8-48055686D62D}"/>
          </ac:spMkLst>
        </pc:spChg>
        <pc:spChg chg="mod">
          <ac:chgData name="Ragnhild Halvorsrud" userId="917ea340-fd63-490f-a7db-68428d24cf32" providerId="ADAL" clId="{3F26B701-AADC-4668-AAA4-FB7BA2B947B1}" dt="2020-06-19T09:17:33.543" v="5159"/>
          <ac:spMkLst>
            <pc:docMk/>
            <pc:sldMk cId="2858277977" sldId="523"/>
            <ac:spMk id="796" creationId="{48EC98E2-6D61-4F07-9C55-6C5A9BBE6131}"/>
          </ac:spMkLst>
        </pc:spChg>
        <pc:spChg chg="mod">
          <ac:chgData name="Ragnhild Halvorsrud" userId="917ea340-fd63-490f-a7db-68428d24cf32" providerId="ADAL" clId="{3F26B701-AADC-4668-AAA4-FB7BA2B947B1}" dt="2020-06-19T09:17:33.543" v="5159"/>
          <ac:spMkLst>
            <pc:docMk/>
            <pc:sldMk cId="2858277977" sldId="523"/>
            <ac:spMk id="797" creationId="{89918427-2DAB-44E6-9491-E5AFF7A4B6BE}"/>
          </ac:spMkLst>
        </pc:spChg>
        <pc:spChg chg="add del mod">
          <ac:chgData name="Ragnhild Halvorsrud" userId="917ea340-fd63-490f-a7db-68428d24cf32" providerId="ADAL" clId="{3F26B701-AADC-4668-AAA4-FB7BA2B947B1}" dt="2020-06-19T09:17:47.506" v="5162"/>
          <ac:spMkLst>
            <pc:docMk/>
            <pc:sldMk cId="2858277977" sldId="523"/>
            <ac:spMk id="800" creationId="{3E5142B9-DCA8-4C6E-AEF2-0BDAA2426670}"/>
          </ac:spMkLst>
        </pc:spChg>
        <pc:spChg chg="add del mod">
          <ac:chgData name="Ragnhild Halvorsrud" userId="917ea340-fd63-490f-a7db-68428d24cf32" providerId="ADAL" clId="{3F26B701-AADC-4668-AAA4-FB7BA2B947B1}" dt="2020-06-19T09:17:47.506" v="5162"/>
          <ac:spMkLst>
            <pc:docMk/>
            <pc:sldMk cId="2858277977" sldId="523"/>
            <ac:spMk id="801" creationId="{E6C03ABB-7A59-4C10-B331-191005C4764C}"/>
          </ac:spMkLst>
        </pc:spChg>
        <pc:spChg chg="add del mod">
          <ac:chgData name="Ragnhild Halvorsrud" userId="917ea340-fd63-490f-a7db-68428d24cf32" providerId="ADAL" clId="{3F26B701-AADC-4668-AAA4-FB7BA2B947B1}" dt="2020-06-19T09:17:47.506" v="5162"/>
          <ac:spMkLst>
            <pc:docMk/>
            <pc:sldMk cId="2858277977" sldId="523"/>
            <ac:spMk id="802" creationId="{4675AAD5-4065-4A6D-91F6-67AC20CB8517}"/>
          </ac:spMkLst>
        </pc:spChg>
        <pc:spChg chg="add del mod">
          <ac:chgData name="Ragnhild Halvorsrud" userId="917ea340-fd63-490f-a7db-68428d24cf32" providerId="ADAL" clId="{3F26B701-AADC-4668-AAA4-FB7BA2B947B1}" dt="2020-06-19T09:17:47.506" v="5162"/>
          <ac:spMkLst>
            <pc:docMk/>
            <pc:sldMk cId="2858277977" sldId="523"/>
            <ac:spMk id="803" creationId="{782DBE43-1377-4FE2-8B51-5C750D1E2B67}"/>
          </ac:spMkLst>
        </pc:spChg>
        <pc:spChg chg="add del mod">
          <ac:chgData name="Ragnhild Halvorsrud" userId="917ea340-fd63-490f-a7db-68428d24cf32" providerId="ADAL" clId="{3F26B701-AADC-4668-AAA4-FB7BA2B947B1}" dt="2020-06-19T09:17:47.506" v="5162"/>
          <ac:spMkLst>
            <pc:docMk/>
            <pc:sldMk cId="2858277977" sldId="523"/>
            <ac:spMk id="804" creationId="{0D6C8383-39E8-4910-B67C-C3DA85473C6E}"/>
          </ac:spMkLst>
        </pc:spChg>
        <pc:spChg chg="add del mod">
          <ac:chgData name="Ragnhild Halvorsrud" userId="917ea340-fd63-490f-a7db-68428d24cf32" providerId="ADAL" clId="{3F26B701-AADC-4668-AAA4-FB7BA2B947B1}" dt="2020-06-19T09:17:47.506" v="5162"/>
          <ac:spMkLst>
            <pc:docMk/>
            <pc:sldMk cId="2858277977" sldId="523"/>
            <ac:spMk id="806" creationId="{4E11F456-9CB9-4DC2-B15E-C6A73ADAEAB1}"/>
          </ac:spMkLst>
        </pc:spChg>
        <pc:spChg chg="add del mod">
          <ac:chgData name="Ragnhild Halvorsrud" userId="917ea340-fd63-490f-a7db-68428d24cf32" providerId="ADAL" clId="{3F26B701-AADC-4668-AAA4-FB7BA2B947B1}" dt="2020-06-19T09:17:47.506" v="5162"/>
          <ac:spMkLst>
            <pc:docMk/>
            <pc:sldMk cId="2858277977" sldId="523"/>
            <ac:spMk id="807" creationId="{0B930F36-3377-453B-9021-21237998AC68}"/>
          </ac:spMkLst>
        </pc:spChg>
        <pc:spChg chg="add del mod">
          <ac:chgData name="Ragnhild Halvorsrud" userId="917ea340-fd63-490f-a7db-68428d24cf32" providerId="ADAL" clId="{3F26B701-AADC-4668-AAA4-FB7BA2B947B1}" dt="2020-06-19T09:17:47.506" v="5162"/>
          <ac:spMkLst>
            <pc:docMk/>
            <pc:sldMk cId="2858277977" sldId="523"/>
            <ac:spMk id="808" creationId="{E356CC48-E7F8-4729-8EFC-727B5395F975}"/>
          </ac:spMkLst>
        </pc:spChg>
        <pc:spChg chg="add del mod">
          <ac:chgData name="Ragnhild Halvorsrud" userId="917ea340-fd63-490f-a7db-68428d24cf32" providerId="ADAL" clId="{3F26B701-AADC-4668-AAA4-FB7BA2B947B1}" dt="2020-06-19T09:17:47.506" v="5162"/>
          <ac:spMkLst>
            <pc:docMk/>
            <pc:sldMk cId="2858277977" sldId="523"/>
            <ac:spMk id="809" creationId="{7C2487C5-63A1-4A2A-A391-25C8663B6897}"/>
          </ac:spMkLst>
        </pc:spChg>
        <pc:spChg chg="add del mod">
          <ac:chgData name="Ragnhild Halvorsrud" userId="917ea340-fd63-490f-a7db-68428d24cf32" providerId="ADAL" clId="{3F26B701-AADC-4668-AAA4-FB7BA2B947B1}" dt="2020-06-19T09:17:47.506" v="5162"/>
          <ac:spMkLst>
            <pc:docMk/>
            <pc:sldMk cId="2858277977" sldId="523"/>
            <ac:spMk id="810" creationId="{F60C0411-43C4-4C6F-BF63-8256AD74556A}"/>
          </ac:spMkLst>
        </pc:spChg>
        <pc:spChg chg="add del mod">
          <ac:chgData name="Ragnhild Halvorsrud" userId="917ea340-fd63-490f-a7db-68428d24cf32" providerId="ADAL" clId="{3F26B701-AADC-4668-AAA4-FB7BA2B947B1}" dt="2020-06-19T09:17:47.506" v="5162"/>
          <ac:spMkLst>
            <pc:docMk/>
            <pc:sldMk cId="2858277977" sldId="523"/>
            <ac:spMk id="812" creationId="{DF8D379A-9F71-4DE1-B45E-7A14EB7CEB1B}"/>
          </ac:spMkLst>
        </pc:spChg>
        <pc:spChg chg="add del mod">
          <ac:chgData name="Ragnhild Halvorsrud" userId="917ea340-fd63-490f-a7db-68428d24cf32" providerId="ADAL" clId="{3F26B701-AADC-4668-AAA4-FB7BA2B947B1}" dt="2020-06-19T09:17:47.506" v="5162"/>
          <ac:spMkLst>
            <pc:docMk/>
            <pc:sldMk cId="2858277977" sldId="523"/>
            <ac:spMk id="813" creationId="{0E470C04-9EF0-4769-AAD4-5A6BCDB2AC1C}"/>
          </ac:spMkLst>
        </pc:spChg>
        <pc:spChg chg="add del mod">
          <ac:chgData name="Ragnhild Halvorsrud" userId="917ea340-fd63-490f-a7db-68428d24cf32" providerId="ADAL" clId="{3F26B701-AADC-4668-AAA4-FB7BA2B947B1}" dt="2020-06-19T09:17:47.506" v="5162"/>
          <ac:spMkLst>
            <pc:docMk/>
            <pc:sldMk cId="2858277977" sldId="523"/>
            <ac:spMk id="814" creationId="{562217FD-E5C5-418A-AA18-09620875C33D}"/>
          </ac:spMkLst>
        </pc:spChg>
        <pc:spChg chg="add del mod">
          <ac:chgData name="Ragnhild Halvorsrud" userId="917ea340-fd63-490f-a7db-68428d24cf32" providerId="ADAL" clId="{3F26B701-AADC-4668-AAA4-FB7BA2B947B1}" dt="2020-06-19T09:17:47.506" v="5162"/>
          <ac:spMkLst>
            <pc:docMk/>
            <pc:sldMk cId="2858277977" sldId="523"/>
            <ac:spMk id="815" creationId="{5CB4BD9E-5873-4EC5-959E-9BAE44433F28}"/>
          </ac:spMkLst>
        </pc:spChg>
        <pc:spChg chg="add del mod">
          <ac:chgData name="Ragnhild Halvorsrud" userId="917ea340-fd63-490f-a7db-68428d24cf32" providerId="ADAL" clId="{3F26B701-AADC-4668-AAA4-FB7BA2B947B1}" dt="2020-06-19T09:17:47.506" v="5162"/>
          <ac:spMkLst>
            <pc:docMk/>
            <pc:sldMk cId="2858277977" sldId="523"/>
            <ac:spMk id="816" creationId="{6C8FABFA-1F2A-4030-862B-C6F8F79370FB}"/>
          </ac:spMkLst>
        </pc:spChg>
        <pc:spChg chg="add del mod">
          <ac:chgData name="Ragnhild Halvorsrud" userId="917ea340-fd63-490f-a7db-68428d24cf32" providerId="ADAL" clId="{3F26B701-AADC-4668-AAA4-FB7BA2B947B1}" dt="2020-06-19T09:17:47.506" v="5162"/>
          <ac:spMkLst>
            <pc:docMk/>
            <pc:sldMk cId="2858277977" sldId="523"/>
            <ac:spMk id="818" creationId="{86F043DD-6298-423F-9C3E-AF48D49C87CC}"/>
          </ac:spMkLst>
        </pc:spChg>
        <pc:spChg chg="add del mod">
          <ac:chgData name="Ragnhild Halvorsrud" userId="917ea340-fd63-490f-a7db-68428d24cf32" providerId="ADAL" clId="{3F26B701-AADC-4668-AAA4-FB7BA2B947B1}" dt="2020-06-19T09:17:47.506" v="5162"/>
          <ac:spMkLst>
            <pc:docMk/>
            <pc:sldMk cId="2858277977" sldId="523"/>
            <ac:spMk id="819" creationId="{FEF91B9E-EB71-4C61-B59E-631B63120B13}"/>
          </ac:spMkLst>
        </pc:spChg>
        <pc:spChg chg="add del mod">
          <ac:chgData name="Ragnhild Halvorsrud" userId="917ea340-fd63-490f-a7db-68428d24cf32" providerId="ADAL" clId="{3F26B701-AADC-4668-AAA4-FB7BA2B947B1}" dt="2020-06-19T09:17:47.506" v="5162"/>
          <ac:spMkLst>
            <pc:docMk/>
            <pc:sldMk cId="2858277977" sldId="523"/>
            <ac:spMk id="820" creationId="{A168536A-BE1B-4F23-A2AD-76D93E7FAA25}"/>
          </ac:spMkLst>
        </pc:spChg>
        <pc:spChg chg="add del mod">
          <ac:chgData name="Ragnhild Halvorsrud" userId="917ea340-fd63-490f-a7db-68428d24cf32" providerId="ADAL" clId="{3F26B701-AADC-4668-AAA4-FB7BA2B947B1}" dt="2020-06-19T09:17:47.506" v="5162"/>
          <ac:spMkLst>
            <pc:docMk/>
            <pc:sldMk cId="2858277977" sldId="523"/>
            <ac:spMk id="821" creationId="{13915E0D-4F1A-4FA7-A588-B4CB0B697CC9}"/>
          </ac:spMkLst>
        </pc:spChg>
        <pc:spChg chg="add del mod">
          <ac:chgData name="Ragnhild Halvorsrud" userId="917ea340-fd63-490f-a7db-68428d24cf32" providerId="ADAL" clId="{3F26B701-AADC-4668-AAA4-FB7BA2B947B1}" dt="2020-06-19T09:17:47.506" v="5162"/>
          <ac:spMkLst>
            <pc:docMk/>
            <pc:sldMk cId="2858277977" sldId="523"/>
            <ac:spMk id="822" creationId="{35B9BB70-B151-4394-9E19-09E89463988B}"/>
          </ac:spMkLst>
        </pc:spChg>
        <pc:spChg chg="add del mod">
          <ac:chgData name="Ragnhild Halvorsrud" userId="917ea340-fd63-490f-a7db-68428d24cf32" providerId="ADAL" clId="{3F26B701-AADC-4668-AAA4-FB7BA2B947B1}" dt="2020-06-19T09:17:47.506" v="5162"/>
          <ac:spMkLst>
            <pc:docMk/>
            <pc:sldMk cId="2858277977" sldId="523"/>
            <ac:spMk id="823" creationId="{F38D26CA-6296-4FED-B5D5-8D5F427C22E9}"/>
          </ac:spMkLst>
        </pc:spChg>
        <pc:spChg chg="add del mod">
          <ac:chgData name="Ragnhild Halvorsrud" userId="917ea340-fd63-490f-a7db-68428d24cf32" providerId="ADAL" clId="{3F26B701-AADC-4668-AAA4-FB7BA2B947B1}" dt="2020-06-19T09:17:47.506" v="5162"/>
          <ac:spMkLst>
            <pc:docMk/>
            <pc:sldMk cId="2858277977" sldId="523"/>
            <ac:spMk id="824" creationId="{89817BC2-B5F9-4359-86B5-EB61A0B07D00}"/>
          </ac:spMkLst>
        </pc:spChg>
        <pc:spChg chg="add del mod">
          <ac:chgData name="Ragnhild Halvorsrud" userId="917ea340-fd63-490f-a7db-68428d24cf32" providerId="ADAL" clId="{3F26B701-AADC-4668-AAA4-FB7BA2B947B1}" dt="2020-06-19T09:17:47.506" v="5162"/>
          <ac:spMkLst>
            <pc:docMk/>
            <pc:sldMk cId="2858277977" sldId="523"/>
            <ac:spMk id="825" creationId="{F2933095-8AF5-4DC4-91C7-A487296535C1}"/>
          </ac:spMkLst>
        </pc:spChg>
        <pc:spChg chg="add del mod">
          <ac:chgData name="Ragnhild Halvorsrud" userId="917ea340-fd63-490f-a7db-68428d24cf32" providerId="ADAL" clId="{3F26B701-AADC-4668-AAA4-FB7BA2B947B1}" dt="2020-06-19T09:17:47.506" v="5162"/>
          <ac:spMkLst>
            <pc:docMk/>
            <pc:sldMk cId="2858277977" sldId="523"/>
            <ac:spMk id="826" creationId="{D6F5FE44-C46A-4464-ABFD-59E40B9D6F20}"/>
          </ac:spMkLst>
        </pc:spChg>
        <pc:spChg chg="add del mod">
          <ac:chgData name="Ragnhild Halvorsrud" userId="917ea340-fd63-490f-a7db-68428d24cf32" providerId="ADAL" clId="{3F26B701-AADC-4668-AAA4-FB7BA2B947B1}" dt="2020-06-19T09:17:47.506" v="5162"/>
          <ac:spMkLst>
            <pc:docMk/>
            <pc:sldMk cId="2858277977" sldId="523"/>
            <ac:spMk id="834" creationId="{57650BC3-70F4-4A7A-B928-F1290A96E9CD}"/>
          </ac:spMkLst>
        </pc:spChg>
        <pc:spChg chg="add del mod">
          <ac:chgData name="Ragnhild Halvorsrud" userId="917ea340-fd63-490f-a7db-68428d24cf32" providerId="ADAL" clId="{3F26B701-AADC-4668-AAA4-FB7BA2B947B1}" dt="2020-06-19T09:17:47.506" v="5162"/>
          <ac:spMkLst>
            <pc:docMk/>
            <pc:sldMk cId="2858277977" sldId="523"/>
            <ac:spMk id="836" creationId="{DCF97289-9F94-4D1D-89A1-24E76B9009DD}"/>
          </ac:spMkLst>
        </pc:spChg>
        <pc:spChg chg="add del mod">
          <ac:chgData name="Ragnhild Halvorsrud" userId="917ea340-fd63-490f-a7db-68428d24cf32" providerId="ADAL" clId="{3F26B701-AADC-4668-AAA4-FB7BA2B947B1}" dt="2020-06-19T09:17:47.506" v="5162"/>
          <ac:spMkLst>
            <pc:docMk/>
            <pc:sldMk cId="2858277977" sldId="523"/>
            <ac:spMk id="839" creationId="{F3A7170A-656C-4484-803D-5AC691094C26}"/>
          </ac:spMkLst>
        </pc:spChg>
        <pc:spChg chg="add del mod">
          <ac:chgData name="Ragnhild Halvorsrud" userId="917ea340-fd63-490f-a7db-68428d24cf32" providerId="ADAL" clId="{3F26B701-AADC-4668-AAA4-FB7BA2B947B1}" dt="2020-06-19T09:17:47.506" v="5162"/>
          <ac:spMkLst>
            <pc:docMk/>
            <pc:sldMk cId="2858277977" sldId="523"/>
            <ac:spMk id="840" creationId="{80C8C409-3D5C-4ADA-8915-7B372B9AB166}"/>
          </ac:spMkLst>
        </pc:spChg>
        <pc:spChg chg="add del mod">
          <ac:chgData name="Ragnhild Halvorsrud" userId="917ea340-fd63-490f-a7db-68428d24cf32" providerId="ADAL" clId="{3F26B701-AADC-4668-AAA4-FB7BA2B947B1}" dt="2020-06-19T09:17:47.506" v="5162"/>
          <ac:spMkLst>
            <pc:docMk/>
            <pc:sldMk cId="2858277977" sldId="523"/>
            <ac:spMk id="843" creationId="{3097F4BD-A3B8-4BA0-890D-7C85908F02CF}"/>
          </ac:spMkLst>
        </pc:spChg>
        <pc:spChg chg="add del mod">
          <ac:chgData name="Ragnhild Halvorsrud" userId="917ea340-fd63-490f-a7db-68428d24cf32" providerId="ADAL" clId="{3F26B701-AADC-4668-AAA4-FB7BA2B947B1}" dt="2020-06-19T09:17:47.506" v="5162"/>
          <ac:spMkLst>
            <pc:docMk/>
            <pc:sldMk cId="2858277977" sldId="523"/>
            <ac:spMk id="844" creationId="{9D1809E0-210C-4FAC-A60A-1A3FFF603052}"/>
          </ac:spMkLst>
        </pc:spChg>
        <pc:spChg chg="add del mod">
          <ac:chgData name="Ragnhild Halvorsrud" userId="917ea340-fd63-490f-a7db-68428d24cf32" providerId="ADAL" clId="{3F26B701-AADC-4668-AAA4-FB7BA2B947B1}" dt="2020-06-19T09:17:47.506" v="5162"/>
          <ac:spMkLst>
            <pc:docMk/>
            <pc:sldMk cId="2858277977" sldId="523"/>
            <ac:spMk id="846" creationId="{DCA75D95-ECDD-4F8F-AA8E-A062FF590A0C}"/>
          </ac:spMkLst>
        </pc:spChg>
        <pc:spChg chg="add del mod">
          <ac:chgData name="Ragnhild Halvorsrud" userId="917ea340-fd63-490f-a7db-68428d24cf32" providerId="ADAL" clId="{3F26B701-AADC-4668-AAA4-FB7BA2B947B1}" dt="2020-06-19T09:17:47.506" v="5162"/>
          <ac:spMkLst>
            <pc:docMk/>
            <pc:sldMk cId="2858277977" sldId="523"/>
            <ac:spMk id="849" creationId="{347EA4DA-D551-42C5-872E-A9A8902AD41E}"/>
          </ac:spMkLst>
        </pc:spChg>
        <pc:spChg chg="add del mod">
          <ac:chgData name="Ragnhild Halvorsrud" userId="917ea340-fd63-490f-a7db-68428d24cf32" providerId="ADAL" clId="{3F26B701-AADC-4668-AAA4-FB7BA2B947B1}" dt="2020-06-19T09:17:47.506" v="5162"/>
          <ac:spMkLst>
            <pc:docMk/>
            <pc:sldMk cId="2858277977" sldId="523"/>
            <ac:spMk id="850" creationId="{A9FFBBBB-6149-4107-81DC-54DA20BAEAE7}"/>
          </ac:spMkLst>
        </pc:spChg>
        <pc:spChg chg="add del mod">
          <ac:chgData name="Ragnhild Halvorsrud" userId="917ea340-fd63-490f-a7db-68428d24cf32" providerId="ADAL" clId="{3F26B701-AADC-4668-AAA4-FB7BA2B947B1}" dt="2020-06-19T09:17:47.506" v="5162"/>
          <ac:spMkLst>
            <pc:docMk/>
            <pc:sldMk cId="2858277977" sldId="523"/>
            <ac:spMk id="851" creationId="{FB9BCE28-32D2-45A2-B7EA-4E5FC362D621}"/>
          </ac:spMkLst>
        </pc:spChg>
        <pc:spChg chg="add del mod">
          <ac:chgData name="Ragnhild Halvorsrud" userId="917ea340-fd63-490f-a7db-68428d24cf32" providerId="ADAL" clId="{3F26B701-AADC-4668-AAA4-FB7BA2B947B1}" dt="2020-06-19T09:17:47.506" v="5162"/>
          <ac:spMkLst>
            <pc:docMk/>
            <pc:sldMk cId="2858277977" sldId="523"/>
            <ac:spMk id="852" creationId="{4E47089C-82C3-437E-BF5A-F531A409857D}"/>
          </ac:spMkLst>
        </pc:spChg>
        <pc:spChg chg="add del mod">
          <ac:chgData name="Ragnhild Halvorsrud" userId="917ea340-fd63-490f-a7db-68428d24cf32" providerId="ADAL" clId="{3F26B701-AADC-4668-AAA4-FB7BA2B947B1}" dt="2020-06-19T09:17:47.506" v="5162"/>
          <ac:spMkLst>
            <pc:docMk/>
            <pc:sldMk cId="2858277977" sldId="523"/>
            <ac:spMk id="857" creationId="{1ABC9394-8F38-4C08-BA1A-0F09C2058FE1}"/>
          </ac:spMkLst>
        </pc:spChg>
        <pc:spChg chg="add del mod">
          <ac:chgData name="Ragnhild Halvorsrud" userId="917ea340-fd63-490f-a7db-68428d24cf32" providerId="ADAL" clId="{3F26B701-AADC-4668-AAA4-FB7BA2B947B1}" dt="2020-06-19T09:17:47.506" v="5162"/>
          <ac:spMkLst>
            <pc:docMk/>
            <pc:sldMk cId="2858277977" sldId="523"/>
            <ac:spMk id="859" creationId="{9A77646A-A590-4138-B45D-3148BF1599F4}"/>
          </ac:spMkLst>
        </pc:spChg>
        <pc:spChg chg="add del mod">
          <ac:chgData name="Ragnhild Halvorsrud" userId="917ea340-fd63-490f-a7db-68428d24cf32" providerId="ADAL" clId="{3F26B701-AADC-4668-AAA4-FB7BA2B947B1}" dt="2020-06-19T09:17:47.506" v="5162"/>
          <ac:spMkLst>
            <pc:docMk/>
            <pc:sldMk cId="2858277977" sldId="523"/>
            <ac:spMk id="862" creationId="{8F91DC6B-04E2-470A-A516-E3A28E819230}"/>
          </ac:spMkLst>
        </pc:spChg>
        <pc:spChg chg="add del mod">
          <ac:chgData name="Ragnhild Halvorsrud" userId="917ea340-fd63-490f-a7db-68428d24cf32" providerId="ADAL" clId="{3F26B701-AADC-4668-AAA4-FB7BA2B947B1}" dt="2020-06-19T09:17:47.506" v="5162"/>
          <ac:spMkLst>
            <pc:docMk/>
            <pc:sldMk cId="2858277977" sldId="523"/>
            <ac:spMk id="863" creationId="{9EC0F22A-B485-45F6-8959-998309F3EE40}"/>
          </ac:spMkLst>
        </pc:spChg>
        <pc:spChg chg="add del mod">
          <ac:chgData name="Ragnhild Halvorsrud" userId="917ea340-fd63-490f-a7db-68428d24cf32" providerId="ADAL" clId="{3F26B701-AADC-4668-AAA4-FB7BA2B947B1}" dt="2020-06-19T09:17:47.506" v="5162"/>
          <ac:spMkLst>
            <pc:docMk/>
            <pc:sldMk cId="2858277977" sldId="523"/>
            <ac:spMk id="864" creationId="{9E0D80C0-D1EA-480E-8859-E927A630EF57}"/>
          </ac:spMkLst>
        </pc:spChg>
        <pc:spChg chg="add del mod">
          <ac:chgData name="Ragnhild Halvorsrud" userId="917ea340-fd63-490f-a7db-68428d24cf32" providerId="ADAL" clId="{3F26B701-AADC-4668-AAA4-FB7BA2B947B1}" dt="2020-06-19T09:17:47.506" v="5162"/>
          <ac:spMkLst>
            <pc:docMk/>
            <pc:sldMk cId="2858277977" sldId="523"/>
            <ac:spMk id="866" creationId="{E9FB9AE0-0739-4F1E-8342-F068242A5683}"/>
          </ac:spMkLst>
        </pc:spChg>
        <pc:spChg chg="add del mod">
          <ac:chgData name="Ragnhild Halvorsrud" userId="917ea340-fd63-490f-a7db-68428d24cf32" providerId="ADAL" clId="{3F26B701-AADC-4668-AAA4-FB7BA2B947B1}" dt="2020-06-19T09:17:47.506" v="5162"/>
          <ac:spMkLst>
            <pc:docMk/>
            <pc:sldMk cId="2858277977" sldId="523"/>
            <ac:spMk id="867" creationId="{23A3B78C-4D3F-47D6-9AB9-F69CE5F189A7}"/>
          </ac:spMkLst>
        </pc:spChg>
        <pc:spChg chg="add del mod">
          <ac:chgData name="Ragnhild Halvorsrud" userId="917ea340-fd63-490f-a7db-68428d24cf32" providerId="ADAL" clId="{3F26B701-AADC-4668-AAA4-FB7BA2B947B1}" dt="2020-06-19T09:17:47.506" v="5162"/>
          <ac:spMkLst>
            <pc:docMk/>
            <pc:sldMk cId="2858277977" sldId="523"/>
            <ac:spMk id="868" creationId="{F8569636-21B7-44FC-8979-07DBD7FD8B6F}"/>
          </ac:spMkLst>
        </pc:spChg>
        <pc:spChg chg="add del mod">
          <ac:chgData name="Ragnhild Halvorsrud" userId="917ea340-fd63-490f-a7db-68428d24cf32" providerId="ADAL" clId="{3F26B701-AADC-4668-AAA4-FB7BA2B947B1}" dt="2020-06-19T09:17:47.506" v="5162"/>
          <ac:spMkLst>
            <pc:docMk/>
            <pc:sldMk cId="2858277977" sldId="523"/>
            <ac:spMk id="872" creationId="{2C998322-741E-4F22-87B0-B63CACF10518}"/>
          </ac:spMkLst>
        </pc:spChg>
        <pc:spChg chg="add del mod">
          <ac:chgData name="Ragnhild Halvorsrud" userId="917ea340-fd63-490f-a7db-68428d24cf32" providerId="ADAL" clId="{3F26B701-AADC-4668-AAA4-FB7BA2B947B1}" dt="2020-06-19T09:17:47.506" v="5162"/>
          <ac:spMkLst>
            <pc:docMk/>
            <pc:sldMk cId="2858277977" sldId="523"/>
            <ac:spMk id="873" creationId="{50C0FC3E-2B34-44ED-B890-7B89CA5BA70F}"/>
          </ac:spMkLst>
        </pc:spChg>
        <pc:spChg chg="add del mod">
          <ac:chgData name="Ragnhild Halvorsrud" userId="917ea340-fd63-490f-a7db-68428d24cf32" providerId="ADAL" clId="{3F26B701-AADC-4668-AAA4-FB7BA2B947B1}" dt="2020-06-19T09:17:47.506" v="5162"/>
          <ac:spMkLst>
            <pc:docMk/>
            <pc:sldMk cId="2858277977" sldId="523"/>
            <ac:spMk id="877" creationId="{3665B697-C04D-451F-934E-F21DC6CE1DD2}"/>
          </ac:spMkLst>
        </pc:spChg>
        <pc:spChg chg="add del mod">
          <ac:chgData name="Ragnhild Halvorsrud" userId="917ea340-fd63-490f-a7db-68428d24cf32" providerId="ADAL" clId="{3F26B701-AADC-4668-AAA4-FB7BA2B947B1}" dt="2020-06-19T09:17:47.506" v="5162"/>
          <ac:spMkLst>
            <pc:docMk/>
            <pc:sldMk cId="2858277977" sldId="523"/>
            <ac:spMk id="880" creationId="{644C23F1-36B6-441B-BEF8-730C13555C4D}"/>
          </ac:spMkLst>
        </pc:spChg>
        <pc:spChg chg="add del mod">
          <ac:chgData name="Ragnhild Halvorsrud" userId="917ea340-fd63-490f-a7db-68428d24cf32" providerId="ADAL" clId="{3F26B701-AADC-4668-AAA4-FB7BA2B947B1}" dt="2020-06-19T09:17:47.506" v="5162"/>
          <ac:spMkLst>
            <pc:docMk/>
            <pc:sldMk cId="2858277977" sldId="523"/>
            <ac:spMk id="882" creationId="{C0908E29-1449-4D2F-837E-A6413188DC6E}"/>
          </ac:spMkLst>
        </pc:spChg>
        <pc:spChg chg="add del mod">
          <ac:chgData name="Ragnhild Halvorsrud" userId="917ea340-fd63-490f-a7db-68428d24cf32" providerId="ADAL" clId="{3F26B701-AADC-4668-AAA4-FB7BA2B947B1}" dt="2020-06-19T09:17:47.506" v="5162"/>
          <ac:spMkLst>
            <pc:docMk/>
            <pc:sldMk cId="2858277977" sldId="523"/>
            <ac:spMk id="883" creationId="{954DE81D-4F2F-479A-B661-2D0EE5A35061}"/>
          </ac:spMkLst>
        </pc:spChg>
        <pc:spChg chg="add del mod">
          <ac:chgData name="Ragnhild Halvorsrud" userId="917ea340-fd63-490f-a7db-68428d24cf32" providerId="ADAL" clId="{3F26B701-AADC-4668-AAA4-FB7BA2B947B1}" dt="2020-06-19T09:17:47.506" v="5162"/>
          <ac:spMkLst>
            <pc:docMk/>
            <pc:sldMk cId="2858277977" sldId="523"/>
            <ac:spMk id="884" creationId="{AD3D88C4-41CE-4246-9770-FCCEB96C771D}"/>
          </ac:spMkLst>
        </pc:spChg>
        <pc:spChg chg="add del mod">
          <ac:chgData name="Ragnhild Halvorsrud" userId="917ea340-fd63-490f-a7db-68428d24cf32" providerId="ADAL" clId="{3F26B701-AADC-4668-AAA4-FB7BA2B947B1}" dt="2020-06-19T09:17:47.506" v="5162"/>
          <ac:spMkLst>
            <pc:docMk/>
            <pc:sldMk cId="2858277977" sldId="523"/>
            <ac:spMk id="887" creationId="{7B11084E-6736-4A9B-9E3D-6EF01A6BBA89}"/>
          </ac:spMkLst>
        </pc:spChg>
        <pc:spChg chg="add del mod">
          <ac:chgData name="Ragnhild Halvorsrud" userId="917ea340-fd63-490f-a7db-68428d24cf32" providerId="ADAL" clId="{3F26B701-AADC-4668-AAA4-FB7BA2B947B1}" dt="2020-06-19T09:17:47.506" v="5162"/>
          <ac:spMkLst>
            <pc:docMk/>
            <pc:sldMk cId="2858277977" sldId="523"/>
            <ac:spMk id="889" creationId="{EFD490FD-F13B-44AF-929D-1ED7CE68C47D}"/>
          </ac:spMkLst>
        </pc:spChg>
        <pc:spChg chg="add del mod">
          <ac:chgData name="Ragnhild Halvorsrud" userId="917ea340-fd63-490f-a7db-68428d24cf32" providerId="ADAL" clId="{3F26B701-AADC-4668-AAA4-FB7BA2B947B1}" dt="2020-06-19T09:17:47.506" v="5162"/>
          <ac:spMkLst>
            <pc:docMk/>
            <pc:sldMk cId="2858277977" sldId="523"/>
            <ac:spMk id="891" creationId="{8A29D8E7-24A3-4582-A5DB-864E36DE474C}"/>
          </ac:spMkLst>
        </pc:spChg>
        <pc:spChg chg="add del mod">
          <ac:chgData name="Ragnhild Halvorsrud" userId="917ea340-fd63-490f-a7db-68428d24cf32" providerId="ADAL" clId="{3F26B701-AADC-4668-AAA4-FB7BA2B947B1}" dt="2020-06-19T09:17:47.506" v="5162"/>
          <ac:spMkLst>
            <pc:docMk/>
            <pc:sldMk cId="2858277977" sldId="523"/>
            <ac:spMk id="892" creationId="{285C8D6E-3024-490D-AA19-ECCE13D8EE8E}"/>
          </ac:spMkLst>
        </pc:spChg>
        <pc:spChg chg="add del mod">
          <ac:chgData name="Ragnhild Halvorsrud" userId="917ea340-fd63-490f-a7db-68428d24cf32" providerId="ADAL" clId="{3F26B701-AADC-4668-AAA4-FB7BA2B947B1}" dt="2020-06-19T09:17:47.506" v="5162"/>
          <ac:spMkLst>
            <pc:docMk/>
            <pc:sldMk cId="2858277977" sldId="523"/>
            <ac:spMk id="893" creationId="{E5F38539-BEA6-47B2-8863-713DAF8071DE}"/>
          </ac:spMkLst>
        </pc:spChg>
        <pc:spChg chg="add del mod">
          <ac:chgData name="Ragnhild Halvorsrud" userId="917ea340-fd63-490f-a7db-68428d24cf32" providerId="ADAL" clId="{3F26B701-AADC-4668-AAA4-FB7BA2B947B1}" dt="2020-06-19T09:17:47.506" v="5162"/>
          <ac:spMkLst>
            <pc:docMk/>
            <pc:sldMk cId="2858277977" sldId="523"/>
            <ac:spMk id="895" creationId="{3968A80F-DB61-4FA0-B8E0-187442265680}"/>
          </ac:spMkLst>
        </pc:spChg>
        <pc:spChg chg="add del mod">
          <ac:chgData name="Ragnhild Halvorsrud" userId="917ea340-fd63-490f-a7db-68428d24cf32" providerId="ADAL" clId="{3F26B701-AADC-4668-AAA4-FB7BA2B947B1}" dt="2020-06-19T09:17:47.506" v="5162"/>
          <ac:spMkLst>
            <pc:docMk/>
            <pc:sldMk cId="2858277977" sldId="523"/>
            <ac:spMk id="899" creationId="{3D2B8A9C-BF4A-4034-8F14-DDB9AD599273}"/>
          </ac:spMkLst>
        </pc:spChg>
        <pc:spChg chg="add del mod">
          <ac:chgData name="Ragnhild Halvorsrud" userId="917ea340-fd63-490f-a7db-68428d24cf32" providerId="ADAL" clId="{3F26B701-AADC-4668-AAA4-FB7BA2B947B1}" dt="2020-06-19T09:17:47.506" v="5162"/>
          <ac:spMkLst>
            <pc:docMk/>
            <pc:sldMk cId="2858277977" sldId="523"/>
            <ac:spMk id="900" creationId="{D73A5890-5392-423A-BAAF-27E5ECD3857E}"/>
          </ac:spMkLst>
        </pc:spChg>
        <pc:spChg chg="add del mod">
          <ac:chgData name="Ragnhild Halvorsrud" userId="917ea340-fd63-490f-a7db-68428d24cf32" providerId="ADAL" clId="{3F26B701-AADC-4668-AAA4-FB7BA2B947B1}" dt="2020-06-19T09:17:47.506" v="5162"/>
          <ac:spMkLst>
            <pc:docMk/>
            <pc:sldMk cId="2858277977" sldId="523"/>
            <ac:spMk id="912" creationId="{F6F2C565-357E-4821-9ED4-FD7D5293F180}"/>
          </ac:spMkLst>
        </pc:spChg>
        <pc:spChg chg="add del mod">
          <ac:chgData name="Ragnhild Halvorsrud" userId="917ea340-fd63-490f-a7db-68428d24cf32" providerId="ADAL" clId="{3F26B701-AADC-4668-AAA4-FB7BA2B947B1}" dt="2020-06-19T09:17:47.506" v="5162"/>
          <ac:spMkLst>
            <pc:docMk/>
            <pc:sldMk cId="2858277977" sldId="523"/>
            <ac:spMk id="913" creationId="{508A18E0-637C-4977-9AD7-70EEC4F34E61}"/>
          </ac:spMkLst>
        </pc:spChg>
        <pc:spChg chg="mod">
          <ac:chgData name="Ragnhild Halvorsrud" userId="917ea340-fd63-490f-a7db-68428d24cf32" providerId="ADAL" clId="{3F26B701-AADC-4668-AAA4-FB7BA2B947B1}" dt="2020-06-19T09:18:12.801" v="5164"/>
          <ac:spMkLst>
            <pc:docMk/>
            <pc:sldMk cId="2858277977" sldId="523"/>
            <ac:spMk id="917" creationId="{7AE64104-242A-4E3E-893F-790A8D2A3D0A}"/>
          </ac:spMkLst>
        </pc:spChg>
        <pc:spChg chg="mod">
          <ac:chgData name="Ragnhild Halvorsrud" userId="917ea340-fd63-490f-a7db-68428d24cf32" providerId="ADAL" clId="{3F26B701-AADC-4668-AAA4-FB7BA2B947B1}" dt="2020-06-19T09:18:12.801" v="5164"/>
          <ac:spMkLst>
            <pc:docMk/>
            <pc:sldMk cId="2858277977" sldId="523"/>
            <ac:spMk id="918" creationId="{686D4086-FC9C-4758-B8C0-7D646924D5E6}"/>
          </ac:spMkLst>
        </pc:spChg>
        <pc:spChg chg="mod">
          <ac:chgData name="Ragnhild Halvorsrud" userId="917ea340-fd63-490f-a7db-68428d24cf32" providerId="ADAL" clId="{3F26B701-AADC-4668-AAA4-FB7BA2B947B1}" dt="2020-06-19T09:18:12.801" v="5164"/>
          <ac:spMkLst>
            <pc:docMk/>
            <pc:sldMk cId="2858277977" sldId="523"/>
            <ac:spMk id="919" creationId="{3BC85987-23C8-4EB3-9BEF-244676313AEE}"/>
          </ac:spMkLst>
        </pc:spChg>
        <pc:spChg chg="mod">
          <ac:chgData name="Ragnhild Halvorsrud" userId="917ea340-fd63-490f-a7db-68428d24cf32" providerId="ADAL" clId="{3F26B701-AADC-4668-AAA4-FB7BA2B947B1}" dt="2020-06-19T09:18:12.801" v="5164"/>
          <ac:spMkLst>
            <pc:docMk/>
            <pc:sldMk cId="2858277977" sldId="523"/>
            <ac:spMk id="920" creationId="{D1E612AF-A5D6-4367-820B-D3805DA6A228}"/>
          </ac:spMkLst>
        </pc:spChg>
        <pc:spChg chg="mod">
          <ac:chgData name="Ragnhild Halvorsrud" userId="917ea340-fd63-490f-a7db-68428d24cf32" providerId="ADAL" clId="{3F26B701-AADC-4668-AAA4-FB7BA2B947B1}" dt="2020-06-19T09:18:12.801" v="5164"/>
          <ac:spMkLst>
            <pc:docMk/>
            <pc:sldMk cId="2858277977" sldId="523"/>
            <ac:spMk id="921" creationId="{A8E8668D-E933-47D3-BB73-29EE2D379985}"/>
          </ac:spMkLst>
        </pc:spChg>
        <pc:spChg chg="mod">
          <ac:chgData name="Ragnhild Halvorsrud" userId="917ea340-fd63-490f-a7db-68428d24cf32" providerId="ADAL" clId="{3F26B701-AADC-4668-AAA4-FB7BA2B947B1}" dt="2020-06-19T09:18:12.801" v="5164"/>
          <ac:spMkLst>
            <pc:docMk/>
            <pc:sldMk cId="2858277977" sldId="523"/>
            <ac:spMk id="922" creationId="{0D05182A-07AA-4D1F-9673-A31374788FE4}"/>
          </ac:spMkLst>
        </pc:spChg>
        <pc:spChg chg="mod">
          <ac:chgData name="Ragnhild Halvorsrud" userId="917ea340-fd63-490f-a7db-68428d24cf32" providerId="ADAL" clId="{3F26B701-AADC-4668-AAA4-FB7BA2B947B1}" dt="2020-06-19T09:18:12.801" v="5164"/>
          <ac:spMkLst>
            <pc:docMk/>
            <pc:sldMk cId="2858277977" sldId="523"/>
            <ac:spMk id="923" creationId="{E0A1AD72-F269-4376-B68F-45219A56BA07}"/>
          </ac:spMkLst>
        </pc:spChg>
        <pc:spChg chg="mod">
          <ac:chgData name="Ragnhild Halvorsrud" userId="917ea340-fd63-490f-a7db-68428d24cf32" providerId="ADAL" clId="{3F26B701-AADC-4668-AAA4-FB7BA2B947B1}" dt="2020-06-19T09:18:12.801" v="5164"/>
          <ac:spMkLst>
            <pc:docMk/>
            <pc:sldMk cId="2858277977" sldId="523"/>
            <ac:spMk id="924" creationId="{DDC6386F-A207-492F-B649-67D2B952435B}"/>
          </ac:spMkLst>
        </pc:spChg>
        <pc:spChg chg="mod">
          <ac:chgData name="Ragnhild Halvorsrud" userId="917ea340-fd63-490f-a7db-68428d24cf32" providerId="ADAL" clId="{3F26B701-AADC-4668-AAA4-FB7BA2B947B1}" dt="2020-06-19T09:18:12.801" v="5164"/>
          <ac:spMkLst>
            <pc:docMk/>
            <pc:sldMk cId="2858277977" sldId="523"/>
            <ac:spMk id="926" creationId="{7A6E2F92-7CC5-43D2-9543-3406A456A757}"/>
          </ac:spMkLst>
        </pc:spChg>
        <pc:spChg chg="mod">
          <ac:chgData name="Ragnhild Halvorsrud" userId="917ea340-fd63-490f-a7db-68428d24cf32" providerId="ADAL" clId="{3F26B701-AADC-4668-AAA4-FB7BA2B947B1}" dt="2020-06-19T09:18:12.801" v="5164"/>
          <ac:spMkLst>
            <pc:docMk/>
            <pc:sldMk cId="2858277977" sldId="523"/>
            <ac:spMk id="927" creationId="{001D6523-8D69-4EAF-942A-7BABBAE8788F}"/>
          </ac:spMkLst>
        </pc:spChg>
        <pc:spChg chg="mod">
          <ac:chgData name="Ragnhild Halvorsrud" userId="917ea340-fd63-490f-a7db-68428d24cf32" providerId="ADAL" clId="{3F26B701-AADC-4668-AAA4-FB7BA2B947B1}" dt="2020-06-19T09:18:12.801" v="5164"/>
          <ac:spMkLst>
            <pc:docMk/>
            <pc:sldMk cId="2858277977" sldId="523"/>
            <ac:spMk id="928" creationId="{A1CC82B2-56BF-4BC5-9B28-598238AC6862}"/>
          </ac:spMkLst>
        </pc:spChg>
        <pc:spChg chg="mod">
          <ac:chgData name="Ragnhild Halvorsrud" userId="917ea340-fd63-490f-a7db-68428d24cf32" providerId="ADAL" clId="{3F26B701-AADC-4668-AAA4-FB7BA2B947B1}" dt="2020-06-19T09:18:12.801" v="5164"/>
          <ac:spMkLst>
            <pc:docMk/>
            <pc:sldMk cId="2858277977" sldId="523"/>
            <ac:spMk id="929" creationId="{578CEE96-D018-43A7-8B27-668F981CB589}"/>
          </ac:spMkLst>
        </pc:spChg>
        <pc:spChg chg="mod">
          <ac:chgData name="Ragnhild Halvorsrud" userId="917ea340-fd63-490f-a7db-68428d24cf32" providerId="ADAL" clId="{3F26B701-AADC-4668-AAA4-FB7BA2B947B1}" dt="2020-06-19T09:18:12.801" v="5164"/>
          <ac:spMkLst>
            <pc:docMk/>
            <pc:sldMk cId="2858277977" sldId="523"/>
            <ac:spMk id="930" creationId="{0B2C5667-9FAE-4F6B-83B8-F358A234B39A}"/>
          </ac:spMkLst>
        </pc:spChg>
        <pc:spChg chg="mod">
          <ac:chgData name="Ragnhild Halvorsrud" userId="917ea340-fd63-490f-a7db-68428d24cf32" providerId="ADAL" clId="{3F26B701-AADC-4668-AAA4-FB7BA2B947B1}" dt="2020-06-19T09:18:12.801" v="5164"/>
          <ac:spMkLst>
            <pc:docMk/>
            <pc:sldMk cId="2858277977" sldId="523"/>
            <ac:spMk id="931" creationId="{494AABC3-0BE0-4C40-8FDD-54DA7C02E7F9}"/>
          </ac:spMkLst>
        </pc:spChg>
        <pc:spChg chg="mod">
          <ac:chgData name="Ragnhild Halvorsrud" userId="917ea340-fd63-490f-a7db-68428d24cf32" providerId="ADAL" clId="{3F26B701-AADC-4668-AAA4-FB7BA2B947B1}" dt="2020-06-19T09:18:12.801" v="5164"/>
          <ac:spMkLst>
            <pc:docMk/>
            <pc:sldMk cId="2858277977" sldId="523"/>
            <ac:spMk id="932" creationId="{C1D3A783-03BF-4D54-8D2A-806F899CA341}"/>
          </ac:spMkLst>
        </pc:spChg>
        <pc:spChg chg="mod">
          <ac:chgData name="Ragnhild Halvorsrud" userId="917ea340-fd63-490f-a7db-68428d24cf32" providerId="ADAL" clId="{3F26B701-AADC-4668-AAA4-FB7BA2B947B1}" dt="2020-06-19T09:18:12.801" v="5164"/>
          <ac:spMkLst>
            <pc:docMk/>
            <pc:sldMk cId="2858277977" sldId="523"/>
            <ac:spMk id="933" creationId="{45771FD0-301B-4F4B-9173-2B23A2142BE4}"/>
          </ac:spMkLst>
        </pc:spChg>
        <pc:spChg chg="mod">
          <ac:chgData name="Ragnhild Halvorsrud" userId="917ea340-fd63-490f-a7db-68428d24cf32" providerId="ADAL" clId="{3F26B701-AADC-4668-AAA4-FB7BA2B947B1}" dt="2020-06-19T09:18:12.801" v="5164"/>
          <ac:spMkLst>
            <pc:docMk/>
            <pc:sldMk cId="2858277977" sldId="523"/>
            <ac:spMk id="935" creationId="{D9E2EE67-2656-46B3-AA53-0E51FC5BAC80}"/>
          </ac:spMkLst>
        </pc:spChg>
        <pc:spChg chg="mod">
          <ac:chgData name="Ragnhild Halvorsrud" userId="917ea340-fd63-490f-a7db-68428d24cf32" providerId="ADAL" clId="{3F26B701-AADC-4668-AAA4-FB7BA2B947B1}" dt="2020-06-19T09:18:12.801" v="5164"/>
          <ac:spMkLst>
            <pc:docMk/>
            <pc:sldMk cId="2858277977" sldId="523"/>
            <ac:spMk id="936" creationId="{66708255-E4DC-4143-87A6-7D9F28CAE645}"/>
          </ac:spMkLst>
        </pc:spChg>
        <pc:spChg chg="mod">
          <ac:chgData name="Ragnhild Halvorsrud" userId="917ea340-fd63-490f-a7db-68428d24cf32" providerId="ADAL" clId="{3F26B701-AADC-4668-AAA4-FB7BA2B947B1}" dt="2020-06-19T09:18:12.801" v="5164"/>
          <ac:spMkLst>
            <pc:docMk/>
            <pc:sldMk cId="2858277977" sldId="523"/>
            <ac:spMk id="937" creationId="{732BD996-DE12-40AE-941A-074C86E351C0}"/>
          </ac:spMkLst>
        </pc:spChg>
        <pc:spChg chg="mod">
          <ac:chgData name="Ragnhild Halvorsrud" userId="917ea340-fd63-490f-a7db-68428d24cf32" providerId="ADAL" clId="{3F26B701-AADC-4668-AAA4-FB7BA2B947B1}" dt="2020-06-19T09:18:12.801" v="5164"/>
          <ac:spMkLst>
            <pc:docMk/>
            <pc:sldMk cId="2858277977" sldId="523"/>
            <ac:spMk id="938" creationId="{49428AA7-FEF8-4667-8564-F518941F02BA}"/>
          </ac:spMkLst>
        </pc:spChg>
        <pc:spChg chg="mod">
          <ac:chgData name="Ragnhild Halvorsrud" userId="917ea340-fd63-490f-a7db-68428d24cf32" providerId="ADAL" clId="{3F26B701-AADC-4668-AAA4-FB7BA2B947B1}" dt="2020-06-19T09:18:12.801" v="5164"/>
          <ac:spMkLst>
            <pc:docMk/>
            <pc:sldMk cId="2858277977" sldId="523"/>
            <ac:spMk id="939" creationId="{E7CC397C-F1D1-4892-9B52-1C772F71F03E}"/>
          </ac:spMkLst>
        </pc:spChg>
        <pc:spChg chg="mod">
          <ac:chgData name="Ragnhild Halvorsrud" userId="917ea340-fd63-490f-a7db-68428d24cf32" providerId="ADAL" clId="{3F26B701-AADC-4668-AAA4-FB7BA2B947B1}" dt="2020-06-19T09:18:12.801" v="5164"/>
          <ac:spMkLst>
            <pc:docMk/>
            <pc:sldMk cId="2858277977" sldId="523"/>
            <ac:spMk id="940" creationId="{90FA6660-7874-4A44-88BB-62A9A6BC0B5F}"/>
          </ac:spMkLst>
        </pc:spChg>
        <pc:spChg chg="mod">
          <ac:chgData name="Ragnhild Halvorsrud" userId="917ea340-fd63-490f-a7db-68428d24cf32" providerId="ADAL" clId="{3F26B701-AADC-4668-AAA4-FB7BA2B947B1}" dt="2020-06-19T09:18:12.801" v="5164"/>
          <ac:spMkLst>
            <pc:docMk/>
            <pc:sldMk cId="2858277977" sldId="523"/>
            <ac:spMk id="941" creationId="{EC3B71FF-ABEC-4ABF-B39D-4FD6854DD0C3}"/>
          </ac:spMkLst>
        </pc:spChg>
        <pc:spChg chg="mod">
          <ac:chgData name="Ragnhild Halvorsrud" userId="917ea340-fd63-490f-a7db-68428d24cf32" providerId="ADAL" clId="{3F26B701-AADC-4668-AAA4-FB7BA2B947B1}" dt="2020-06-19T09:18:12.801" v="5164"/>
          <ac:spMkLst>
            <pc:docMk/>
            <pc:sldMk cId="2858277977" sldId="523"/>
            <ac:spMk id="942" creationId="{B0ACA6F0-5ABA-49E7-8156-4FE5DF72741E}"/>
          </ac:spMkLst>
        </pc:spChg>
        <pc:spChg chg="mod">
          <ac:chgData name="Ragnhild Halvorsrud" userId="917ea340-fd63-490f-a7db-68428d24cf32" providerId="ADAL" clId="{3F26B701-AADC-4668-AAA4-FB7BA2B947B1}" dt="2020-06-19T09:18:12.801" v="5164"/>
          <ac:spMkLst>
            <pc:docMk/>
            <pc:sldMk cId="2858277977" sldId="523"/>
            <ac:spMk id="944" creationId="{EC00CA57-8676-4842-9F2E-64752D2CBBF4}"/>
          </ac:spMkLst>
        </pc:spChg>
        <pc:spChg chg="mod">
          <ac:chgData name="Ragnhild Halvorsrud" userId="917ea340-fd63-490f-a7db-68428d24cf32" providerId="ADAL" clId="{3F26B701-AADC-4668-AAA4-FB7BA2B947B1}" dt="2020-06-19T09:18:12.801" v="5164"/>
          <ac:spMkLst>
            <pc:docMk/>
            <pc:sldMk cId="2858277977" sldId="523"/>
            <ac:spMk id="945" creationId="{D7523D8D-431C-4633-94CF-D56439E99C9B}"/>
          </ac:spMkLst>
        </pc:spChg>
        <pc:spChg chg="mod">
          <ac:chgData name="Ragnhild Halvorsrud" userId="917ea340-fd63-490f-a7db-68428d24cf32" providerId="ADAL" clId="{3F26B701-AADC-4668-AAA4-FB7BA2B947B1}" dt="2020-06-19T09:18:12.801" v="5164"/>
          <ac:spMkLst>
            <pc:docMk/>
            <pc:sldMk cId="2858277977" sldId="523"/>
            <ac:spMk id="946" creationId="{A45C0D6C-2113-4B8B-A301-AF16C1AC6DFD}"/>
          </ac:spMkLst>
        </pc:spChg>
        <pc:spChg chg="mod">
          <ac:chgData name="Ragnhild Halvorsrud" userId="917ea340-fd63-490f-a7db-68428d24cf32" providerId="ADAL" clId="{3F26B701-AADC-4668-AAA4-FB7BA2B947B1}" dt="2020-06-19T09:18:12.801" v="5164"/>
          <ac:spMkLst>
            <pc:docMk/>
            <pc:sldMk cId="2858277977" sldId="523"/>
            <ac:spMk id="947" creationId="{7F5AFC0C-C874-4D79-9A26-F58A3ADB7092}"/>
          </ac:spMkLst>
        </pc:spChg>
        <pc:spChg chg="mod">
          <ac:chgData name="Ragnhild Halvorsrud" userId="917ea340-fd63-490f-a7db-68428d24cf32" providerId="ADAL" clId="{3F26B701-AADC-4668-AAA4-FB7BA2B947B1}" dt="2020-06-19T09:18:12.801" v="5164"/>
          <ac:spMkLst>
            <pc:docMk/>
            <pc:sldMk cId="2858277977" sldId="523"/>
            <ac:spMk id="948" creationId="{24FBD814-31B4-4429-8B6D-C0B289D0EA82}"/>
          </ac:spMkLst>
        </pc:spChg>
        <pc:spChg chg="mod">
          <ac:chgData name="Ragnhild Halvorsrud" userId="917ea340-fd63-490f-a7db-68428d24cf32" providerId="ADAL" clId="{3F26B701-AADC-4668-AAA4-FB7BA2B947B1}" dt="2020-06-19T09:18:12.801" v="5164"/>
          <ac:spMkLst>
            <pc:docMk/>
            <pc:sldMk cId="2858277977" sldId="523"/>
            <ac:spMk id="949" creationId="{6A8E7259-5C78-4EB5-9C1D-6AB86BA0D5E2}"/>
          </ac:spMkLst>
        </pc:spChg>
        <pc:spChg chg="mod">
          <ac:chgData name="Ragnhild Halvorsrud" userId="917ea340-fd63-490f-a7db-68428d24cf32" providerId="ADAL" clId="{3F26B701-AADC-4668-AAA4-FB7BA2B947B1}" dt="2020-06-19T09:18:12.801" v="5164"/>
          <ac:spMkLst>
            <pc:docMk/>
            <pc:sldMk cId="2858277977" sldId="523"/>
            <ac:spMk id="950" creationId="{5146EBF0-6608-4ADF-A589-B9AE470FF634}"/>
          </ac:spMkLst>
        </pc:spChg>
        <pc:spChg chg="mod">
          <ac:chgData name="Ragnhild Halvorsrud" userId="917ea340-fd63-490f-a7db-68428d24cf32" providerId="ADAL" clId="{3F26B701-AADC-4668-AAA4-FB7BA2B947B1}" dt="2020-06-19T09:18:12.801" v="5164"/>
          <ac:spMkLst>
            <pc:docMk/>
            <pc:sldMk cId="2858277977" sldId="523"/>
            <ac:spMk id="951" creationId="{4B9D19D0-64BC-4D97-A9A0-5107BDFD05C9}"/>
          </ac:spMkLst>
        </pc:spChg>
        <pc:spChg chg="mod">
          <ac:chgData name="Ragnhild Halvorsrud" userId="917ea340-fd63-490f-a7db-68428d24cf32" providerId="ADAL" clId="{3F26B701-AADC-4668-AAA4-FB7BA2B947B1}" dt="2020-06-19T09:18:12.801" v="5164"/>
          <ac:spMkLst>
            <pc:docMk/>
            <pc:sldMk cId="2858277977" sldId="523"/>
            <ac:spMk id="953" creationId="{C0B7F9CD-DF12-4303-A029-151013670E1C}"/>
          </ac:spMkLst>
        </pc:spChg>
        <pc:spChg chg="mod">
          <ac:chgData name="Ragnhild Halvorsrud" userId="917ea340-fd63-490f-a7db-68428d24cf32" providerId="ADAL" clId="{3F26B701-AADC-4668-AAA4-FB7BA2B947B1}" dt="2020-06-19T09:18:12.801" v="5164"/>
          <ac:spMkLst>
            <pc:docMk/>
            <pc:sldMk cId="2858277977" sldId="523"/>
            <ac:spMk id="954" creationId="{C0D99650-2B78-43CA-BF1F-227E69677899}"/>
          </ac:spMkLst>
        </pc:spChg>
        <pc:spChg chg="mod">
          <ac:chgData name="Ragnhild Halvorsrud" userId="917ea340-fd63-490f-a7db-68428d24cf32" providerId="ADAL" clId="{3F26B701-AADC-4668-AAA4-FB7BA2B947B1}" dt="2020-06-19T09:18:12.801" v="5164"/>
          <ac:spMkLst>
            <pc:docMk/>
            <pc:sldMk cId="2858277977" sldId="523"/>
            <ac:spMk id="955" creationId="{D0EF0853-DC72-4662-B61B-A1BC887A6522}"/>
          </ac:spMkLst>
        </pc:spChg>
        <pc:spChg chg="mod">
          <ac:chgData name="Ragnhild Halvorsrud" userId="917ea340-fd63-490f-a7db-68428d24cf32" providerId="ADAL" clId="{3F26B701-AADC-4668-AAA4-FB7BA2B947B1}" dt="2020-06-19T09:18:12.801" v="5164"/>
          <ac:spMkLst>
            <pc:docMk/>
            <pc:sldMk cId="2858277977" sldId="523"/>
            <ac:spMk id="956" creationId="{2CF8B3AA-3669-410F-BF32-FC9408828079}"/>
          </ac:spMkLst>
        </pc:spChg>
        <pc:spChg chg="mod">
          <ac:chgData name="Ragnhild Halvorsrud" userId="917ea340-fd63-490f-a7db-68428d24cf32" providerId="ADAL" clId="{3F26B701-AADC-4668-AAA4-FB7BA2B947B1}" dt="2020-06-19T09:18:12.801" v="5164"/>
          <ac:spMkLst>
            <pc:docMk/>
            <pc:sldMk cId="2858277977" sldId="523"/>
            <ac:spMk id="957" creationId="{8F954941-D1C5-476D-8D05-F0C05708AAFC}"/>
          </ac:spMkLst>
        </pc:spChg>
        <pc:spChg chg="mod">
          <ac:chgData name="Ragnhild Halvorsrud" userId="917ea340-fd63-490f-a7db-68428d24cf32" providerId="ADAL" clId="{3F26B701-AADC-4668-AAA4-FB7BA2B947B1}" dt="2020-06-19T09:18:12.801" v="5164"/>
          <ac:spMkLst>
            <pc:docMk/>
            <pc:sldMk cId="2858277977" sldId="523"/>
            <ac:spMk id="958" creationId="{A63FE7D6-40EB-4A6A-B191-347FBFDC44A6}"/>
          </ac:spMkLst>
        </pc:spChg>
        <pc:spChg chg="mod">
          <ac:chgData name="Ragnhild Halvorsrud" userId="917ea340-fd63-490f-a7db-68428d24cf32" providerId="ADAL" clId="{3F26B701-AADC-4668-AAA4-FB7BA2B947B1}" dt="2020-06-19T09:18:12.801" v="5164"/>
          <ac:spMkLst>
            <pc:docMk/>
            <pc:sldMk cId="2858277977" sldId="523"/>
            <ac:spMk id="959" creationId="{EA144FBC-8251-4CA2-ABA4-5651383EE05F}"/>
          </ac:spMkLst>
        </pc:spChg>
        <pc:spChg chg="mod">
          <ac:chgData name="Ragnhild Halvorsrud" userId="917ea340-fd63-490f-a7db-68428d24cf32" providerId="ADAL" clId="{3F26B701-AADC-4668-AAA4-FB7BA2B947B1}" dt="2020-06-19T09:18:12.801" v="5164"/>
          <ac:spMkLst>
            <pc:docMk/>
            <pc:sldMk cId="2858277977" sldId="523"/>
            <ac:spMk id="960" creationId="{89ADDC25-D495-42E1-9128-A59E044AF864}"/>
          </ac:spMkLst>
        </pc:spChg>
        <pc:spChg chg="mod">
          <ac:chgData name="Ragnhild Halvorsrud" userId="917ea340-fd63-490f-a7db-68428d24cf32" providerId="ADAL" clId="{3F26B701-AADC-4668-AAA4-FB7BA2B947B1}" dt="2020-06-19T09:18:12.801" v="5164"/>
          <ac:spMkLst>
            <pc:docMk/>
            <pc:sldMk cId="2858277977" sldId="523"/>
            <ac:spMk id="962" creationId="{C5C3C03E-90DA-48CF-8255-6011DF148C9D}"/>
          </ac:spMkLst>
        </pc:spChg>
        <pc:spChg chg="mod">
          <ac:chgData name="Ragnhild Halvorsrud" userId="917ea340-fd63-490f-a7db-68428d24cf32" providerId="ADAL" clId="{3F26B701-AADC-4668-AAA4-FB7BA2B947B1}" dt="2020-06-19T09:18:12.801" v="5164"/>
          <ac:spMkLst>
            <pc:docMk/>
            <pc:sldMk cId="2858277977" sldId="523"/>
            <ac:spMk id="963" creationId="{B1DF7B2B-24BD-4CE6-893F-D1F60B40960F}"/>
          </ac:spMkLst>
        </pc:spChg>
        <pc:spChg chg="mod">
          <ac:chgData name="Ragnhild Halvorsrud" userId="917ea340-fd63-490f-a7db-68428d24cf32" providerId="ADAL" clId="{3F26B701-AADC-4668-AAA4-FB7BA2B947B1}" dt="2020-06-19T09:18:12.801" v="5164"/>
          <ac:spMkLst>
            <pc:docMk/>
            <pc:sldMk cId="2858277977" sldId="523"/>
            <ac:spMk id="964" creationId="{F2E577E1-28DC-4E11-B26F-160404C24023}"/>
          </ac:spMkLst>
        </pc:spChg>
        <pc:spChg chg="mod">
          <ac:chgData name="Ragnhild Halvorsrud" userId="917ea340-fd63-490f-a7db-68428d24cf32" providerId="ADAL" clId="{3F26B701-AADC-4668-AAA4-FB7BA2B947B1}" dt="2020-06-19T09:18:12.801" v="5164"/>
          <ac:spMkLst>
            <pc:docMk/>
            <pc:sldMk cId="2858277977" sldId="523"/>
            <ac:spMk id="965" creationId="{E1B7F93C-9DE0-4C53-B9CB-9CB627A6308C}"/>
          </ac:spMkLst>
        </pc:spChg>
        <pc:spChg chg="mod">
          <ac:chgData name="Ragnhild Halvorsrud" userId="917ea340-fd63-490f-a7db-68428d24cf32" providerId="ADAL" clId="{3F26B701-AADC-4668-AAA4-FB7BA2B947B1}" dt="2020-06-19T09:18:12.801" v="5164"/>
          <ac:spMkLst>
            <pc:docMk/>
            <pc:sldMk cId="2858277977" sldId="523"/>
            <ac:spMk id="966" creationId="{0EA5DCD6-9821-4657-A91A-B0B2FD7AEEBE}"/>
          </ac:spMkLst>
        </pc:spChg>
        <pc:spChg chg="mod">
          <ac:chgData name="Ragnhild Halvorsrud" userId="917ea340-fd63-490f-a7db-68428d24cf32" providerId="ADAL" clId="{3F26B701-AADC-4668-AAA4-FB7BA2B947B1}" dt="2020-06-19T09:18:12.801" v="5164"/>
          <ac:spMkLst>
            <pc:docMk/>
            <pc:sldMk cId="2858277977" sldId="523"/>
            <ac:spMk id="967" creationId="{9EA1A132-A09C-46A3-95AE-069F21391CAC}"/>
          </ac:spMkLst>
        </pc:spChg>
        <pc:spChg chg="mod">
          <ac:chgData name="Ragnhild Halvorsrud" userId="917ea340-fd63-490f-a7db-68428d24cf32" providerId="ADAL" clId="{3F26B701-AADC-4668-AAA4-FB7BA2B947B1}" dt="2020-06-19T09:18:12.801" v="5164"/>
          <ac:spMkLst>
            <pc:docMk/>
            <pc:sldMk cId="2858277977" sldId="523"/>
            <ac:spMk id="968" creationId="{AAE49E1E-DAA5-4E7F-BD95-AF64E61CFA8E}"/>
          </ac:spMkLst>
        </pc:spChg>
        <pc:spChg chg="mod">
          <ac:chgData name="Ragnhild Halvorsrud" userId="917ea340-fd63-490f-a7db-68428d24cf32" providerId="ADAL" clId="{3F26B701-AADC-4668-AAA4-FB7BA2B947B1}" dt="2020-06-19T09:18:12.801" v="5164"/>
          <ac:spMkLst>
            <pc:docMk/>
            <pc:sldMk cId="2858277977" sldId="523"/>
            <ac:spMk id="969" creationId="{E68AA488-48D1-4462-B59A-D7379BD6C805}"/>
          </ac:spMkLst>
        </pc:spChg>
        <pc:spChg chg="mod">
          <ac:chgData name="Ragnhild Halvorsrud" userId="917ea340-fd63-490f-a7db-68428d24cf32" providerId="ADAL" clId="{3F26B701-AADC-4668-AAA4-FB7BA2B947B1}" dt="2020-06-19T09:18:12.801" v="5164"/>
          <ac:spMkLst>
            <pc:docMk/>
            <pc:sldMk cId="2858277977" sldId="523"/>
            <ac:spMk id="970" creationId="{A178801F-7FA1-4D79-BB36-0CFD33160DFF}"/>
          </ac:spMkLst>
        </pc:spChg>
        <pc:spChg chg="mod">
          <ac:chgData name="Ragnhild Halvorsrud" userId="917ea340-fd63-490f-a7db-68428d24cf32" providerId="ADAL" clId="{3F26B701-AADC-4668-AAA4-FB7BA2B947B1}" dt="2020-06-19T09:18:12.801" v="5164"/>
          <ac:spMkLst>
            <pc:docMk/>
            <pc:sldMk cId="2858277977" sldId="523"/>
            <ac:spMk id="971" creationId="{C55E2F26-16E3-41A1-ADF4-5CE333BA3799}"/>
          </ac:spMkLst>
        </pc:spChg>
        <pc:spChg chg="mod">
          <ac:chgData name="Ragnhild Halvorsrud" userId="917ea340-fd63-490f-a7db-68428d24cf32" providerId="ADAL" clId="{3F26B701-AADC-4668-AAA4-FB7BA2B947B1}" dt="2020-06-19T09:18:12.801" v="5164"/>
          <ac:spMkLst>
            <pc:docMk/>
            <pc:sldMk cId="2858277977" sldId="523"/>
            <ac:spMk id="972" creationId="{B353BCA5-3D18-450E-9DE4-69CE823806A8}"/>
          </ac:spMkLst>
        </pc:spChg>
        <pc:spChg chg="mod">
          <ac:chgData name="Ragnhild Halvorsrud" userId="917ea340-fd63-490f-a7db-68428d24cf32" providerId="ADAL" clId="{3F26B701-AADC-4668-AAA4-FB7BA2B947B1}" dt="2020-06-19T09:18:12.801" v="5164"/>
          <ac:spMkLst>
            <pc:docMk/>
            <pc:sldMk cId="2858277977" sldId="523"/>
            <ac:spMk id="973" creationId="{354C2403-119B-4089-AB6C-85FDCACC62FD}"/>
          </ac:spMkLst>
        </pc:spChg>
        <pc:spChg chg="mod">
          <ac:chgData name="Ragnhild Halvorsrud" userId="917ea340-fd63-490f-a7db-68428d24cf32" providerId="ADAL" clId="{3F26B701-AADC-4668-AAA4-FB7BA2B947B1}" dt="2020-06-19T09:18:12.801" v="5164"/>
          <ac:spMkLst>
            <pc:docMk/>
            <pc:sldMk cId="2858277977" sldId="523"/>
            <ac:spMk id="974" creationId="{006E581F-0FAD-42AE-8177-FF0B179D4273}"/>
          </ac:spMkLst>
        </pc:spChg>
        <pc:spChg chg="mod">
          <ac:chgData name="Ragnhild Halvorsrud" userId="917ea340-fd63-490f-a7db-68428d24cf32" providerId="ADAL" clId="{3F26B701-AADC-4668-AAA4-FB7BA2B947B1}" dt="2020-06-19T09:18:12.801" v="5164"/>
          <ac:spMkLst>
            <pc:docMk/>
            <pc:sldMk cId="2858277977" sldId="523"/>
            <ac:spMk id="975" creationId="{F2FC78B4-00A8-470E-A98C-5265363A3A95}"/>
          </ac:spMkLst>
        </pc:spChg>
        <pc:spChg chg="add del mod">
          <ac:chgData name="Ragnhild Halvorsrud" userId="917ea340-fd63-490f-a7db-68428d24cf32" providerId="ADAL" clId="{3F26B701-AADC-4668-AAA4-FB7BA2B947B1}" dt="2020-06-19T09:18:16.536" v="5165"/>
          <ac:spMkLst>
            <pc:docMk/>
            <pc:sldMk cId="2858277977" sldId="523"/>
            <ac:spMk id="987" creationId="{CF1B1E71-EFED-4A89-983A-1BCBCA50D710}"/>
          </ac:spMkLst>
        </pc:spChg>
        <pc:spChg chg="add del mod">
          <ac:chgData name="Ragnhild Halvorsrud" userId="917ea340-fd63-490f-a7db-68428d24cf32" providerId="ADAL" clId="{3F26B701-AADC-4668-AAA4-FB7BA2B947B1}" dt="2020-06-19T09:18:16.536" v="5165"/>
          <ac:spMkLst>
            <pc:docMk/>
            <pc:sldMk cId="2858277977" sldId="523"/>
            <ac:spMk id="988" creationId="{4D2F0D67-05F8-4BC7-A58C-C62AE8663869}"/>
          </ac:spMkLst>
        </pc:spChg>
        <pc:spChg chg="add del mod">
          <ac:chgData name="Ragnhild Halvorsrud" userId="917ea340-fd63-490f-a7db-68428d24cf32" providerId="ADAL" clId="{3F26B701-AADC-4668-AAA4-FB7BA2B947B1}" dt="2020-06-19T09:18:16.536" v="5165"/>
          <ac:spMkLst>
            <pc:docMk/>
            <pc:sldMk cId="2858277977" sldId="523"/>
            <ac:spMk id="989" creationId="{8D5A7867-590C-4102-B355-D5053CB6D5CF}"/>
          </ac:spMkLst>
        </pc:spChg>
        <pc:spChg chg="add del mod">
          <ac:chgData name="Ragnhild Halvorsrud" userId="917ea340-fd63-490f-a7db-68428d24cf32" providerId="ADAL" clId="{3F26B701-AADC-4668-AAA4-FB7BA2B947B1}" dt="2020-06-19T09:18:16.536" v="5165"/>
          <ac:spMkLst>
            <pc:docMk/>
            <pc:sldMk cId="2858277977" sldId="523"/>
            <ac:spMk id="990" creationId="{78DDC095-6523-405A-8F59-AEEFABAD4B27}"/>
          </ac:spMkLst>
        </pc:spChg>
        <pc:spChg chg="add del mod">
          <ac:chgData name="Ragnhild Halvorsrud" userId="917ea340-fd63-490f-a7db-68428d24cf32" providerId="ADAL" clId="{3F26B701-AADC-4668-AAA4-FB7BA2B947B1}" dt="2020-06-19T09:18:16.536" v="5165"/>
          <ac:spMkLst>
            <pc:docMk/>
            <pc:sldMk cId="2858277977" sldId="523"/>
            <ac:spMk id="991" creationId="{C2D55C4E-545A-4C7B-A2B8-32D0028DEA38}"/>
          </ac:spMkLst>
        </pc:spChg>
        <pc:spChg chg="add del mod">
          <ac:chgData name="Ragnhild Halvorsrud" userId="917ea340-fd63-490f-a7db-68428d24cf32" providerId="ADAL" clId="{3F26B701-AADC-4668-AAA4-FB7BA2B947B1}" dt="2020-06-19T09:18:16.536" v="5165"/>
          <ac:spMkLst>
            <pc:docMk/>
            <pc:sldMk cId="2858277977" sldId="523"/>
            <ac:spMk id="992" creationId="{C38E2949-5BB3-4173-A4AB-4F1F492D87BE}"/>
          </ac:spMkLst>
        </pc:spChg>
        <pc:spChg chg="add del mod">
          <ac:chgData name="Ragnhild Halvorsrud" userId="917ea340-fd63-490f-a7db-68428d24cf32" providerId="ADAL" clId="{3F26B701-AADC-4668-AAA4-FB7BA2B947B1}" dt="2020-06-19T09:18:16.536" v="5165"/>
          <ac:spMkLst>
            <pc:docMk/>
            <pc:sldMk cId="2858277977" sldId="523"/>
            <ac:spMk id="994" creationId="{6648A9C2-D76B-4232-A22D-F7A1F1AB23E6}"/>
          </ac:spMkLst>
        </pc:spChg>
        <pc:spChg chg="add del mod">
          <ac:chgData name="Ragnhild Halvorsrud" userId="917ea340-fd63-490f-a7db-68428d24cf32" providerId="ADAL" clId="{3F26B701-AADC-4668-AAA4-FB7BA2B947B1}" dt="2020-06-19T09:18:16.536" v="5165"/>
          <ac:spMkLst>
            <pc:docMk/>
            <pc:sldMk cId="2858277977" sldId="523"/>
            <ac:spMk id="995" creationId="{839C425D-4738-40CE-866C-6B297A752CBB}"/>
          </ac:spMkLst>
        </pc:spChg>
        <pc:spChg chg="add del mod">
          <ac:chgData name="Ragnhild Halvorsrud" userId="917ea340-fd63-490f-a7db-68428d24cf32" providerId="ADAL" clId="{3F26B701-AADC-4668-AAA4-FB7BA2B947B1}" dt="2020-06-19T09:18:16.536" v="5165"/>
          <ac:spMkLst>
            <pc:docMk/>
            <pc:sldMk cId="2858277977" sldId="523"/>
            <ac:spMk id="996" creationId="{1990C02B-3011-4B3C-A744-CBB9DBEEF30D}"/>
          </ac:spMkLst>
        </pc:spChg>
        <pc:spChg chg="add del mod">
          <ac:chgData name="Ragnhild Halvorsrud" userId="917ea340-fd63-490f-a7db-68428d24cf32" providerId="ADAL" clId="{3F26B701-AADC-4668-AAA4-FB7BA2B947B1}" dt="2020-06-19T09:18:16.536" v="5165"/>
          <ac:spMkLst>
            <pc:docMk/>
            <pc:sldMk cId="2858277977" sldId="523"/>
            <ac:spMk id="997" creationId="{E21564A9-BBD9-4D5E-A26A-E21E2FC1150E}"/>
          </ac:spMkLst>
        </pc:spChg>
        <pc:spChg chg="add del mod">
          <ac:chgData name="Ragnhild Halvorsrud" userId="917ea340-fd63-490f-a7db-68428d24cf32" providerId="ADAL" clId="{3F26B701-AADC-4668-AAA4-FB7BA2B947B1}" dt="2020-06-19T09:18:16.536" v="5165"/>
          <ac:spMkLst>
            <pc:docMk/>
            <pc:sldMk cId="2858277977" sldId="523"/>
            <ac:spMk id="998" creationId="{D5F07C2B-049F-45BB-A04E-56186D6DA782}"/>
          </ac:spMkLst>
        </pc:spChg>
        <pc:spChg chg="add del mod">
          <ac:chgData name="Ragnhild Halvorsrud" userId="917ea340-fd63-490f-a7db-68428d24cf32" providerId="ADAL" clId="{3F26B701-AADC-4668-AAA4-FB7BA2B947B1}" dt="2020-06-19T09:18:16.536" v="5165"/>
          <ac:spMkLst>
            <pc:docMk/>
            <pc:sldMk cId="2858277977" sldId="523"/>
            <ac:spMk id="999" creationId="{ED9C258D-FD43-41DE-8E63-BD7F98B53C6C}"/>
          </ac:spMkLst>
        </pc:spChg>
        <pc:spChg chg="add del mod">
          <ac:chgData name="Ragnhild Halvorsrud" userId="917ea340-fd63-490f-a7db-68428d24cf32" providerId="ADAL" clId="{3F26B701-AADC-4668-AAA4-FB7BA2B947B1}" dt="2020-06-19T09:18:16.536" v="5165"/>
          <ac:spMkLst>
            <pc:docMk/>
            <pc:sldMk cId="2858277977" sldId="523"/>
            <ac:spMk id="1001" creationId="{0CDEEC13-33CB-4157-8FEB-78A2061C42D8}"/>
          </ac:spMkLst>
        </pc:spChg>
        <pc:spChg chg="add del mod">
          <ac:chgData name="Ragnhild Halvorsrud" userId="917ea340-fd63-490f-a7db-68428d24cf32" providerId="ADAL" clId="{3F26B701-AADC-4668-AAA4-FB7BA2B947B1}" dt="2020-06-19T09:18:16.536" v="5165"/>
          <ac:spMkLst>
            <pc:docMk/>
            <pc:sldMk cId="2858277977" sldId="523"/>
            <ac:spMk id="1002" creationId="{E9EE6D0E-A876-4660-8377-891BD3DDA6B6}"/>
          </ac:spMkLst>
        </pc:spChg>
        <pc:spChg chg="add del mod">
          <ac:chgData name="Ragnhild Halvorsrud" userId="917ea340-fd63-490f-a7db-68428d24cf32" providerId="ADAL" clId="{3F26B701-AADC-4668-AAA4-FB7BA2B947B1}" dt="2020-06-19T09:18:16.536" v="5165"/>
          <ac:spMkLst>
            <pc:docMk/>
            <pc:sldMk cId="2858277977" sldId="523"/>
            <ac:spMk id="1003" creationId="{099AF986-41C0-4F78-A9F8-F6B67C12EC2A}"/>
          </ac:spMkLst>
        </pc:spChg>
        <pc:spChg chg="add del mod">
          <ac:chgData name="Ragnhild Halvorsrud" userId="917ea340-fd63-490f-a7db-68428d24cf32" providerId="ADAL" clId="{3F26B701-AADC-4668-AAA4-FB7BA2B947B1}" dt="2020-06-19T09:18:16.536" v="5165"/>
          <ac:spMkLst>
            <pc:docMk/>
            <pc:sldMk cId="2858277977" sldId="523"/>
            <ac:spMk id="1004" creationId="{BBAB052F-8D65-45D5-B522-D8C9EF86784D}"/>
          </ac:spMkLst>
        </pc:spChg>
        <pc:spChg chg="add del mod">
          <ac:chgData name="Ragnhild Halvorsrud" userId="917ea340-fd63-490f-a7db-68428d24cf32" providerId="ADAL" clId="{3F26B701-AADC-4668-AAA4-FB7BA2B947B1}" dt="2020-06-19T09:18:16.536" v="5165"/>
          <ac:spMkLst>
            <pc:docMk/>
            <pc:sldMk cId="2858277977" sldId="523"/>
            <ac:spMk id="1005" creationId="{92279511-4F6B-4BD8-AAB1-B7188AE06BD2}"/>
          </ac:spMkLst>
        </pc:spChg>
        <pc:spChg chg="add del mod">
          <ac:chgData name="Ragnhild Halvorsrud" userId="917ea340-fd63-490f-a7db-68428d24cf32" providerId="ADAL" clId="{3F26B701-AADC-4668-AAA4-FB7BA2B947B1}" dt="2020-06-19T09:18:16.536" v="5165"/>
          <ac:spMkLst>
            <pc:docMk/>
            <pc:sldMk cId="2858277977" sldId="523"/>
            <ac:spMk id="1006" creationId="{F6A792DD-25B7-40CE-878C-35435F146A2B}"/>
          </ac:spMkLst>
        </pc:spChg>
        <pc:spChg chg="add del mod">
          <ac:chgData name="Ragnhild Halvorsrud" userId="917ea340-fd63-490f-a7db-68428d24cf32" providerId="ADAL" clId="{3F26B701-AADC-4668-AAA4-FB7BA2B947B1}" dt="2020-06-19T09:18:16.536" v="5165"/>
          <ac:spMkLst>
            <pc:docMk/>
            <pc:sldMk cId="2858277977" sldId="523"/>
            <ac:spMk id="1008" creationId="{1453F18A-50E2-452D-818E-55B7E28B90D8}"/>
          </ac:spMkLst>
        </pc:spChg>
        <pc:spChg chg="add del mod">
          <ac:chgData name="Ragnhild Halvorsrud" userId="917ea340-fd63-490f-a7db-68428d24cf32" providerId="ADAL" clId="{3F26B701-AADC-4668-AAA4-FB7BA2B947B1}" dt="2020-06-19T09:18:16.536" v="5165"/>
          <ac:spMkLst>
            <pc:docMk/>
            <pc:sldMk cId="2858277977" sldId="523"/>
            <ac:spMk id="1009" creationId="{F7019C96-79D3-4238-BD4D-26AB7C3BCCB8}"/>
          </ac:spMkLst>
        </pc:spChg>
        <pc:spChg chg="add del mod">
          <ac:chgData name="Ragnhild Halvorsrud" userId="917ea340-fd63-490f-a7db-68428d24cf32" providerId="ADAL" clId="{3F26B701-AADC-4668-AAA4-FB7BA2B947B1}" dt="2020-06-19T09:18:16.536" v="5165"/>
          <ac:spMkLst>
            <pc:docMk/>
            <pc:sldMk cId="2858277977" sldId="523"/>
            <ac:spMk id="1010" creationId="{A95F6052-B84D-4CCC-8834-3334C37CFDC7}"/>
          </ac:spMkLst>
        </pc:spChg>
        <pc:spChg chg="add del mod">
          <ac:chgData name="Ragnhild Halvorsrud" userId="917ea340-fd63-490f-a7db-68428d24cf32" providerId="ADAL" clId="{3F26B701-AADC-4668-AAA4-FB7BA2B947B1}" dt="2020-06-19T09:18:16.536" v="5165"/>
          <ac:spMkLst>
            <pc:docMk/>
            <pc:sldMk cId="2858277977" sldId="523"/>
            <ac:spMk id="1011" creationId="{5605A2EC-BDE2-410B-BFE3-9FEAA31E4DBC}"/>
          </ac:spMkLst>
        </pc:spChg>
        <pc:spChg chg="add del mod">
          <ac:chgData name="Ragnhild Halvorsrud" userId="917ea340-fd63-490f-a7db-68428d24cf32" providerId="ADAL" clId="{3F26B701-AADC-4668-AAA4-FB7BA2B947B1}" dt="2020-06-19T09:18:16.536" v="5165"/>
          <ac:spMkLst>
            <pc:docMk/>
            <pc:sldMk cId="2858277977" sldId="523"/>
            <ac:spMk id="1012" creationId="{B4B78B32-C763-4512-AEE2-F23849304CC6}"/>
          </ac:spMkLst>
        </pc:spChg>
        <pc:spChg chg="add del mod">
          <ac:chgData name="Ragnhild Halvorsrud" userId="917ea340-fd63-490f-a7db-68428d24cf32" providerId="ADAL" clId="{3F26B701-AADC-4668-AAA4-FB7BA2B947B1}" dt="2020-06-19T09:18:16.536" v="5165"/>
          <ac:spMkLst>
            <pc:docMk/>
            <pc:sldMk cId="2858277977" sldId="523"/>
            <ac:spMk id="1013" creationId="{116E1B96-555D-4589-9FE6-ECECCE1BFC32}"/>
          </ac:spMkLst>
        </pc:spChg>
        <pc:spChg chg="add del mod">
          <ac:chgData name="Ragnhild Halvorsrud" userId="917ea340-fd63-490f-a7db-68428d24cf32" providerId="ADAL" clId="{3F26B701-AADC-4668-AAA4-FB7BA2B947B1}" dt="2020-06-19T09:18:16.536" v="5165"/>
          <ac:spMkLst>
            <pc:docMk/>
            <pc:sldMk cId="2858277977" sldId="523"/>
            <ac:spMk id="1015" creationId="{DFBB2688-4470-473A-B7B6-A276740BA47D}"/>
          </ac:spMkLst>
        </pc:spChg>
        <pc:spChg chg="add del mod">
          <ac:chgData name="Ragnhild Halvorsrud" userId="917ea340-fd63-490f-a7db-68428d24cf32" providerId="ADAL" clId="{3F26B701-AADC-4668-AAA4-FB7BA2B947B1}" dt="2020-06-19T09:18:16.536" v="5165"/>
          <ac:spMkLst>
            <pc:docMk/>
            <pc:sldMk cId="2858277977" sldId="523"/>
            <ac:spMk id="1016" creationId="{49EE6D27-87FA-46B1-971F-2B9C405C3E39}"/>
          </ac:spMkLst>
        </pc:spChg>
        <pc:spChg chg="add del mod">
          <ac:chgData name="Ragnhild Halvorsrud" userId="917ea340-fd63-490f-a7db-68428d24cf32" providerId="ADAL" clId="{3F26B701-AADC-4668-AAA4-FB7BA2B947B1}" dt="2020-06-19T09:18:16.536" v="5165"/>
          <ac:spMkLst>
            <pc:docMk/>
            <pc:sldMk cId="2858277977" sldId="523"/>
            <ac:spMk id="1017" creationId="{DEF13555-EC7B-48A7-8F8F-94465B0361B6}"/>
          </ac:spMkLst>
        </pc:spChg>
        <pc:spChg chg="add del mod">
          <ac:chgData name="Ragnhild Halvorsrud" userId="917ea340-fd63-490f-a7db-68428d24cf32" providerId="ADAL" clId="{3F26B701-AADC-4668-AAA4-FB7BA2B947B1}" dt="2020-06-19T09:18:16.536" v="5165"/>
          <ac:spMkLst>
            <pc:docMk/>
            <pc:sldMk cId="2858277977" sldId="523"/>
            <ac:spMk id="1018" creationId="{4E8654FA-0EC6-4FDE-A822-6F31A9226C6B}"/>
          </ac:spMkLst>
        </pc:spChg>
        <pc:spChg chg="add del mod">
          <ac:chgData name="Ragnhild Halvorsrud" userId="917ea340-fd63-490f-a7db-68428d24cf32" providerId="ADAL" clId="{3F26B701-AADC-4668-AAA4-FB7BA2B947B1}" dt="2020-06-19T09:18:16.536" v="5165"/>
          <ac:spMkLst>
            <pc:docMk/>
            <pc:sldMk cId="2858277977" sldId="523"/>
            <ac:spMk id="1019" creationId="{37457354-3DF6-430A-B9B7-41A197B61D5D}"/>
          </ac:spMkLst>
        </pc:spChg>
        <pc:spChg chg="add del mod">
          <ac:chgData name="Ragnhild Halvorsrud" userId="917ea340-fd63-490f-a7db-68428d24cf32" providerId="ADAL" clId="{3F26B701-AADC-4668-AAA4-FB7BA2B947B1}" dt="2020-06-19T09:18:16.536" v="5165"/>
          <ac:spMkLst>
            <pc:docMk/>
            <pc:sldMk cId="2858277977" sldId="523"/>
            <ac:spMk id="1020" creationId="{70903653-D5F5-44EF-837E-9F042EAFB786}"/>
          </ac:spMkLst>
        </pc:spChg>
        <pc:spChg chg="add del mod">
          <ac:chgData name="Ragnhild Halvorsrud" userId="917ea340-fd63-490f-a7db-68428d24cf32" providerId="ADAL" clId="{3F26B701-AADC-4668-AAA4-FB7BA2B947B1}" dt="2020-06-19T09:18:16.536" v="5165"/>
          <ac:spMkLst>
            <pc:docMk/>
            <pc:sldMk cId="2858277977" sldId="523"/>
            <ac:spMk id="1021" creationId="{A8F921C5-49F8-4777-A22F-559167378DED}"/>
          </ac:spMkLst>
        </pc:spChg>
        <pc:spChg chg="add del mod">
          <ac:chgData name="Ragnhild Halvorsrud" userId="917ea340-fd63-490f-a7db-68428d24cf32" providerId="ADAL" clId="{3F26B701-AADC-4668-AAA4-FB7BA2B947B1}" dt="2020-06-19T09:18:16.536" v="5165"/>
          <ac:spMkLst>
            <pc:docMk/>
            <pc:sldMk cId="2858277977" sldId="523"/>
            <ac:spMk id="1022" creationId="{766866D4-C19C-44B7-8270-06A28D7F27FB}"/>
          </ac:spMkLst>
        </pc:spChg>
        <pc:spChg chg="add del mod">
          <ac:chgData name="Ragnhild Halvorsrud" userId="917ea340-fd63-490f-a7db-68428d24cf32" providerId="ADAL" clId="{3F26B701-AADC-4668-AAA4-FB7BA2B947B1}" dt="2020-06-19T09:18:16.536" v="5165"/>
          <ac:spMkLst>
            <pc:docMk/>
            <pc:sldMk cId="2858277977" sldId="523"/>
            <ac:spMk id="1023" creationId="{0B222818-014C-42D6-84D3-5E1991A591E1}"/>
          </ac:spMkLst>
        </pc:spChg>
        <pc:spChg chg="add del mod">
          <ac:chgData name="Ragnhild Halvorsrud" userId="917ea340-fd63-490f-a7db-68428d24cf32" providerId="ADAL" clId="{3F26B701-AADC-4668-AAA4-FB7BA2B947B1}" dt="2020-06-19T09:18:16.536" v="5165"/>
          <ac:spMkLst>
            <pc:docMk/>
            <pc:sldMk cId="2858277977" sldId="523"/>
            <ac:spMk id="1024" creationId="{B8471044-D725-4AD8-B14E-3547A71CB79B}"/>
          </ac:spMkLst>
        </pc:spChg>
        <pc:spChg chg="add del mod">
          <ac:chgData name="Ragnhild Halvorsrud" userId="917ea340-fd63-490f-a7db-68428d24cf32" providerId="ADAL" clId="{3F26B701-AADC-4668-AAA4-FB7BA2B947B1}" dt="2020-06-19T09:18:16.536" v="5165"/>
          <ac:spMkLst>
            <pc:docMk/>
            <pc:sldMk cId="2858277977" sldId="523"/>
            <ac:spMk id="1025" creationId="{FA7D01AA-7483-4BAD-9362-613E635ED0F6}"/>
          </ac:spMkLst>
        </pc:spChg>
        <pc:spChg chg="mod">
          <ac:chgData name="Ragnhild Halvorsrud" userId="917ea340-fd63-490f-a7db-68428d24cf32" providerId="ADAL" clId="{3F26B701-AADC-4668-AAA4-FB7BA2B947B1}" dt="2020-06-19T09:18:12.801" v="5164"/>
          <ac:spMkLst>
            <pc:docMk/>
            <pc:sldMk cId="2858277977" sldId="523"/>
            <ac:spMk id="1036" creationId="{B5D0DAE5-FD72-4200-A656-45C3660BFBCC}"/>
          </ac:spMkLst>
        </pc:spChg>
        <pc:spChg chg="mod">
          <ac:chgData name="Ragnhild Halvorsrud" userId="917ea340-fd63-490f-a7db-68428d24cf32" providerId="ADAL" clId="{3F26B701-AADC-4668-AAA4-FB7BA2B947B1}" dt="2020-06-19T09:18:12.801" v="5164"/>
          <ac:spMkLst>
            <pc:docMk/>
            <pc:sldMk cId="2858277977" sldId="523"/>
            <ac:spMk id="1037" creationId="{91018C08-AF9E-477D-884A-9046D54C1396}"/>
          </ac:spMkLst>
        </pc:spChg>
        <pc:spChg chg="mod">
          <ac:chgData name="Ragnhild Halvorsrud" userId="917ea340-fd63-490f-a7db-68428d24cf32" providerId="ADAL" clId="{3F26B701-AADC-4668-AAA4-FB7BA2B947B1}" dt="2020-06-19T09:18:12.801" v="5164"/>
          <ac:spMkLst>
            <pc:docMk/>
            <pc:sldMk cId="2858277977" sldId="523"/>
            <ac:spMk id="1038" creationId="{72C2E827-2B62-46C9-A012-E3D4A4E8E4EE}"/>
          </ac:spMkLst>
        </pc:spChg>
        <pc:spChg chg="mod">
          <ac:chgData name="Ragnhild Halvorsrud" userId="917ea340-fd63-490f-a7db-68428d24cf32" providerId="ADAL" clId="{3F26B701-AADC-4668-AAA4-FB7BA2B947B1}" dt="2020-06-19T09:18:12.801" v="5164"/>
          <ac:spMkLst>
            <pc:docMk/>
            <pc:sldMk cId="2858277977" sldId="523"/>
            <ac:spMk id="1039" creationId="{945DC3FF-DB48-4F11-83A8-8A00E24EA563}"/>
          </ac:spMkLst>
        </pc:spChg>
        <pc:spChg chg="mod">
          <ac:chgData name="Ragnhild Halvorsrud" userId="917ea340-fd63-490f-a7db-68428d24cf32" providerId="ADAL" clId="{3F26B701-AADC-4668-AAA4-FB7BA2B947B1}" dt="2020-06-19T09:18:12.801" v="5164"/>
          <ac:spMkLst>
            <pc:docMk/>
            <pc:sldMk cId="2858277977" sldId="523"/>
            <ac:spMk id="1040" creationId="{833BF86B-79BD-48CA-A5E4-6BC0E3850BEF}"/>
          </ac:spMkLst>
        </pc:spChg>
        <pc:spChg chg="mod">
          <ac:chgData name="Ragnhild Halvorsrud" userId="917ea340-fd63-490f-a7db-68428d24cf32" providerId="ADAL" clId="{3F26B701-AADC-4668-AAA4-FB7BA2B947B1}" dt="2020-06-19T09:18:12.801" v="5164"/>
          <ac:spMkLst>
            <pc:docMk/>
            <pc:sldMk cId="2858277977" sldId="523"/>
            <ac:spMk id="1041" creationId="{87B8CC87-3995-4402-81C7-EACAE6E5B32D}"/>
          </ac:spMkLst>
        </pc:spChg>
        <pc:spChg chg="mod">
          <ac:chgData name="Ragnhild Halvorsrud" userId="917ea340-fd63-490f-a7db-68428d24cf32" providerId="ADAL" clId="{3F26B701-AADC-4668-AAA4-FB7BA2B947B1}" dt="2020-06-19T09:18:12.801" v="5164"/>
          <ac:spMkLst>
            <pc:docMk/>
            <pc:sldMk cId="2858277977" sldId="523"/>
            <ac:spMk id="1042" creationId="{A54CFAE9-99FD-40D0-B8D0-B0C5470742E4}"/>
          </ac:spMkLst>
        </pc:spChg>
        <pc:spChg chg="mod">
          <ac:chgData name="Ragnhild Halvorsrud" userId="917ea340-fd63-490f-a7db-68428d24cf32" providerId="ADAL" clId="{3F26B701-AADC-4668-AAA4-FB7BA2B947B1}" dt="2020-06-19T09:18:12.801" v="5164"/>
          <ac:spMkLst>
            <pc:docMk/>
            <pc:sldMk cId="2858277977" sldId="523"/>
            <ac:spMk id="1044" creationId="{24012D33-3B51-4136-9224-FC369EA0DF71}"/>
          </ac:spMkLst>
        </pc:spChg>
        <pc:spChg chg="mod">
          <ac:chgData name="Ragnhild Halvorsrud" userId="917ea340-fd63-490f-a7db-68428d24cf32" providerId="ADAL" clId="{3F26B701-AADC-4668-AAA4-FB7BA2B947B1}" dt="2020-06-19T09:18:12.801" v="5164"/>
          <ac:spMkLst>
            <pc:docMk/>
            <pc:sldMk cId="2858277977" sldId="523"/>
            <ac:spMk id="1045" creationId="{A997CE38-4797-4CDC-B0FC-C0BD0D8AE33E}"/>
          </ac:spMkLst>
        </pc:spChg>
        <pc:spChg chg="mod">
          <ac:chgData name="Ragnhild Halvorsrud" userId="917ea340-fd63-490f-a7db-68428d24cf32" providerId="ADAL" clId="{3F26B701-AADC-4668-AAA4-FB7BA2B947B1}" dt="2020-06-19T09:18:12.801" v="5164"/>
          <ac:spMkLst>
            <pc:docMk/>
            <pc:sldMk cId="2858277977" sldId="523"/>
            <ac:spMk id="1046" creationId="{E9D80CF9-A324-41F1-8423-A4E764955EE5}"/>
          </ac:spMkLst>
        </pc:spChg>
        <pc:spChg chg="mod">
          <ac:chgData name="Ragnhild Halvorsrud" userId="917ea340-fd63-490f-a7db-68428d24cf32" providerId="ADAL" clId="{3F26B701-AADC-4668-AAA4-FB7BA2B947B1}" dt="2020-06-19T09:18:12.801" v="5164"/>
          <ac:spMkLst>
            <pc:docMk/>
            <pc:sldMk cId="2858277977" sldId="523"/>
            <ac:spMk id="1047" creationId="{F4F2F40A-6F55-46EE-9B6D-A87B2429ED81}"/>
          </ac:spMkLst>
        </pc:spChg>
        <pc:spChg chg="mod">
          <ac:chgData name="Ragnhild Halvorsrud" userId="917ea340-fd63-490f-a7db-68428d24cf32" providerId="ADAL" clId="{3F26B701-AADC-4668-AAA4-FB7BA2B947B1}" dt="2020-06-19T09:18:12.801" v="5164"/>
          <ac:spMkLst>
            <pc:docMk/>
            <pc:sldMk cId="2858277977" sldId="523"/>
            <ac:spMk id="1048" creationId="{9B7429A8-3161-4C6B-B320-FFAD76B8B54A}"/>
          </ac:spMkLst>
        </pc:spChg>
        <pc:spChg chg="mod">
          <ac:chgData name="Ragnhild Halvorsrud" userId="917ea340-fd63-490f-a7db-68428d24cf32" providerId="ADAL" clId="{3F26B701-AADC-4668-AAA4-FB7BA2B947B1}" dt="2020-06-19T09:18:12.801" v="5164"/>
          <ac:spMkLst>
            <pc:docMk/>
            <pc:sldMk cId="2858277977" sldId="523"/>
            <ac:spMk id="1049" creationId="{1017EB3D-E7E6-4A3D-B082-AE13233E5DD8}"/>
          </ac:spMkLst>
        </pc:spChg>
        <pc:spChg chg="mod">
          <ac:chgData name="Ragnhild Halvorsrud" userId="917ea340-fd63-490f-a7db-68428d24cf32" providerId="ADAL" clId="{3F26B701-AADC-4668-AAA4-FB7BA2B947B1}" dt="2020-06-19T09:18:12.801" v="5164"/>
          <ac:spMkLst>
            <pc:docMk/>
            <pc:sldMk cId="2858277977" sldId="523"/>
            <ac:spMk id="1050" creationId="{A679C8AA-EDBD-496C-ABBF-0196AE0A6927}"/>
          </ac:spMkLst>
        </pc:spChg>
        <pc:spChg chg="mod">
          <ac:chgData name="Ragnhild Halvorsrud" userId="917ea340-fd63-490f-a7db-68428d24cf32" providerId="ADAL" clId="{3F26B701-AADC-4668-AAA4-FB7BA2B947B1}" dt="2020-06-19T09:18:12.801" v="5164"/>
          <ac:spMkLst>
            <pc:docMk/>
            <pc:sldMk cId="2858277977" sldId="523"/>
            <ac:spMk id="1052" creationId="{49875AEA-89E8-4C47-86F8-6A5150FA70A3}"/>
          </ac:spMkLst>
        </pc:spChg>
        <pc:spChg chg="mod">
          <ac:chgData name="Ragnhild Halvorsrud" userId="917ea340-fd63-490f-a7db-68428d24cf32" providerId="ADAL" clId="{3F26B701-AADC-4668-AAA4-FB7BA2B947B1}" dt="2020-06-19T09:18:12.801" v="5164"/>
          <ac:spMkLst>
            <pc:docMk/>
            <pc:sldMk cId="2858277977" sldId="523"/>
            <ac:spMk id="1053" creationId="{E85D27B2-34C5-429A-807F-16618CB3258F}"/>
          </ac:spMkLst>
        </pc:spChg>
        <pc:spChg chg="mod">
          <ac:chgData name="Ragnhild Halvorsrud" userId="917ea340-fd63-490f-a7db-68428d24cf32" providerId="ADAL" clId="{3F26B701-AADC-4668-AAA4-FB7BA2B947B1}" dt="2020-06-19T09:18:12.801" v="5164"/>
          <ac:spMkLst>
            <pc:docMk/>
            <pc:sldMk cId="2858277977" sldId="523"/>
            <ac:spMk id="1054" creationId="{2015C8D7-9EA9-4721-A37B-4AFC494CE0B6}"/>
          </ac:spMkLst>
        </pc:spChg>
        <pc:spChg chg="mod">
          <ac:chgData name="Ragnhild Halvorsrud" userId="917ea340-fd63-490f-a7db-68428d24cf32" providerId="ADAL" clId="{3F26B701-AADC-4668-AAA4-FB7BA2B947B1}" dt="2020-06-19T09:18:12.801" v="5164"/>
          <ac:spMkLst>
            <pc:docMk/>
            <pc:sldMk cId="2858277977" sldId="523"/>
            <ac:spMk id="1055" creationId="{3DE563A3-71BB-4688-9298-2078BAF5599A}"/>
          </ac:spMkLst>
        </pc:spChg>
        <pc:spChg chg="mod">
          <ac:chgData name="Ragnhild Halvorsrud" userId="917ea340-fd63-490f-a7db-68428d24cf32" providerId="ADAL" clId="{3F26B701-AADC-4668-AAA4-FB7BA2B947B1}" dt="2020-06-19T09:18:12.801" v="5164"/>
          <ac:spMkLst>
            <pc:docMk/>
            <pc:sldMk cId="2858277977" sldId="523"/>
            <ac:spMk id="1056" creationId="{309FB396-0054-4D4B-A7CA-B7BB6BD61D76}"/>
          </ac:spMkLst>
        </pc:spChg>
        <pc:spChg chg="mod">
          <ac:chgData name="Ragnhild Halvorsrud" userId="917ea340-fd63-490f-a7db-68428d24cf32" providerId="ADAL" clId="{3F26B701-AADC-4668-AAA4-FB7BA2B947B1}" dt="2020-06-19T09:18:12.801" v="5164"/>
          <ac:spMkLst>
            <pc:docMk/>
            <pc:sldMk cId="2858277977" sldId="523"/>
            <ac:spMk id="1057" creationId="{F2786C55-E9DE-4A9A-B00A-514F48B727F4}"/>
          </ac:spMkLst>
        </pc:spChg>
        <pc:spChg chg="mod">
          <ac:chgData name="Ragnhild Halvorsrud" userId="917ea340-fd63-490f-a7db-68428d24cf32" providerId="ADAL" clId="{3F26B701-AADC-4668-AAA4-FB7BA2B947B1}" dt="2020-06-19T09:18:12.801" v="5164"/>
          <ac:spMkLst>
            <pc:docMk/>
            <pc:sldMk cId="2858277977" sldId="523"/>
            <ac:spMk id="1058" creationId="{EC09ADB8-1DBA-47BC-A635-586846D26704}"/>
          </ac:spMkLst>
        </pc:spChg>
        <pc:spChg chg="mod">
          <ac:chgData name="Ragnhild Halvorsrud" userId="917ea340-fd63-490f-a7db-68428d24cf32" providerId="ADAL" clId="{3F26B701-AADC-4668-AAA4-FB7BA2B947B1}" dt="2020-06-19T09:18:12.801" v="5164"/>
          <ac:spMkLst>
            <pc:docMk/>
            <pc:sldMk cId="2858277977" sldId="523"/>
            <ac:spMk id="1060" creationId="{949E49E5-C3A3-442E-8190-4D970C8797C5}"/>
          </ac:spMkLst>
        </pc:spChg>
        <pc:spChg chg="mod">
          <ac:chgData name="Ragnhild Halvorsrud" userId="917ea340-fd63-490f-a7db-68428d24cf32" providerId="ADAL" clId="{3F26B701-AADC-4668-AAA4-FB7BA2B947B1}" dt="2020-06-19T09:18:12.801" v="5164"/>
          <ac:spMkLst>
            <pc:docMk/>
            <pc:sldMk cId="2858277977" sldId="523"/>
            <ac:spMk id="1061" creationId="{C3C63F9A-880C-4EC0-A56B-6442191FA1BD}"/>
          </ac:spMkLst>
        </pc:spChg>
        <pc:spChg chg="mod">
          <ac:chgData name="Ragnhild Halvorsrud" userId="917ea340-fd63-490f-a7db-68428d24cf32" providerId="ADAL" clId="{3F26B701-AADC-4668-AAA4-FB7BA2B947B1}" dt="2020-06-19T09:18:12.801" v="5164"/>
          <ac:spMkLst>
            <pc:docMk/>
            <pc:sldMk cId="2858277977" sldId="523"/>
            <ac:spMk id="1062" creationId="{1B08DB78-92ED-49BA-971F-37EF838F5CE3}"/>
          </ac:spMkLst>
        </pc:spChg>
        <pc:spChg chg="mod">
          <ac:chgData name="Ragnhild Halvorsrud" userId="917ea340-fd63-490f-a7db-68428d24cf32" providerId="ADAL" clId="{3F26B701-AADC-4668-AAA4-FB7BA2B947B1}" dt="2020-06-19T09:18:12.801" v="5164"/>
          <ac:spMkLst>
            <pc:docMk/>
            <pc:sldMk cId="2858277977" sldId="523"/>
            <ac:spMk id="1063" creationId="{4F263E87-6BFD-45E8-9D9B-07D49F0EB86A}"/>
          </ac:spMkLst>
        </pc:spChg>
        <pc:spChg chg="mod">
          <ac:chgData name="Ragnhild Halvorsrud" userId="917ea340-fd63-490f-a7db-68428d24cf32" providerId="ADAL" clId="{3F26B701-AADC-4668-AAA4-FB7BA2B947B1}" dt="2020-06-19T09:18:12.801" v="5164"/>
          <ac:spMkLst>
            <pc:docMk/>
            <pc:sldMk cId="2858277977" sldId="523"/>
            <ac:spMk id="1064" creationId="{A0F6442B-6B04-4FB6-A2E0-1A9427FC8068}"/>
          </ac:spMkLst>
        </pc:spChg>
        <pc:spChg chg="mod">
          <ac:chgData name="Ragnhild Halvorsrud" userId="917ea340-fd63-490f-a7db-68428d24cf32" providerId="ADAL" clId="{3F26B701-AADC-4668-AAA4-FB7BA2B947B1}" dt="2020-06-19T09:18:12.801" v="5164"/>
          <ac:spMkLst>
            <pc:docMk/>
            <pc:sldMk cId="2858277977" sldId="523"/>
            <ac:spMk id="1065" creationId="{F63F0EBC-CFB7-403B-B94D-5DC26AB23695}"/>
          </ac:spMkLst>
        </pc:spChg>
        <pc:spChg chg="mod">
          <ac:chgData name="Ragnhild Halvorsrud" userId="917ea340-fd63-490f-a7db-68428d24cf32" providerId="ADAL" clId="{3F26B701-AADC-4668-AAA4-FB7BA2B947B1}" dt="2020-06-19T09:18:12.801" v="5164"/>
          <ac:spMkLst>
            <pc:docMk/>
            <pc:sldMk cId="2858277977" sldId="523"/>
            <ac:spMk id="1066" creationId="{6E48AC80-C9B3-4618-90D3-2D012112860F}"/>
          </ac:spMkLst>
        </pc:spChg>
        <pc:spChg chg="mod">
          <ac:chgData name="Ragnhild Halvorsrud" userId="917ea340-fd63-490f-a7db-68428d24cf32" providerId="ADAL" clId="{3F26B701-AADC-4668-AAA4-FB7BA2B947B1}" dt="2020-06-19T09:18:12.801" v="5164"/>
          <ac:spMkLst>
            <pc:docMk/>
            <pc:sldMk cId="2858277977" sldId="523"/>
            <ac:spMk id="1068" creationId="{20274E7C-9E5B-4668-9EA4-580460E1C1EA}"/>
          </ac:spMkLst>
        </pc:spChg>
        <pc:spChg chg="mod">
          <ac:chgData name="Ragnhild Halvorsrud" userId="917ea340-fd63-490f-a7db-68428d24cf32" providerId="ADAL" clId="{3F26B701-AADC-4668-AAA4-FB7BA2B947B1}" dt="2020-06-19T09:18:12.801" v="5164"/>
          <ac:spMkLst>
            <pc:docMk/>
            <pc:sldMk cId="2858277977" sldId="523"/>
            <ac:spMk id="1069" creationId="{58BAC009-4E2E-49FB-A1C9-30CF69BDDC4C}"/>
          </ac:spMkLst>
        </pc:spChg>
        <pc:spChg chg="mod">
          <ac:chgData name="Ragnhild Halvorsrud" userId="917ea340-fd63-490f-a7db-68428d24cf32" providerId="ADAL" clId="{3F26B701-AADC-4668-AAA4-FB7BA2B947B1}" dt="2020-06-19T09:18:12.801" v="5164"/>
          <ac:spMkLst>
            <pc:docMk/>
            <pc:sldMk cId="2858277977" sldId="523"/>
            <ac:spMk id="1070" creationId="{36CE0ED2-D682-4C92-9307-356ECF56F25D}"/>
          </ac:spMkLst>
        </pc:spChg>
        <pc:spChg chg="mod">
          <ac:chgData name="Ragnhild Halvorsrud" userId="917ea340-fd63-490f-a7db-68428d24cf32" providerId="ADAL" clId="{3F26B701-AADC-4668-AAA4-FB7BA2B947B1}" dt="2020-06-19T09:18:12.801" v="5164"/>
          <ac:spMkLst>
            <pc:docMk/>
            <pc:sldMk cId="2858277977" sldId="523"/>
            <ac:spMk id="1071" creationId="{C81F8F6F-F4F5-4258-BA19-E320893C2035}"/>
          </ac:spMkLst>
        </pc:spChg>
        <pc:spChg chg="mod">
          <ac:chgData name="Ragnhild Halvorsrud" userId="917ea340-fd63-490f-a7db-68428d24cf32" providerId="ADAL" clId="{3F26B701-AADC-4668-AAA4-FB7BA2B947B1}" dt="2020-06-19T09:18:12.801" v="5164"/>
          <ac:spMkLst>
            <pc:docMk/>
            <pc:sldMk cId="2858277977" sldId="523"/>
            <ac:spMk id="1072" creationId="{1314CF92-B5F9-4856-A463-CFA82224C05F}"/>
          </ac:spMkLst>
        </pc:spChg>
        <pc:spChg chg="mod">
          <ac:chgData name="Ragnhild Halvorsrud" userId="917ea340-fd63-490f-a7db-68428d24cf32" providerId="ADAL" clId="{3F26B701-AADC-4668-AAA4-FB7BA2B947B1}" dt="2020-06-19T09:18:12.801" v="5164"/>
          <ac:spMkLst>
            <pc:docMk/>
            <pc:sldMk cId="2858277977" sldId="523"/>
            <ac:spMk id="1073" creationId="{C4E35B87-7C1F-46B8-B596-52DD7D3470AF}"/>
          </ac:spMkLst>
        </pc:spChg>
        <pc:spChg chg="mod">
          <ac:chgData name="Ragnhild Halvorsrud" userId="917ea340-fd63-490f-a7db-68428d24cf32" providerId="ADAL" clId="{3F26B701-AADC-4668-AAA4-FB7BA2B947B1}" dt="2020-06-19T09:18:12.801" v="5164"/>
          <ac:spMkLst>
            <pc:docMk/>
            <pc:sldMk cId="2858277977" sldId="523"/>
            <ac:spMk id="1074" creationId="{33F010D7-DBEF-4904-BBB1-1C35ECF23E5E}"/>
          </ac:spMkLst>
        </pc:spChg>
        <pc:spChg chg="mod">
          <ac:chgData name="Ragnhild Halvorsrud" userId="917ea340-fd63-490f-a7db-68428d24cf32" providerId="ADAL" clId="{3F26B701-AADC-4668-AAA4-FB7BA2B947B1}" dt="2020-06-19T09:18:12.801" v="5164"/>
          <ac:spMkLst>
            <pc:docMk/>
            <pc:sldMk cId="2858277977" sldId="523"/>
            <ac:spMk id="1075" creationId="{04B40456-13DD-4581-B045-DF41FC170B76}"/>
          </ac:spMkLst>
        </pc:spChg>
        <pc:spChg chg="mod">
          <ac:chgData name="Ragnhild Halvorsrud" userId="917ea340-fd63-490f-a7db-68428d24cf32" providerId="ADAL" clId="{3F26B701-AADC-4668-AAA4-FB7BA2B947B1}" dt="2020-06-19T09:18:12.801" v="5164"/>
          <ac:spMkLst>
            <pc:docMk/>
            <pc:sldMk cId="2858277977" sldId="523"/>
            <ac:spMk id="1076" creationId="{380CBF3F-7A5B-4B19-AF7F-B62AFA1BBC6E}"/>
          </ac:spMkLst>
        </pc:spChg>
        <pc:spChg chg="mod">
          <ac:chgData name="Ragnhild Halvorsrud" userId="917ea340-fd63-490f-a7db-68428d24cf32" providerId="ADAL" clId="{3F26B701-AADC-4668-AAA4-FB7BA2B947B1}" dt="2020-06-19T09:18:12.801" v="5164"/>
          <ac:spMkLst>
            <pc:docMk/>
            <pc:sldMk cId="2858277977" sldId="523"/>
            <ac:spMk id="1077" creationId="{5EC0BCBD-8D9B-476D-A49D-19870B4FCDA2}"/>
          </ac:spMkLst>
        </pc:spChg>
        <pc:spChg chg="mod">
          <ac:chgData name="Ragnhild Halvorsrud" userId="917ea340-fd63-490f-a7db-68428d24cf32" providerId="ADAL" clId="{3F26B701-AADC-4668-AAA4-FB7BA2B947B1}" dt="2020-06-19T09:18:12.801" v="5164"/>
          <ac:spMkLst>
            <pc:docMk/>
            <pc:sldMk cId="2858277977" sldId="523"/>
            <ac:spMk id="1078" creationId="{4D6D2D36-D481-42DB-926B-F50B981EA9F8}"/>
          </ac:spMkLst>
        </pc:spChg>
        <pc:spChg chg="mod">
          <ac:chgData name="Ragnhild Halvorsrud" userId="917ea340-fd63-490f-a7db-68428d24cf32" providerId="ADAL" clId="{3F26B701-AADC-4668-AAA4-FB7BA2B947B1}" dt="2020-06-19T09:18:12.801" v="5164"/>
          <ac:spMkLst>
            <pc:docMk/>
            <pc:sldMk cId="2858277977" sldId="523"/>
            <ac:spMk id="1079" creationId="{D4C1A7DB-6C94-4C68-8063-0825CFD866EB}"/>
          </ac:spMkLst>
        </pc:spChg>
        <pc:spChg chg="mod">
          <ac:chgData name="Ragnhild Halvorsrud" userId="917ea340-fd63-490f-a7db-68428d24cf32" providerId="ADAL" clId="{3F26B701-AADC-4668-AAA4-FB7BA2B947B1}" dt="2020-06-19T09:18:12.801" v="5164"/>
          <ac:spMkLst>
            <pc:docMk/>
            <pc:sldMk cId="2858277977" sldId="523"/>
            <ac:spMk id="1090" creationId="{4B1F855D-3B35-4130-AC94-45C1261308C4}"/>
          </ac:spMkLst>
        </pc:spChg>
        <pc:spChg chg="mod">
          <ac:chgData name="Ragnhild Halvorsrud" userId="917ea340-fd63-490f-a7db-68428d24cf32" providerId="ADAL" clId="{3F26B701-AADC-4668-AAA4-FB7BA2B947B1}" dt="2020-06-19T09:18:12.801" v="5164"/>
          <ac:spMkLst>
            <pc:docMk/>
            <pc:sldMk cId="2858277977" sldId="523"/>
            <ac:spMk id="1091" creationId="{5FFC897E-675D-4242-8B02-076F6B82B6D8}"/>
          </ac:spMkLst>
        </pc:spChg>
        <pc:spChg chg="mod">
          <ac:chgData name="Ragnhild Halvorsrud" userId="917ea340-fd63-490f-a7db-68428d24cf32" providerId="ADAL" clId="{3F26B701-AADC-4668-AAA4-FB7BA2B947B1}" dt="2020-06-19T09:18:12.801" v="5164"/>
          <ac:spMkLst>
            <pc:docMk/>
            <pc:sldMk cId="2858277977" sldId="523"/>
            <ac:spMk id="1092" creationId="{CCDF45B7-6314-495B-A2E3-BD9D089A489D}"/>
          </ac:spMkLst>
        </pc:spChg>
        <pc:spChg chg="mod">
          <ac:chgData name="Ragnhild Halvorsrud" userId="917ea340-fd63-490f-a7db-68428d24cf32" providerId="ADAL" clId="{3F26B701-AADC-4668-AAA4-FB7BA2B947B1}" dt="2020-06-19T09:18:12.801" v="5164"/>
          <ac:spMkLst>
            <pc:docMk/>
            <pc:sldMk cId="2858277977" sldId="523"/>
            <ac:spMk id="1094" creationId="{EAF78D65-88D1-4E0E-A66B-150DB0F4D646}"/>
          </ac:spMkLst>
        </pc:spChg>
        <pc:spChg chg="mod">
          <ac:chgData name="Ragnhild Halvorsrud" userId="917ea340-fd63-490f-a7db-68428d24cf32" providerId="ADAL" clId="{3F26B701-AADC-4668-AAA4-FB7BA2B947B1}" dt="2020-06-19T09:18:12.801" v="5164"/>
          <ac:spMkLst>
            <pc:docMk/>
            <pc:sldMk cId="2858277977" sldId="523"/>
            <ac:spMk id="1095" creationId="{0D8859D3-CAC3-4F90-837E-C9271A3CD896}"/>
          </ac:spMkLst>
        </pc:spChg>
        <pc:spChg chg="mod">
          <ac:chgData name="Ragnhild Halvorsrud" userId="917ea340-fd63-490f-a7db-68428d24cf32" providerId="ADAL" clId="{3F26B701-AADC-4668-AAA4-FB7BA2B947B1}" dt="2020-06-19T09:18:12.801" v="5164"/>
          <ac:spMkLst>
            <pc:docMk/>
            <pc:sldMk cId="2858277977" sldId="523"/>
            <ac:spMk id="1096" creationId="{28BEFFBA-41A9-4701-BBF0-DB9B73001199}"/>
          </ac:spMkLst>
        </pc:spChg>
        <pc:spChg chg="mod">
          <ac:chgData name="Ragnhild Halvorsrud" userId="917ea340-fd63-490f-a7db-68428d24cf32" providerId="ADAL" clId="{3F26B701-AADC-4668-AAA4-FB7BA2B947B1}" dt="2020-06-19T09:18:12.801" v="5164"/>
          <ac:spMkLst>
            <pc:docMk/>
            <pc:sldMk cId="2858277977" sldId="523"/>
            <ac:spMk id="1098" creationId="{2E8F8965-D051-4553-8069-1DF9DC39418D}"/>
          </ac:spMkLst>
        </pc:spChg>
        <pc:spChg chg="mod">
          <ac:chgData name="Ragnhild Halvorsrud" userId="917ea340-fd63-490f-a7db-68428d24cf32" providerId="ADAL" clId="{3F26B701-AADC-4668-AAA4-FB7BA2B947B1}" dt="2020-06-19T09:18:12.801" v="5164"/>
          <ac:spMkLst>
            <pc:docMk/>
            <pc:sldMk cId="2858277977" sldId="523"/>
            <ac:spMk id="1099" creationId="{9C63BA53-A56F-4C7E-BD94-1FD53B4BB6E8}"/>
          </ac:spMkLst>
        </pc:spChg>
        <pc:spChg chg="add del mod">
          <ac:chgData name="Ragnhild Halvorsrud" userId="917ea340-fd63-490f-a7db-68428d24cf32" providerId="ADAL" clId="{3F26B701-AADC-4668-AAA4-FB7BA2B947B1}" dt="2020-06-19T09:18:16.536" v="5165"/>
          <ac:spMkLst>
            <pc:docMk/>
            <pc:sldMk cId="2858277977" sldId="523"/>
            <ac:spMk id="1102" creationId="{BF36A791-DCE5-49D8-A23E-629977A030A3}"/>
          </ac:spMkLst>
        </pc:spChg>
        <pc:spChg chg="add del mod">
          <ac:chgData name="Ragnhild Halvorsrud" userId="917ea340-fd63-490f-a7db-68428d24cf32" providerId="ADAL" clId="{3F26B701-AADC-4668-AAA4-FB7BA2B947B1}" dt="2020-06-19T09:18:16.536" v="5165"/>
          <ac:spMkLst>
            <pc:docMk/>
            <pc:sldMk cId="2858277977" sldId="523"/>
            <ac:spMk id="1103" creationId="{A0A2F931-963B-4962-8003-43C547C66D6C}"/>
          </ac:spMkLst>
        </pc:spChg>
        <pc:spChg chg="add del mod">
          <ac:chgData name="Ragnhild Halvorsrud" userId="917ea340-fd63-490f-a7db-68428d24cf32" providerId="ADAL" clId="{3F26B701-AADC-4668-AAA4-FB7BA2B947B1}" dt="2020-06-19T09:18:16.536" v="5165"/>
          <ac:spMkLst>
            <pc:docMk/>
            <pc:sldMk cId="2858277977" sldId="523"/>
            <ac:spMk id="1104" creationId="{D5452E9F-AFC8-4E62-80C2-1FBDEA49169D}"/>
          </ac:spMkLst>
        </pc:spChg>
        <pc:spChg chg="add del mod">
          <ac:chgData name="Ragnhild Halvorsrud" userId="917ea340-fd63-490f-a7db-68428d24cf32" providerId="ADAL" clId="{3F26B701-AADC-4668-AAA4-FB7BA2B947B1}" dt="2020-06-19T09:18:16.536" v="5165"/>
          <ac:spMkLst>
            <pc:docMk/>
            <pc:sldMk cId="2858277977" sldId="523"/>
            <ac:spMk id="1105" creationId="{1B180C2F-25A9-4892-8718-066005B67150}"/>
          </ac:spMkLst>
        </pc:spChg>
        <pc:spChg chg="add del mod">
          <ac:chgData name="Ragnhild Halvorsrud" userId="917ea340-fd63-490f-a7db-68428d24cf32" providerId="ADAL" clId="{3F26B701-AADC-4668-AAA4-FB7BA2B947B1}" dt="2020-06-19T09:18:16.536" v="5165"/>
          <ac:spMkLst>
            <pc:docMk/>
            <pc:sldMk cId="2858277977" sldId="523"/>
            <ac:spMk id="1106" creationId="{CEA319B8-F1CB-4CE1-9CB9-4C87EAA22F31}"/>
          </ac:spMkLst>
        </pc:spChg>
        <pc:spChg chg="add del mod">
          <ac:chgData name="Ragnhild Halvorsrud" userId="917ea340-fd63-490f-a7db-68428d24cf32" providerId="ADAL" clId="{3F26B701-AADC-4668-AAA4-FB7BA2B947B1}" dt="2020-06-19T09:18:16.536" v="5165"/>
          <ac:spMkLst>
            <pc:docMk/>
            <pc:sldMk cId="2858277977" sldId="523"/>
            <ac:spMk id="1108" creationId="{FC4920B3-C734-482C-AF4F-F01216400E7A}"/>
          </ac:spMkLst>
        </pc:spChg>
        <pc:spChg chg="add del mod">
          <ac:chgData name="Ragnhild Halvorsrud" userId="917ea340-fd63-490f-a7db-68428d24cf32" providerId="ADAL" clId="{3F26B701-AADC-4668-AAA4-FB7BA2B947B1}" dt="2020-06-19T09:18:16.536" v="5165"/>
          <ac:spMkLst>
            <pc:docMk/>
            <pc:sldMk cId="2858277977" sldId="523"/>
            <ac:spMk id="1109" creationId="{E623B05A-7470-4E8E-9E45-0AB84917F55B}"/>
          </ac:spMkLst>
        </pc:spChg>
        <pc:spChg chg="add del mod">
          <ac:chgData name="Ragnhild Halvorsrud" userId="917ea340-fd63-490f-a7db-68428d24cf32" providerId="ADAL" clId="{3F26B701-AADC-4668-AAA4-FB7BA2B947B1}" dt="2020-06-19T09:18:16.536" v="5165"/>
          <ac:spMkLst>
            <pc:docMk/>
            <pc:sldMk cId="2858277977" sldId="523"/>
            <ac:spMk id="1110" creationId="{4FF08651-75E8-4FDE-8DC9-E59ECD645123}"/>
          </ac:spMkLst>
        </pc:spChg>
        <pc:spChg chg="add del mod">
          <ac:chgData name="Ragnhild Halvorsrud" userId="917ea340-fd63-490f-a7db-68428d24cf32" providerId="ADAL" clId="{3F26B701-AADC-4668-AAA4-FB7BA2B947B1}" dt="2020-06-19T09:18:16.536" v="5165"/>
          <ac:spMkLst>
            <pc:docMk/>
            <pc:sldMk cId="2858277977" sldId="523"/>
            <ac:spMk id="1111" creationId="{EB9323D9-F150-4CDB-9BBD-F04EFC76092F}"/>
          </ac:spMkLst>
        </pc:spChg>
        <pc:spChg chg="add del mod">
          <ac:chgData name="Ragnhild Halvorsrud" userId="917ea340-fd63-490f-a7db-68428d24cf32" providerId="ADAL" clId="{3F26B701-AADC-4668-AAA4-FB7BA2B947B1}" dt="2020-06-19T09:18:16.536" v="5165"/>
          <ac:spMkLst>
            <pc:docMk/>
            <pc:sldMk cId="2858277977" sldId="523"/>
            <ac:spMk id="1112" creationId="{B86B5BA5-3AF0-47C8-88C2-FBE4BA9EE982}"/>
          </ac:spMkLst>
        </pc:spChg>
        <pc:spChg chg="add del mod">
          <ac:chgData name="Ragnhild Halvorsrud" userId="917ea340-fd63-490f-a7db-68428d24cf32" providerId="ADAL" clId="{3F26B701-AADC-4668-AAA4-FB7BA2B947B1}" dt="2020-06-19T09:18:16.536" v="5165"/>
          <ac:spMkLst>
            <pc:docMk/>
            <pc:sldMk cId="2858277977" sldId="523"/>
            <ac:spMk id="1114" creationId="{85AD3D45-429F-40E1-903B-837A72EA50F1}"/>
          </ac:spMkLst>
        </pc:spChg>
        <pc:spChg chg="add del mod">
          <ac:chgData name="Ragnhild Halvorsrud" userId="917ea340-fd63-490f-a7db-68428d24cf32" providerId="ADAL" clId="{3F26B701-AADC-4668-AAA4-FB7BA2B947B1}" dt="2020-06-19T09:18:16.536" v="5165"/>
          <ac:spMkLst>
            <pc:docMk/>
            <pc:sldMk cId="2858277977" sldId="523"/>
            <ac:spMk id="1115" creationId="{84EE2BC8-7D04-4408-A201-3D15636AECB1}"/>
          </ac:spMkLst>
        </pc:spChg>
        <pc:spChg chg="add del mod">
          <ac:chgData name="Ragnhild Halvorsrud" userId="917ea340-fd63-490f-a7db-68428d24cf32" providerId="ADAL" clId="{3F26B701-AADC-4668-AAA4-FB7BA2B947B1}" dt="2020-06-19T09:18:16.536" v="5165"/>
          <ac:spMkLst>
            <pc:docMk/>
            <pc:sldMk cId="2858277977" sldId="523"/>
            <ac:spMk id="1116" creationId="{134C98B8-D8EE-49E6-953B-FFB87134D384}"/>
          </ac:spMkLst>
        </pc:spChg>
        <pc:spChg chg="add del mod">
          <ac:chgData name="Ragnhild Halvorsrud" userId="917ea340-fd63-490f-a7db-68428d24cf32" providerId="ADAL" clId="{3F26B701-AADC-4668-AAA4-FB7BA2B947B1}" dt="2020-06-19T09:18:16.536" v="5165"/>
          <ac:spMkLst>
            <pc:docMk/>
            <pc:sldMk cId="2858277977" sldId="523"/>
            <ac:spMk id="1117" creationId="{88411743-6CEA-4DCA-9685-39C886F873A0}"/>
          </ac:spMkLst>
        </pc:spChg>
        <pc:spChg chg="add del mod">
          <ac:chgData name="Ragnhild Halvorsrud" userId="917ea340-fd63-490f-a7db-68428d24cf32" providerId="ADAL" clId="{3F26B701-AADC-4668-AAA4-FB7BA2B947B1}" dt="2020-06-19T09:18:16.536" v="5165"/>
          <ac:spMkLst>
            <pc:docMk/>
            <pc:sldMk cId="2858277977" sldId="523"/>
            <ac:spMk id="1118" creationId="{1CF977BA-2CB9-4669-9B4F-493E14D5E455}"/>
          </ac:spMkLst>
        </pc:spChg>
        <pc:spChg chg="add del mod">
          <ac:chgData name="Ragnhild Halvorsrud" userId="917ea340-fd63-490f-a7db-68428d24cf32" providerId="ADAL" clId="{3F26B701-AADC-4668-AAA4-FB7BA2B947B1}" dt="2020-06-19T09:18:16.536" v="5165"/>
          <ac:spMkLst>
            <pc:docMk/>
            <pc:sldMk cId="2858277977" sldId="523"/>
            <ac:spMk id="1120" creationId="{1012FB43-C0AC-45EA-B499-F616127A19FC}"/>
          </ac:spMkLst>
        </pc:spChg>
        <pc:spChg chg="add del mod">
          <ac:chgData name="Ragnhild Halvorsrud" userId="917ea340-fd63-490f-a7db-68428d24cf32" providerId="ADAL" clId="{3F26B701-AADC-4668-AAA4-FB7BA2B947B1}" dt="2020-06-19T09:18:16.536" v="5165"/>
          <ac:spMkLst>
            <pc:docMk/>
            <pc:sldMk cId="2858277977" sldId="523"/>
            <ac:spMk id="1121" creationId="{2702AFDC-42D3-48C8-A661-DCAFADF39A3D}"/>
          </ac:spMkLst>
        </pc:spChg>
        <pc:spChg chg="add del mod">
          <ac:chgData name="Ragnhild Halvorsrud" userId="917ea340-fd63-490f-a7db-68428d24cf32" providerId="ADAL" clId="{3F26B701-AADC-4668-AAA4-FB7BA2B947B1}" dt="2020-06-19T09:18:16.536" v="5165"/>
          <ac:spMkLst>
            <pc:docMk/>
            <pc:sldMk cId="2858277977" sldId="523"/>
            <ac:spMk id="1122" creationId="{695AEE1E-6C49-4020-9134-CE56E6C0A3B8}"/>
          </ac:spMkLst>
        </pc:spChg>
        <pc:spChg chg="add del mod">
          <ac:chgData name="Ragnhild Halvorsrud" userId="917ea340-fd63-490f-a7db-68428d24cf32" providerId="ADAL" clId="{3F26B701-AADC-4668-AAA4-FB7BA2B947B1}" dt="2020-06-19T09:18:16.536" v="5165"/>
          <ac:spMkLst>
            <pc:docMk/>
            <pc:sldMk cId="2858277977" sldId="523"/>
            <ac:spMk id="1123" creationId="{A7DD9F36-FE38-423A-B59E-F69B8159C65C}"/>
          </ac:spMkLst>
        </pc:spChg>
        <pc:spChg chg="add del mod">
          <ac:chgData name="Ragnhild Halvorsrud" userId="917ea340-fd63-490f-a7db-68428d24cf32" providerId="ADAL" clId="{3F26B701-AADC-4668-AAA4-FB7BA2B947B1}" dt="2020-06-19T09:18:16.536" v="5165"/>
          <ac:spMkLst>
            <pc:docMk/>
            <pc:sldMk cId="2858277977" sldId="523"/>
            <ac:spMk id="1124" creationId="{AB89A3D7-573F-4265-9577-1F2F1F5E8BEA}"/>
          </ac:spMkLst>
        </pc:spChg>
        <pc:spChg chg="add del mod">
          <ac:chgData name="Ragnhild Halvorsrud" userId="917ea340-fd63-490f-a7db-68428d24cf32" providerId="ADAL" clId="{3F26B701-AADC-4668-AAA4-FB7BA2B947B1}" dt="2020-06-19T09:18:16.536" v="5165"/>
          <ac:spMkLst>
            <pc:docMk/>
            <pc:sldMk cId="2858277977" sldId="523"/>
            <ac:spMk id="1125" creationId="{C4774E66-D323-45BD-9530-0545BA0B3E3E}"/>
          </ac:spMkLst>
        </pc:spChg>
        <pc:spChg chg="add del mod">
          <ac:chgData name="Ragnhild Halvorsrud" userId="917ea340-fd63-490f-a7db-68428d24cf32" providerId="ADAL" clId="{3F26B701-AADC-4668-AAA4-FB7BA2B947B1}" dt="2020-06-19T09:18:16.536" v="5165"/>
          <ac:spMkLst>
            <pc:docMk/>
            <pc:sldMk cId="2858277977" sldId="523"/>
            <ac:spMk id="1126" creationId="{CB144C83-25C2-474B-882B-3848D38B3D58}"/>
          </ac:spMkLst>
        </pc:spChg>
        <pc:spChg chg="add del mod">
          <ac:chgData name="Ragnhild Halvorsrud" userId="917ea340-fd63-490f-a7db-68428d24cf32" providerId="ADAL" clId="{3F26B701-AADC-4668-AAA4-FB7BA2B947B1}" dt="2020-06-19T09:18:16.536" v="5165"/>
          <ac:spMkLst>
            <pc:docMk/>
            <pc:sldMk cId="2858277977" sldId="523"/>
            <ac:spMk id="1127" creationId="{D04FEC52-9273-41F8-8297-671600350D0F}"/>
          </ac:spMkLst>
        </pc:spChg>
        <pc:spChg chg="add del mod">
          <ac:chgData name="Ragnhild Halvorsrud" userId="917ea340-fd63-490f-a7db-68428d24cf32" providerId="ADAL" clId="{3F26B701-AADC-4668-AAA4-FB7BA2B947B1}" dt="2020-06-19T09:18:16.536" v="5165"/>
          <ac:spMkLst>
            <pc:docMk/>
            <pc:sldMk cId="2858277977" sldId="523"/>
            <ac:spMk id="1128" creationId="{694EAAEC-4B5E-414E-91C3-C6750869DC1D}"/>
          </ac:spMkLst>
        </pc:spChg>
        <pc:spChg chg="add del mod">
          <ac:chgData name="Ragnhild Halvorsrud" userId="917ea340-fd63-490f-a7db-68428d24cf32" providerId="ADAL" clId="{3F26B701-AADC-4668-AAA4-FB7BA2B947B1}" dt="2020-06-19T09:18:16.536" v="5165"/>
          <ac:spMkLst>
            <pc:docMk/>
            <pc:sldMk cId="2858277977" sldId="523"/>
            <ac:spMk id="1136" creationId="{DDEDD172-FF1A-4E43-ADBB-558132AB2AE9}"/>
          </ac:spMkLst>
        </pc:spChg>
        <pc:spChg chg="add del mod">
          <ac:chgData name="Ragnhild Halvorsrud" userId="917ea340-fd63-490f-a7db-68428d24cf32" providerId="ADAL" clId="{3F26B701-AADC-4668-AAA4-FB7BA2B947B1}" dt="2020-06-19T09:18:16.536" v="5165"/>
          <ac:spMkLst>
            <pc:docMk/>
            <pc:sldMk cId="2858277977" sldId="523"/>
            <ac:spMk id="1138" creationId="{58DB990F-BE51-4C02-984B-83FC6CCB857C}"/>
          </ac:spMkLst>
        </pc:spChg>
        <pc:spChg chg="add del mod">
          <ac:chgData name="Ragnhild Halvorsrud" userId="917ea340-fd63-490f-a7db-68428d24cf32" providerId="ADAL" clId="{3F26B701-AADC-4668-AAA4-FB7BA2B947B1}" dt="2020-06-19T09:18:16.536" v="5165"/>
          <ac:spMkLst>
            <pc:docMk/>
            <pc:sldMk cId="2858277977" sldId="523"/>
            <ac:spMk id="1141" creationId="{DED5AA31-A718-4E67-88D7-C0CC3243A50A}"/>
          </ac:spMkLst>
        </pc:spChg>
        <pc:spChg chg="add del mod">
          <ac:chgData name="Ragnhild Halvorsrud" userId="917ea340-fd63-490f-a7db-68428d24cf32" providerId="ADAL" clId="{3F26B701-AADC-4668-AAA4-FB7BA2B947B1}" dt="2020-06-19T09:18:16.536" v="5165"/>
          <ac:spMkLst>
            <pc:docMk/>
            <pc:sldMk cId="2858277977" sldId="523"/>
            <ac:spMk id="1142" creationId="{7DC60D96-4931-4E96-8C41-2DA2773EB5FF}"/>
          </ac:spMkLst>
        </pc:spChg>
        <pc:spChg chg="add del mod">
          <ac:chgData name="Ragnhild Halvorsrud" userId="917ea340-fd63-490f-a7db-68428d24cf32" providerId="ADAL" clId="{3F26B701-AADC-4668-AAA4-FB7BA2B947B1}" dt="2020-06-19T09:18:16.536" v="5165"/>
          <ac:spMkLst>
            <pc:docMk/>
            <pc:sldMk cId="2858277977" sldId="523"/>
            <ac:spMk id="1145" creationId="{C65E9C9F-D6AC-4C30-AEF6-447739858B36}"/>
          </ac:spMkLst>
        </pc:spChg>
        <pc:spChg chg="add del mod">
          <ac:chgData name="Ragnhild Halvorsrud" userId="917ea340-fd63-490f-a7db-68428d24cf32" providerId="ADAL" clId="{3F26B701-AADC-4668-AAA4-FB7BA2B947B1}" dt="2020-06-19T09:18:16.536" v="5165"/>
          <ac:spMkLst>
            <pc:docMk/>
            <pc:sldMk cId="2858277977" sldId="523"/>
            <ac:spMk id="1146" creationId="{93A3FA98-C81D-4540-AEBC-FCBF7E9AC053}"/>
          </ac:spMkLst>
        </pc:spChg>
        <pc:spChg chg="add del mod">
          <ac:chgData name="Ragnhild Halvorsrud" userId="917ea340-fd63-490f-a7db-68428d24cf32" providerId="ADAL" clId="{3F26B701-AADC-4668-AAA4-FB7BA2B947B1}" dt="2020-06-19T09:18:16.536" v="5165"/>
          <ac:spMkLst>
            <pc:docMk/>
            <pc:sldMk cId="2858277977" sldId="523"/>
            <ac:spMk id="1148" creationId="{D6D041FE-39EE-4F1C-8A41-33F15D20CB4E}"/>
          </ac:spMkLst>
        </pc:spChg>
        <pc:spChg chg="add del mod">
          <ac:chgData name="Ragnhild Halvorsrud" userId="917ea340-fd63-490f-a7db-68428d24cf32" providerId="ADAL" clId="{3F26B701-AADC-4668-AAA4-FB7BA2B947B1}" dt="2020-06-19T09:18:16.536" v="5165"/>
          <ac:spMkLst>
            <pc:docMk/>
            <pc:sldMk cId="2858277977" sldId="523"/>
            <ac:spMk id="1151" creationId="{C3207E00-5AD7-48CF-8927-2A938E81736D}"/>
          </ac:spMkLst>
        </pc:spChg>
        <pc:spChg chg="add del mod">
          <ac:chgData name="Ragnhild Halvorsrud" userId="917ea340-fd63-490f-a7db-68428d24cf32" providerId="ADAL" clId="{3F26B701-AADC-4668-AAA4-FB7BA2B947B1}" dt="2020-06-19T09:18:16.536" v="5165"/>
          <ac:spMkLst>
            <pc:docMk/>
            <pc:sldMk cId="2858277977" sldId="523"/>
            <ac:spMk id="1152" creationId="{19A7171B-B6CD-465B-B700-3F230038B50B}"/>
          </ac:spMkLst>
        </pc:spChg>
        <pc:spChg chg="add del mod">
          <ac:chgData name="Ragnhild Halvorsrud" userId="917ea340-fd63-490f-a7db-68428d24cf32" providerId="ADAL" clId="{3F26B701-AADC-4668-AAA4-FB7BA2B947B1}" dt="2020-06-19T09:18:16.536" v="5165"/>
          <ac:spMkLst>
            <pc:docMk/>
            <pc:sldMk cId="2858277977" sldId="523"/>
            <ac:spMk id="1153" creationId="{2994F08F-B6BF-462D-A844-238E8434290B}"/>
          </ac:spMkLst>
        </pc:spChg>
        <pc:spChg chg="add del mod">
          <ac:chgData name="Ragnhild Halvorsrud" userId="917ea340-fd63-490f-a7db-68428d24cf32" providerId="ADAL" clId="{3F26B701-AADC-4668-AAA4-FB7BA2B947B1}" dt="2020-06-19T09:18:16.536" v="5165"/>
          <ac:spMkLst>
            <pc:docMk/>
            <pc:sldMk cId="2858277977" sldId="523"/>
            <ac:spMk id="1154" creationId="{5F414B62-2CD6-484A-8144-99D8E9DF7588}"/>
          </ac:spMkLst>
        </pc:spChg>
        <pc:spChg chg="add del mod">
          <ac:chgData name="Ragnhild Halvorsrud" userId="917ea340-fd63-490f-a7db-68428d24cf32" providerId="ADAL" clId="{3F26B701-AADC-4668-AAA4-FB7BA2B947B1}" dt="2020-06-19T09:18:16.536" v="5165"/>
          <ac:spMkLst>
            <pc:docMk/>
            <pc:sldMk cId="2858277977" sldId="523"/>
            <ac:spMk id="1159" creationId="{61DF33C8-6921-4E26-8D02-DFBDF41FED8C}"/>
          </ac:spMkLst>
        </pc:spChg>
        <pc:spChg chg="add del mod">
          <ac:chgData name="Ragnhild Halvorsrud" userId="917ea340-fd63-490f-a7db-68428d24cf32" providerId="ADAL" clId="{3F26B701-AADC-4668-AAA4-FB7BA2B947B1}" dt="2020-06-19T09:18:16.536" v="5165"/>
          <ac:spMkLst>
            <pc:docMk/>
            <pc:sldMk cId="2858277977" sldId="523"/>
            <ac:spMk id="1161" creationId="{A1E5DE3B-91A8-4796-8A80-9FA3D4CC6DBA}"/>
          </ac:spMkLst>
        </pc:spChg>
        <pc:spChg chg="add del mod">
          <ac:chgData name="Ragnhild Halvorsrud" userId="917ea340-fd63-490f-a7db-68428d24cf32" providerId="ADAL" clId="{3F26B701-AADC-4668-AAA4-FB7BA2B947B1}" dt="2020-06-19T09:18:16.536" v="5165"/>
          <ac:spMkLst>
            <pc:docMk/>
            <pc:sldMk cId="2858277977" sldId="523"/>
            <ac:spMk id="1164" creationId="{D6440982-DE3C-47E1-B311-636432E8CB02}"/>
          </ac:spMkLst>
        </pc:spChg>
        <pc:spChg chg="add del mod">
          <ac:chgData name="Ragnhild Halvorsrud" userId="917ea340-fd63-490f-a7db-68428d24cf32" providerId="ADAL" clId="{3F26B701-AADC-4668-AAA4-FB7BA2B947B1}" dt="2020-06-19T09:18:16.536" v="5165"/>
          <ac:spMkLst>
            <pc:docMk/>
            <pc:sldMk cId="2858277977" sldId="523"/>
            <ac:spMk id="1165" creationId="{6986B43F-1AC9-421D-84FE-171289FEBAF2}"/>
          </ac:spMkLst>
        </pc:spChg>
        <pc:spChg chg="add del mod">
          <ac:chgData name="Ragnhild Halvorsrud" userId="917ea340-fd63-490f-a7db-68428d24cf32" providerId="ADAL" clId="{3F26B701-AADC-4668-AAA4-FB7BA2B947B1}" dt="2020-06-19T09:18:16.536" v="5165"/>
          <ac:spMkLst>
            <pc:docMk/>
            <pc:sldMk cId="2858277977" sldId="523"/>
            <ac:spMk id="1166" creationId="{A1D60DE2-20FE-402A-AFD5-EC70A479CD2F}"/>
          </ac:spMkLst>
        </pc:spChg>
        <pc:spChg chg="add del mod">
          <ac:chgData name="Ragnhild Halvorsrud" userId="917ea340-fd63-490f-a7db-68428d24cf32" providerId="ADAL" clId="{3F26B701-AADC-4668-AAA4-FB7BA2B947B1}" dt="2020-06-19T09:18:16.536" v="5165"/>
          <ac:spMkLst>
            <pc:docMk/>
            <pc:sldMk cId="2858277977" sldId="523"/>
            <ac:spMk id="1168" creationId="{92B62FEC-9D2B-41BE-B87F-C6FCDC3714FD}"/>
          </ac:spMkLst>
        </pc:spChg>
        <pc:spChg chg="add del mod">
          <ac:chgData name="Ragnhild Halvorsrud" userId="917ea340-fd63-490f-a7db-68428d24cf32" providerId="ADAL" clId="{3F26B701-AADC-4668-AAA4-FB7BA2B947B1}" dt="2020-06-19T09:18:16.536" v="5165"/>
          <ac:spMkLst>
            <pc:docMk/>
            <pc:sldMk cId="2858277977" sldId="523"/>
            <ac:spMk id="1169" creationId="{F8CC6B01-BB9F-4B45-B2FC-AB67DF6B1496}"/>
          </ac:spMkLst>
        </pc:spChg>
        <pc:spChg chg="add del mod">
          <ac:chgData name="Ragnhild Halvorsrud" userId="917ea340-fd63-490f-a7db-68428d24cf32" providerId="ADAL" clId="{3F26B701-AADC-4668-AAA4-FB7BA2B947B1}" dt="2020-06-19T09:18:16.536" v="5165"/>
          <ac:spMkLst>
            <pc:docMk/>
            <pc:sldMk cId="2858277977" sldId="523"/>
            <ac:spMk id="1170" creationId="{1775B904-5C6E-4B73-A224-EF3CC1CFFBD3}"/>
          </ac:spMkLst>
        </pc:spChg>
        <pc:spChg chg="add del mod">
          <ac:chgData name="Ragnhild Halvorsrud" userId="917ea340-fd63-490f-a7db-68428d24cf32" providerId="ADAL" clId="{3F26B701-AADC-4668-AAA4-FB7BA2B947B1}" dt="2020-06-19T09:18:16.536" v="5165"/>
          <ac:spMkLst>
            <pc:docMk/>
            <pc:sldMk cId="2858277977" sldId="523"/>
            <ac:spMk id="1174" creationId="{6AB17F6F-A0A5-4661-A68A-15181A3F5E32}"/>
          </ac:spMkLst>
        </pc:spChg>
        <pc:spChg chg="add del mod">
          <ac:chgData name="Ragnhild Halvorsrud" userId="917ea340-fd63-490f-a7db-68428d24cf32" providerId="ADAL" clId="{3F26B701-AADC-4668-AAA4-FB7BA2B947B1}" dt="2020-06-19T09:18:16.536" v="5165"/>
          <ac:spMkLst>
            <pc:docMk/>
            <pc:sldMk cId="2858277977" sldId="523"/>
            <ac:spMk id="1175" creationId="{7C27B832-4874-4159-924A-C251DA711E89}"/>
          </ac:spMkLst>
        </pc:spChg>
        <pc:spChg chg="add del mod">
          <ac:chgData name="Ragnhild Halvorsrud" userId="917ea340-fd63-490f-a7db-68428d24cf32" providerId="ADAL" clId="{3F26B701-AADC-4668-AAA4-FB7BA2B947B1}" dt="2020-06-19T09:18:16.536" v="5165"/>
          <ac:spMkLst>
            <pc:docMk/>
            <pc:sldMk cId="2858277977" sldId="523"/>
            <ac:spMk id="1179" creationId="{BCF9036E-48BB-4461-A5D7-8A6EF88790C7}"/>
          </ac:spMkLst>
        </pc:spChg>
        <pc:spChg chg="add del mod">
          <ac:chgData name="Ragnhild Halvorsrud" userId="917ea340-fd63-490f-a7db-68428d24cf32" providerId="ADAL" clId="{3F26B701-AADC-4668-AAA4-FB7BA2B947B1}" dt="2020-06-19T09:18:16.536" v="5165"/>
          <ac:spMkLst>
            <pc:docMk/>
            <pc:sldMk cId="2858277977" sldId="523"/>
            <ac:spMk id="1182" creationId="{5662E027-FD2B-4489-99A8-BDDD97DF3E49}"/>
          </ac:spMkLst>
        </pc:spChg>
        <pc:spChg chg="add del mod">
          <ac:chgData name="Ragnhild Halvorsrud" userId="917ea340-fd63-490f-a7db-68428d24cf32" providerId="ADAL" clId="{3F26B701-AADC-4668-AAA4-FB7BA2B947B1}" dt="2020-06-19T09:18:16.536" v="5165"/>
          <ac:spMkLst>
            <pc:docMk/>
            <pc:sldMk cId="2858277977" sldId="523"/>
            <ac:spMk id="1184" creationId="{08D2F10E-17CC-43A4-B20A-080383CA10C3}"/>
          </ac:spMkLst>
        </pc:spChg>
        <pc:spChg chg="add del mod">
          <ac:chgData name="Ragnhild Halvorsrud" userId="917ea340-fd63-490f-a7db-68428d24cf32" providerId="ADAL" clId="{3F26B701-AADC-4668-AAA4-FB7BA2B947B1}" dt="2020-06-19T09:18:16.536" v="5165"/>
          <ac:spMkLst>
            <pc:docMk/>
            <pc:sldMk cId="2858277977" sldId="523"/>
            <ac:spMk id="1185" creationId="{5D1A8D04-AFAD-4D30-8A65-B345B6C01CE8}"/>
          </ac:spMkLst>
        </pc:spChg>
        <pc:spChg chg="add del mod">
          <ac:chgData name="Ragnhild Halvorsrud" userId="917ea340-fd63-490f-a7db-68428d24cf32" providerId="ADAL" clId="{3F26B701-AADC-4668-AAA4-FB7BA2B947B1}" dt="2020-06-19T09:18:16.536" v="5165"/>
          <ac:spMkLst>
            <pc:docMk/>
            <pc:sldMk cId="2858277977" sldId="523"/>
            <ac:spMk id="1186" creationId="{6CFD92DE-8F3E-40F7-94E4-1243D3D38EE1}"/>
          </ac:spMkLst>
        </pc:spChg>
        <pc:spChg chg="add del mod">
          <ac:chgData name="Ragnhild Halvorsrud" userId="917ea340-fd63-490f-a7db-68428d24cf32" providerId="ADAL" clId="{3F26B701-AADC-4668-AAA4-FB7BA2B947B1}" dt="2020-06-19T09:18:16.536" v="5165"/>
          <ac:spMkLst>
            <pc:docMk/>
            <pc:sldMk cId="2858277977" sldId="523"/>
            <ac:spMk id="1189" creationId="{8535002C-3728-4335-B823-7C48A1AD7835}"/>
          </ac:spMkLst>
        </pc:spChg>
        <pc:spChg chg="add del mod">
          <ac:chgData name="Ragnhild Halvorsrud" userId="917ea340-fd63-490f-a7db-68428d24cf32" providerId="ADAL" clId="{3F26B701-AADC-4668-AAA4-FB7BA2B947B1}" dt="2020-06-19T09:18:16.536" v="5165"/>
          <ac:spMkLst>
            <pc:docMk/>
            <pc:sldMk cId="2858277977" sldId="523"/>
            <ac:spMk id="1191" creationId="{5816556F-449B-4179-96F9-79151A5C02C7}"/>
          </ac:spMkLst>
        </pc:spChg>
        <pc:spChg chg="add del mod">
          <ac:chgData name="Ragnhild Halvorsrud" userId="917ea340-fd63-490f-a7db-68428d24cf32" providerId="ADAL" clId="{3F26B701-AADC-4668-AAA4-FB7BA2B947B1}" dt="2020-06-19T09:18:16.536" v="5165"/>
          <ac:spMkLst>
            <pc:docMk/>
            <pc:sldMk cId="2858277977" sldId="523"/>
            <ac:spMk id="1193" creationId="{F6FD583E-C4F9-443C-9B94-CC9A6923EDD8}"/>
          </ac:spMkLst>
        </pc:spChg>
        <pc:spChg chg="add del mod">
          <ac:chgData name="Ragnhild Halvorsrud" userId="917ea340-fd63-490f-a7db-68428d24cf32" providerId="ADAL" clId="{3F26B701-AADC-4668-AAA4-FB7BA2B947B1}" dt="2020-06-19T09:18:16.536" v="5165"/>
          <ac:spMkLst>
            <pc:docMk/>
            <pc:sldMk cId="2858277977" sldId="523"/>
            <ac:spMk id="1194" creationId="{005A705F-CA4B-4A4C-8B53-5B6A4133857B}"/>
          </ac:spMkLst>
        </pc:spChg>
        <pc:spChg chg="add del mod">
          <ac:chgData name="Ragnhild Halvorsrud" userId="917ea340-fd63-490f-a7db-68428d24cf32" providerId="ADAL" clId="{3F26B701-AADC-4668-AAA4-FB7BA2B947B1}" dt="2020-06-19T09:18:16.536" v="5165"/>
          <ac:spMkLst>
            <pc:docMk/>
            <pc:sldMk cId="2858277977" sldId="523"/>
            <ac:spMk id="1195" creationId="{19250DB3-66B9-499C-B467-0BDD3F74C3E2}"/>
          </ac:spMkLst>
        </pc:spChg>
        <pc:spChg chg="add del mod">
          <ac:chgData name="Ragnhild Halvorsrud" userId="917ea340-fd63-490f-a7db-68428d24cf32" providerId="ADAL" clId="{3F26B701-AADC-4668-AAA4-FB7BA2B947B1}" dt="2020-06-19T09:18:16.536" v="5165"/>
          <ac:spMkLst>
            <pc:docMk/>
            <pc:sldMk cId="2858277977" sldId="523"/>
            <ac:spMk id="1197" creationId="{29E7C7DD-4817-47A2-9B46-F14C996F7F03}"/>
          </ac:spMkLst>
        </pc:spChg>
        <pc:spChg chg="add del mod">
          <ac:chgData name="Ragnhild Halvorsrud" userId="917ea340-fd63-490f-a7db-68428d24cf32" providerId="ADAL" clId="{3F26B701-AADC-4668-AAA4-FB7BA2B947B1}" dt="2020-06-19T09:18:16.536" v="5165"/>
          <ac:spMkLst>
            <pc:docMk/>
            <pc:sldMk cId="2858277977" sldId="523"/>
            <ac:spMk id="1201" creationId="{0C908A88-15BA-4433-9211-250039CC6094}"/>
          </ac:spMkLst>
        </pc:spChg>
        <pc:spChg chg="add del mod">
          <ac:chgData name="Ragnhild Halvorsrud" userId="917ea340-fd63-490f-a7db-68428d24cf32" providerId="ADAL" clId="{3F26B701-AADC-4668-AAA4-FB7BA2B947B1}" dt="2020-06-19T09:18:16.536" v="5165"/>
          <ac:spMkLst>
            <pc:docMk/>
            <pc:sldMk cId="2858277977" sldId="523"/>
            <ac:spMk id="1202" creationId="{F37AA9EA-95B5-4FD6-8DCA-A214BCA07BFB}"/>
          </ac:spMkLst>
        </pc:spChg>
        <pc:spChg chg="add del mod">
          <ac:chgData name="Ragnhild Halvorsrud" userId="917ea340-fd63-490f-a7db-68428d24cf32" providerId="ADAL" clId="{3F26B701-AADC-4668-AAA4-FB7BA2B947B1}" dt="2020-06-19T09:18:16.536" v="5165"/>
          <ac:spMkLst>
            <pc:docMk/>
            <pc:sldMk cId="2858277977" sldId="523"/>
            <ac:spMk id="1214" creationId="{152486F0-5C56-4BAC-A05A-4FFAC474E201}"/>
          </ac:spMkLst>
        </pc:spChg>
        <pc:spChg chg="add del mod">
          <ac:chgData name="Ragnhild Halvorsrud" userId="917ea340-fd63-490f-a7db-68428d24cf32" providerId="ADAL" clId="{3F26B701-AADC-4668-AAA4-FB7BA2B947B1}" dt="2020-06-19T09:18:16.536" v="5165"/>
          <ac:spMkLst>
            <pc:docMk/>
            <pc:sldMk cId="2858277977" sldId="523"/>
            <ac:spMk id="1215" creationId="{87F479E4-AC2C-4BC9-960F-93D21F8C10AA}"/>
          </ac:spMkLst>
        </pc:spChg>
        <pc:spChg chg="mod">
          <ac:chgData name="Ragnhild Halvorsrud" userId="917ea340-fd63-490f-a7db-68428d24cf32" providerId="ADAL" clId="{3F26B701-AADC-4668-AAA4-FB7BA2B947B1}" dt="2020-06-19T09:18:16.638" v="5166"/>
          <ac:spMkLst>
            <pc:docMk/>
            <pc:sldMk cId="2858277977" sldId="523"/>
            <ac:spMk id="1219" creationId="{C174DF2A-C8BA-4596-8E35-17CEBC8E7AA6}"/>
          </ac:spMkLst>
        </pc:spChg>
        <pc:spChg chg="mod">
          <ac:chgData name="Ragnhild Halvorsrud" userId="917ea340-fd63-490f-a7db-68428d24cf32" providerId="ADAL" clId="{3F26B701-AADC-4668-AAA4-FB7BA2B947B1}" dt="2020-06-19T09:18:16.638" v="5166"/>
          <ac:spMkLst>
            <pc:docMk/>
            <pc:sldMk cId="2858277977" sldId="523"/>
            <ac:spMk id="1220" creationId="{472B5A8D-DCB1-47BE-A3CA-E17A589AC89D}"/>
          </ac:spMkLst>
        </pc:spChg>
        <pc:spChg chg="mod">
          <ac:chgData name="Ragnhild Halvorsrud" userId="917ea340-fd63-490f-a7db-68428d24cf32" providerId="ADAL" clId="{3F26B701-AADC-4668-AAA4-FB7BA2B947B1}" dt="2020-06-19T09:18:16.638" v="5166"/>
          <ac:spMkLst>
            <pc:docMk/>
            <pc:sldMk cId="2858277977" sldId="523"/>
            <ac:spMk id="1221" creationId="{6A320A83-0E06-42E3-80B5-6268C68ED8F2}"/>
          </ac:spMkLst>
        </pc:spChg>
        <pc:spChg chg="mod">
          <ac:chgData name="Ragnhild Halvorsrud" userId="917ea340-fd63-490f-a7db-68428d24cf32" providerId="ADAL" clId="{3F26B701-AADC-4668-AAA4-FB7BA2B947B1}" dt="2020-06-19T09:18:16.638" v="5166"/>
          <ac:spMkLst>
            <pc:docMk/>
            <pc:sldMk cId="2858277977" sldId="523"/>
            <ac:spMk id="1222" creationId="{289A7BAD-BB92-4254-ACA4-23F56990BB4F}"/>
          </ac:spMkLst>
        </pc:spChg>
        <pc:spChg chg="mod">
          <ac:chgData name="Ragnhild Halvorsrud" userId="917ea340-fd63-490f-a7db-68428d24cf32" providerId="ADAL" clId="{3F26B701-AADC-4668-AAA4-FB7BA2B947B1}" dt="2020-06-19T09:18:16.638" v="5166"/>
          <ac:spMkLst>
            <pc:docMk/>
            <pc:sldMk cId="2858277977" sldId="523"/>
            <ac:spMk id="1223" creationId="{ECD7228A-4B6B-4194-B997-340135F6FB1F}"/>
          </ac:spMkLst>
        </pc:spChg>
        <pc:spChg chg="mod">
          <ac:chgData name="Ragnhild Halvorsrud" userId="917ea340-fd63-490f-a7db-68428d24cf32" providerId="ADAL" clId="{3F26B701-AADC-4668-AAA4-FB7BA2B947B1}" dt="2020-06-19T09:18:16.638" v="5166"/>
          <ac:spMkLst>
            <pc:docMk/>
            <pc:sldMk cId="2858277977" sldId="523"/>
            <ac:spMk id="1224" creationId="{1F30E0C8-D59B-41FA-A83B-3CCE55AD5F96}"/>
          </ac:spMkLst>
        </pc:spChg>
        <pc:spChg chg="mod">
          <ac:chgData name="Ragnhild Halvorsrud" userId="917ea340-fd63-490f-a7db-68428d24cf32" providerId="ADAL" clId="{3F26B701-AADC-4668-AAA4-FB7BA2B947B1}" dt="2020-06-19T09:18:16.638" v="5166"/>
          <ac:spMkLst>
            <pc:docMk/>
            <pc:sldMk cId="2858277977" sldId="523"/>
            <ac:spMk id="1225" creationId="{493F1460-1AEF-40E4-9149-D7B1A8FC5513}"/>
          </ac:spMkLst>
        </pc:spChg>
        <pc:spChg chg="mod">
          <ac:chgData name="Ragnhild Halvorsrud" userId="917ea340-fd63-490f-a7db-68428d24cf32" providerId="ADAL" clId="{3F26B701-AADC-4668-AAA4-FB7BA2B947B1}" dt="2020-06-19T09:18:16.638" v="5166"/>
          <ac:spMkLst>
            <pc:docMk/>
            <pc:sldMk cId="2858277977" sldId="523"/>
            <ac:spMk id="1226" creationId="{AE669AA4-0BBD-4C6F-BE13-6F7ADBC1D5EA}"/>
          </ac:spMkLst>
        </pc:spChg>
        <pc:spChg chg="mod">
          <ac:chgData name="Ragnhild Halvorsrud" userId="917ea340-fd63-490f-a7db-68428d24cf32" providerId="ADAL" clId="{3F26B701-AADC-4668-AAA4-FB7BA2B947B1}" dt="2020-06-19T09:18:16.638" v="5166"/>
          <ac:spMkLst>
            <pc:docMk/>
            <pc:sldMk cId="2858277977" sldId="523"/>
            <ac:spMk id="1228" creationId="{109022BE-7312-4A3B-AA60-FD3D25A7AD62}"/>
          </ac:spMkLst>
        </pc:spChg>
        <pc:spChg chg="mod">
          <ac:chgData name="Ragnhild Halvorsrud" userId="917ea340-fd63-490f-a7db-68428d24cf32" providerId="ADAL" clId="{3F26B701-AADC-4668-AAA4-FB7BA2B947B1}" dt="2020-06-19T09:18:16.638" v="5166"/>
          <ac:spMkLst>
            <pc:docMk/>
            <pc:sldMk cId="2858277977" sldId="523"/>
            <ac:spMk id="1229" creationId="{9D33F2AF-6DBB-4DD9-A01D-878A87D8F9D6}"/>
          </ac:spMkLst>
        </pc:spChg>
        <pc:spChg chg="mod">
          <ac:chgData name="Ragnhild Halvorsrud" userId="917ea340-fd63-490f-a7db-68428d24cf32" providerId="ADAL" clId="{3F26B701-AADC-4668-AAA4-FB7BA2B947B1}" dt="2020-06-19T09:18:16.638" v="5166"/>
          <ac:spMkLst>
            <pc:docMk/>
            <pc:sldMk cId="2858277977" sldId="523"/>
            <ac:spMk id="1230" creationId="{E4F73039-9D35-4C50-9CC3-EB3A1355A06A}"/>
          </ac:spMkLst>
        </pc:spChg>
        <pc:spChg chg="mod">
          <ac:chgData name="Ragnhild Halvorsrud" userId="917ea340-fd63-490f-a7db-68428d24cf32" providerId="ADAL" clId="{3F26B701-AADC-4668-AAA4-FB7BA2B947B1}" dt="2020-06-19T09:18:16.638" v="5166"/>
          <ac:spMkLst>
            <pc:docMk/>
            <pc:sldMk cId="2858277977" sldId="523"/>
            <ac:spMk id="1231" creationId="{3AC21B4E-2AF7-4784-9987-A950BD183272}"/>
          </ac:spMkLst>
        </pc:spChg>
        <pc:spChg chg="mod">
          <ac:chgData name="Ragnhild Halvorsrud" userId="917ea340-fd63-490f-a7db-68428d24cf32" providerId="ADAL" clId="{3F26B701-AADC-4668-AAA4-FB7BA2B947B1}" dt="2020-06-19T09:18:16.638" v="5166"/>
          <ac:spMkLst>
            <pc:docMk/>
            <pc:sldMk cId="2858277977" sldId="523"/>
            <ac:spMk id="1232" creationId="{2A0C3AB4-A9B4-47CC-B9B7-600C0D95AE46}"/>
          </ac:spMkLst>
        </pc:spChg>
        <pc:spChg chg="mod">
          <ac:chgData name="Ragnhild Halvorsrud" userId="917ea340-fd63-490f-a7db-68428d24cf32" providerId="ADAL" clId="{3F26B701-AADC-4668-AAA4-FB7BA2B947B1}" dt="2020-06-19T09:18:16.638" v="5166"/>
          <ac:spMkLst>
            <pc:docMk/>
            <pc:sldMk cId="2858277977" sldId="523"/>
            <ac:spMk id="1233" creationId="{A8E3FAB6-A5B1-4F7F-A4A9-BEB820454478}"/>
          </ac:spMkLst>
        </pc:spChg>
        <pc:spChg chg="mod">
          <ac:chgData name="Ragnhild Halvorsrud" userId="917ea340-fd63-490f-a7db-68428d24cf32" providerId="ADAL" clId="{3F26B701-AADC-4668-AAA4-FB7BA2B947B1}" dt="2020-06-19T09:18:16.638" v="5166"/>
          <ac:spMkLst>
            <pc:docMk/>
            <pc:sldMk cId="2858277977" sldId="523"/>
            <ac:spMk id="1234" creationId="{6752007F-1525-4A56-9210-28E7E24C71D5}"/>
          </ac:spMkLst>
        </pc:spChg>
        <pc:spChg chg="mod">
          <ac:chgData name="Ragnhild Halvorsrud" userId="917ea340-fd63-490f-a7db-68428d24cf32" providerId="ADAL" clId="{3F26B701-AADC-4668-AAA4-FB7BA2B947B1}" dt="2020-06-19T09:18:16.638" v="5166"/>
          <ac:spMkLst>
            <pc:docMk/>
            <pc:sldMk cId="2858277977" sldId="523"/>
            <ac:spMk id="1235" creationId="{2D337695-3E6C-4F9B-8AE9-73A958E2515C}"/>
          </ac:spMkLst>
        </pc:spChg>
        <pc:spChg chg="mod">
          <ac:chgData name="Ragnhild Halvorsrud" userId="917ea340-fd63-490f-a7db-68428d24cf32" providerId="ADAL" clId="{3F26B701-AADC-4668-AAA4-FB7BA2B947B1}" dt="2020-06-19T09:18:16.638" v="5166"/>
          <ac:spMkLst>
            <pc:docMk/>
            <pc:sldMk cId="2858277977" sldId="523"/>
            <ac:spMk id="1237" creationId="{211B56EE-11BE-4098-9CF6-F4926B30816D}"/>
          </ac:spMkLst>
        </pc:spChg>
        <pc:spChg chg="mod">
          <ac:chgData name="Ragnhild Halvorsrud" userId="917ea340-fd63-490f-a7db-68428d24cf32" providerId="ADAL" clId="{3F26B701-AADC-4668-AAA4-FB7BA2B947B1}" dt="2020-06-19T09:18:16.638" v="5166"/>
          <ac:spMkLst>
            <pc:docMk/>
            <pc:sldMk cId="2858277977" sldId="523"/>
            <ac:spMk id="1238" creationId="{8C8D8EA3-B1FC-456C-B729-E357ACBAA97D}"/>
          </ac:spMkLst>
        </pc:spChg>
        <pc:spChg chg="mod">
          <ac:chgData name="Ragnhild Halvorsrud" userId="917ea340-fd63-490f-a7db-68428d24cf32" providerId="ADAL" clId="{3F26B701-AADC-4668-AAA4-FB7BA2B947B1}" dt="2020-06-19T09:18:16.638" v="5166"/>
          <ac:spMkLst>
            <pc:docMk/>
            <pc:sldMk cId="2858277977" sldId="523"/>
            <ac:spMk id="1239" creationId="{B8C71B7A-F25F-4308-A883-94041F89613A}"/>
          </ac:spMkLst>
        </pc:spChg>
        <pc:spChg chg="mod">
          <ac:chgData name="Ragnhild Halvorsrud" userId="917ea340-fd63-490f-a7db-68428d24cf32" providerId="ADAL" clId="{3F26B701-AADC-4668-AAA4-FB7BA2B947B1}" dt="2020-06-19T09:18:16.638" v="5166"/>
          <ac:spMkLst>
            <pc:docMk/>
            <pc:sldMk cId="2858277977" sldId="523"/>
            <ac:spMk id="1240" creationId="{A2D28936-B765-457F-A69A-866F272AE8C1}"/>
          </ac:spMkLst>
        </pc:spChg>
        <pc:spChg chg="mod">
          <ac:chgData name="Ragnhild Halvorsrud" userId="917ea340-fd63-490f-a7db-68428d24cf32" providerId="ADAL" clId="{3F26B701-AADC-4668-AAA4-FB7BA2B947B1}" dt="2020-06-19T09:18:16.638" v="5166"/>
          <ac:spMkLst>
            <pc:docMk/>
            <pc:sldMk cId="2858277977" sldId="523"/>
            <ac:spMk id="1241" creationId="{79DA33CE-DAC1-432C-9B8A-4D493142EFB0}"/>
          </ac:spMkLst>
        </pc:spChg>
        <pc:spChg chg="mod">
          <ac:chgData name="Ragnhild Halvorsrud" userId="917ea340-fd63-490f-a7db-68428d24cf32" providerId="ADAL" clId="{3F26B701-AADC-4668-AAA4-FB7BA2B947B1}" dt="2020-06-19T09:18:16.638" v="5166"/>
          <ac:spMkLst>
            <pc:docMk/>
            <pc:sldMk cId="2858277977" sldId="523"/>
            <ac:spMk id="1242" creationId="{C352322E-92D9-4774-8F0D-307B375E7F2B}"/>
          </ac:spMkLst>
        </pc:spChg>
        <pc:spChg chg="mod">
          <ac:chgData name="Ragnhild Halvorsrud" userId="917ea340-fd63-490f-a7db-68428d24cf32" providerId="ADAL" clId="{3F26B701-AADC-4668-AAA4-FB7BA2B947B1}" dt="2020-06-19T09:18:16.638" v="5166"/>
          <ac:spMkLst>
            <pc:docMk/>
            <pc:sldMk cId="2858277977" sldId="523"/>
            <ac:spMk id="1243" creationId="{3743288F-E1B2-4F42-937F-DC0F6BF88EA4}"/>
          </ac:spMkLst>
        </pc:spChg>
        <pc:spChg chg="mod">
          <ac:chgData name="Ragnhild Halvorsrud" userId="917ea340-fd63-490f-a7db-68428d24cf32" providerId="ADAL" clId="{3F26B701-AADC-4668-AAA4-FB7BA2B947B1}" dt="2020-06-19T09:18:16.638" v="5166"/>
          <ac:spMkLst>
            <pc:docMk/>
            <pc:sldMk cId="2858277977" sldId="523"/>
            <ac:spMk id="1244" creationId="{BF04BF07-6137-4CAB-BE6C-466CE24900EE}"/>
          </ac:spMkLst>
        </pc:spChg>
        <pc:spChg chg="mod">
          <ac:chgData name="Ragnhild Halvorsrud" userId="917ea340-fd63-490f-a7db-68428d24cf32" providerId="ADAL" clId="{3F26B701-AADC-4668-AAA4-FB7BA2B947B1}" dt="2020-06-19T09:18:16.638" v="5166"/>
          <ac:spMkLst>
            <pc:docMk/>
            <pc:sldMk cId="2858277977" sldId="523"/>
            <ac:spMk id="1246" creationId="{D64B91D2-345C-4240-AE15-7EA3C17F0668}"/>
          </ac:spMkLst>
        </pc:spChg>
        <pc:spChg chg="mod">
          <ac:chgData name="Ragnhild Halvorsrud" userId="917ea340-fd63-490f-a7db-68428d24cf32" providerId="ADAL" clId="{3F26B701-AADC-4668-AAA4-FB7BA2B947B1}" dt="2020-06-19T09:18:16.638" v="5166"/>
          <ac:spMkLst>
            <pc:docMk/>
            <pc:sldMk cId="2858277977" sldId="523"/>
            <ac:spMk id="1247" creationId="{6342C0DF-2533-4D0B-888C-2D1FB95341B9}"/>
          </ac:spMkLst>
        </pc:spChg>
        <pc:spChg chg="mod">
          <ac:chgData name="Ragnhild Halvorsrud" userId="917ea340-fd63-490f-a7db-68428d24cf32" providerId="ADAL" clId="{3F26B701-AADC-4668-AAA4-FB7BA2B947B1}" dt="2020-06-19T09:18:16.638" v="5166"/>
          <ac:spMkLst>
            <pc:docMk/>
            <pc:sldMk cId="2858277977" sldId="523"/>
            <ac:spMk id="1248" creationId="{11C7017D-2168-4996-8FFF-B36FF37BBCC2}"/>
          </ac:spMkLst>
        </pc:spChg>
        <pc:spChg chg="mod">
          <ac:chgData name="Ragnhild Halvorsrud" userId="917ea340-fd63-490f-a7db-68428d24cf32" providerId="ADAL" clId="{3F26B701-AADC-4668-AAA4-FB7BA2B947B1}" dt="2020-06-19T09:18:16.638" v="5166"/>
          <ac:spMkLst>
            <pc:docMk/>
            <pc:sldMk cId="2858277977" sldId="523"/>
            <ac:spMk id="1249" creationId="{58CB5308-BF30-41D3-B94C-FC5133E74CA4}"/>
          </ac:spMkLst>
        </pc:spChg>
        <pc:spChg chg="mod">
          <ac:chgData name="Ragnhild Halvorsrud" userId="917ea340-fd63-490f-a7db-68428d24cf32" providerId="ADAL" clId="{3F26B701-AADC-4668-AAA4-FB7BA2B947B1}" dt="2020-06-19T09:18:16.638" v="5166"/>
          <ac:spMkLst>
            <pc:docMk/>
            <pc:sldMk cId="2858277977" sldId="523"/>
            <ac:spMk id="1250" creationId="{F1FDEED4-5DA0-4C2A-B612-C993A838F16E}"/>
          </ac:spMkLst>
        </pc:spChg>
        <pc:spChg chg="mod">
          <ac:chgData name="Ragnhild Halvorsrud" userId="917ea340-fd63-490f-a7db-68428d24cf32" providerId="ADAL" clId="{3F26B701-AADC-4668-AAA4-FB7BA2B947B1}" dt="2020-06-19T09:18:16.638" v="5166"/>
          <ac:spMkLst>
            <pc:docMk/>
            <pc:sldMk cId="2858277977" sldId="523"/>
            <ac:spMk id="1251" creationId="{007A02CF-6BF5-406D-9684-181ADE780A6B}"/>
          </ac:spMkLst>
        </pc:spChg>
        <pc:spChg chg="mod">
          <ac:chgData name="Ragnhild Halvorsrud" userId="917ea340-fd63-490f-a7db-68428d24cf32" providerId="ADAL" clId="{3F26B701-AADC-4668-AAA4-FB7BA2B947B1}" dt="2020-06-19T09:18:16.638" v="5166"/>
          <ac:spMkLst>
            <pc:docMk/>
            <pc:sldMk cId="2858277977" sldId="523"/>
            <ac:spMk id="1252" creationId="{B715EC42-E8DB-4A95-8D35-66B5CDFDCD11}"/>
          </ac:spMkLst>
        </pc:spChg>
        <pc:spChg chg="mod">
          <ac:chgData name="Ragnhild Halvorsrud" userId="917ea340-fd63-490f-a7db-68428d24cf32" providerId="ADAL" clId="{3F26B701-AADC-4668-AAA4-FB7BA2B947B1}" dt="2020-06-19T09:18:16.638" v="5166"/>
          <ac:spMkLst>
            <pc:docMk/>
            <pc:sldMk cId="2858277977" sldId="523"/>
            <ac:spMk id="1253" creationId="{9E9978D5-1F93-484A-897A-B78A359AB0D6}"/>
          </ac:spMkLst>
        </pc:spChg>
        <pc:spChg chg="mod">
          <ac:chgData name="Ragnhild Halvorsrud" userId="917ea340-fd63-490f-a7db-68428d24cf32" providerId="ADAL" clId="{3F26B701-AADC-4668-AAA4-FB7BA2B947B1}" dt="2020-06-19T09:18:16.638" v="5166"/>
          <ac:spMkLst>
            <pc:docMk/>
            <pc:sldMk cId="2858277977" sldId="523"/>
            <ac:spMk id="1255" creationId="{EB7F0B0E-EDE8-4A0A-9C78-8B91F15B1791}"/>
          </ac:spMkLst>
        </pc:spChg>
        <pc:spChg chg="mod">
          <ac:chgData name="Ragnhild Halvorsrud" userId="917ea340-fd63-490f-a7db-68428d24cf32" providerId="ADAL" clId="{3F26B701-AADC-4668-AAA4-FB7BA2B947B1}" dt="2020-06-19T09:18:16.638" v="5166"/>
          <ac:spMkLst>
            <pc:docMk/>
            <pc:sldMk cId="2858277977" sldId="523"/>
            <ac:spMk id="1256" creationId="{2ED8475D-7AE6-436C-B2E6-3B6EF05680A2}"/>
          </ac:spMkLst>
        </pc:spChg>
        <pc:spChg chg="mod">
          <ac:chgData name="Ragnhild Halvorsrud" userId="917ea340-fd63-490f-a7db-68428d24cf32" providerId="ADAL" clId="{3F26B701-AADC-4668-AAA4-FB7BA2B947B1}" dt="2020-06-19T09:18:16.638" v="5166"/>
          <ac:spMkLst>
            <pc:docMk/>
            <pc:sldMk cId="2858277977" sldId="523"/>
            <ac:spMk id="1257" creationId="{ED3EC3F8-165E-493F-B434-AD2F499CD237}"/>
          </ac:spMkLst>
        </pc:spChg>
        <pc:spChg chg="mod">
          <ac:chgData name="Ragnhild Halvorsrud" userId="917ea340-fd63-490f-a7db-68428d24cf32" providerId="ADAL" clId="{3F26B701-AADC-4668-AAA4-FB7BA2B947B1}" dt="2020-06-19T09:18:16.638" v="5166"/>
          <ac:spMkLst>
            <pc:docMk/>
            <pc:sldMk cId="2858277977" sldId="523"/>
            <ac:spMk id="1258" creationId="{C4AB78DF-DCF0-4A4F-9C57-C4855165C0CF}"/>
          </ac:spMkLst>
        </pc:spChg>
        <pc:spChg chg="mod">
          <ac:chgData name="Ragnhild Halvorsrud" userId="917ea340-fd63-490f-a7db-68428d24cf32" providerId="ADAL" clId="{3F26B701-AADC-4668-AAA4-FB7BA2B947B1}" dt="2020-06-19T09:18:16.638" v="5166"/>
          <ac:spMkLst>
            <pc:docMk/>
            <pc:sldMk cId="2858277977" sldId="523"/>
            <ac:spMk id="1259" creationId="{18C44F62-147B-46B4-8902-21672CC94359}"/>
          </ac:spMkLst>
        </pc:spChg>
        <pc:spChg chg="mod">
          <ac:chgData name="Ragnhild Halvorsrud" userId="917ea340-fd63-490f-a7db-68428d24cf32" providerId="ADAL" clId="{3F26B701-AADC-4668-AAA4-FB7BA2B947B1}" dt="2020-06-19T09:18:16.638" v="5166"/>
          <ac:spMkLst>
            <pc:docMk/>
            <pc:sldMk cId="2858277977" sldId="523"/>
            <ac:spMk id="1260" creationId="{4227A4C7-3240-4830-93AF-7BCB41AE121B}"/>
          </ac:spMkLst>
        </pc:spChg>
        <pc:spChg chg="mod">
          <ac:chgData name="Ragnhild Halvorsrud" userId="917ea340-fd63-490f-a7db-68428d24cf32" providerId="ADAL" clId="{3F26B701-AADC-4668-AAA4-FB7BA2B947B1}" dt="2020-06-19T09:18:16.638" v="5166"/>
          <ac:spMkLst>
            <pc:docMk/>
            <pc:sldMk cId="2858277977" sldId="523"/>
            <ac:spMk id="1261" creationId="{BA4BAEA9-AA58-4611-B828-40F4C5A9D1A3}"/>
          </ac:spMkLst>
        </pc:spChg>
        <pc:spChg chg="mod">
          <ac:chgData name="Ragnhild Halvorsrud" userId="917ea340-fd63-490f-a7db-68428d24cf32" providerId="ADAL" clId="{3F26B701-AADC-4668-AAA4-FB7BA2B947B1}" dt="2020-06-19T09:18:16.638" v="5166"/>
          <ac:spMkLst>
            <pc:docMk/>
            <pc:sldMk cId="2858277977" sldId="523"/>
            <ac:spMk id="1262" creationId="{A314351F-4078-4E65-B879-B9FA5AB6B942}"/>
          </ac:spMkLst>
        </pc:spChg>
        <pc:spChg chg="mod">
          <ac:chgData name="Ragnhild Halvorsrud" userId="917ea340-fd63-490f-a7db-68428d24cf32" providerId="ADAL" clId="{3F26B701-AADC-4668-AAA4-FB7BA2B947B1}" dt="2020-06-19T09:18:16.638" v="5166"/>
          <ac:spMkLst>
            <pc:docMk/>
            <pc:sldMk cId="2858277977" sldId="523"/>
            <ac:spMk id="1264" creationId="{EA38E79E-F781-4D51-B781-24E82B091BFF}"/>
          </ac:spMkLst>
        </pc:spChg>
        <pc:spChg chg="mod">
          <ac:chgData name="Ragnhild Halvorsrud" userId="917ea340-fd63-490f-a7db-68428d24cf32" providerId="ADAL" clId="{3F26B701-AADC-4668-AAA4-FB7BA2B947B1}" dt="2020-06-19T09:18:16.638" v="5166"/>
          <ac:spMkLst>
            <pc:docMk/>
            <pc:sldMk cId="2858277977" sldId="523"/>
            <ac:spMk id="1265" creationId="{233083D0-AB19-42DF-931F-74A0359C44B7}"/>
          </ac:spMkLst>
        </pc:spChg>
        <pc:spChg chg="mod">
          <ac:chgData name="Ragnhild Halvorsrud" userId="917ea340-fd63-490f-a7db-68428d24cf32" providerId="ADAL" clId="{3F26B701-AADC-4668-AAA4-FB7BA2B947B1}" dt="2020-06-19T09:18:16.638" v="5166"/>
          <ac:spMkLst>
            <pc:docMk/>
            <pc:sldMk cId="2858277977" sldId="523"/>
            <ac:spMk id="1266" creationId="{6069BED5-D2E7-4AFF-B378-FFA4CF1FADEA}"/>
          </ac:spMkLst>
        </pc:spChg>
        <pc:spChg chg="mod">
          <ac:chgData name="Ragnhild Halvorsrud" userId="917ea340-fd63-490f-a7db-68428d24cf32" providerId="ADAL" clId="{3F26B701-AADC-4668-AAA4-FB7BA2B947B1}" dt="2020-06-19T09:18:16.638" v="5166"/>
          <ac:spMkLst>
            <pc:docMk/>
            <pc:sldMk cId="2858277977" sldId="523"/>
            <ac:spMk id="1267" creationId="{C5D77CC6-88F8-4196-9936-DCB22C65AC4A}"/>
          </ac:spMkLst>
        </pc:spChg>
        <pc:spChg chg="mod">
          <ac:chgData name="Ragnhild Halvorsrud" userId="917ea340-fd63-490f-a7db-68428d24cf32" providerId="ADAL" clId="{3F26B701-AADC-4668-AAA4-FB7BA2B947B1}" dt="2020-06-19T09:18:16.638" v="5166"/>
          <ac:spMkLst>
            <pc:docMk/>
            <pc:sldMk cId="2858277977" sldId="523"/>
            <ac:spMk id="1268" creationId="{E81D946F-E519-49E8-8362-06F774911C3D}"/>
          </ac:spMkLst>
        </pc:spChg>
        <pc:spChg chg="mod">
          <ac:chgData name="Ragnhild Halvorsrud" userId="917ea340-fd63-490f-a7db-68428d24cf32" providerId="ADAL" clId="{3F26B701-AADC-4668-AAA4-FB7BA2B947B1}" dt="2020-06-19T09:18:16.638" v="5166"/>
          <ac:spMkLst>
            <pc:docMk/>
            <pc:sldMk cId="2858277977" sldId="523"/>
            <ac:spMk id="1269" creationId="{3A575E1F-B461-4DDD-A172-D1ED203BA799}"/>
          </ac:spMkLst>
        </pc:spChg>
        <pc:spChg chg="mod">
          <ac:chgData name="Ragnhild Halvorsrud" userId="917ea340-fd63-490f-a7db-68428d24cf32" providerId="ADAL" clId="{3F26B701-AADC-4668-AAA4-FB7BA2B947B1}" dt="2020-06-19T09:18:16.638" v="5166"/>
          <ac:spMkLst>
            <pc:docMk/>
            <pc:sldMk cId="2858277977" sldId="523"/>
            <ac:spMk id="1270" creationId="{360642A0-9A41-45C0-90D2-5D50938E3936}"/>
          </ac:spMkLst>
        </pc:spChg>
        <pc:spChg chg="mod">
          <ac:chgData name="Ragnhild Halvorsrud" userId="917ea340-fd63-490f-a7db-68428d24cf32" providerId="ADAL" clId="{3F26B701-AADC-4668-AAA4-FB7BA2B947B1}" dt="2020-06-19T09:18:16.638" v="5166"/>
          <ac:spMkLst>
            <pc:docMk/>
            <pc:sldMk cId="2858277977" sldId="523"/>
            <ac:spMk id="1271" creationId="{4FFE8199-8FEB-4B0F-BF3B-B4681A37C07E}"/>
          </ac:spMkLst>
        </pc:spChg>
        <pc:spChg chg="mod">
          <ac:chgData name="Ragnhild Halvorsrud" userId="917ea340-fd63-490f-a7db-68428d24cf32" providerId="ADAL" clId="{3F26B701-AADC-4668-AAA4-FB7BA2B947B1}" dt="2020-06-19T09:18:16.638" v="5166"/>
          <ac:spMkLst>
            <pc:docMk/>
            <pc:sldMk cId="2858277977" sldId="523"/>
            <ac:spMk id="1272" creationId="{BCC22824-6697-4416-A113-29C5250DE16A}"/>
          </ac:spMkLst>
        </pc:spChg>
        <pc:spChg chg="mod">
          <ac:chgData name="Ragnhild Halvorsrud" userId="917ea340-fd63-490f-a7db-68428d24cf32" providerId="ADAL" clId="{3F26B701-AADC-4668-AAA4-FB7BA2B947B1}" dt="2020-06-19T09:18:16.638" v="5166"/>
          <ac:spMkLst>
            <pc:docMk/>
            <pc:sldMk cId="2858277977" sldId="523"/>
            <ac:spMk id="1273" creationId="{48B12AF5-7E22-47C8-B9E6-245FA82A4100}"/>
          </ac:spMkLst>
        </pc:spChg>
        <pc:spChg chg="mod">
          <ac:chgData name="Ragnhild Halvorsrud" userId="917ea340-fd63-490f-a7db-68428d24cf32" providerId="ADAL" clId="{3F26B701-AADC-4668-AAA4-FB7BA2B947B1}" dt="2020-06-19T09:18:16.638" v="5166"/>
          <ac:spMkLst>
            <pc:docMk/>
            <pc:sldMk cId="2858277977" sldId="523"/>
            <ac:spMk id="1274" creationId="{E4E9FD0F-BB99-4F42-A109-C63A5D596F5A}"/>
          </ac:spMkLst>
        </pc:spChg>
        <pc:spChg chg="mod">
          <ac:chgData name="Ragnhild Halvorsrud" userId="917ea340-fd63-490f-a7db-68428d24cf32" providerId="ADAL" clId="{3F26B701-AADC-4668-AAA4-FB7BA2B947B1}" dt="2020-06-19T09:18:16.638" v="5166"/>
          <ac:spMkLst>
            <pc:docMk/>
            <pc:sldMk cId="2858277977" sldId="523"/>
            <ac:spMk id="1275" creationId="{05BB49B6-9091-4E9C-9E9F-1EFF013C96BD}"/>
          </ac:spMkLst>
        </pc:spChg>
        <pc:spChg chg="mod">
          <ac:chgData name="Ragnhild Halvorsrud" userId="917ea340-fd63-490f-a7db-68428d24cf32" providerId="ADAL" clId="{3F26B701-AADC-4668-AAA4-FB7BA2B947B1}" dt="2020-06-19T09:18:16.638" v="5166"/>
          <ac:spMkLst>
            <pc:docMk/>
            <pc:sldMk cId="2858277977" sldId="523"/>
            <ac:spMk id="1276" creationId="{1206AA1D-8314-4260-B652-A8BFE9374830}"/>
          </ac:spMkLst>
        </pc:spChg>
        <pc:spChg chg="mod">
          <ac:chgData name="Ragnhild Halvorsrud" userId="917ea340-fd63-490f-a7db-68428d24cf32" providerId="ADAL" clId="{3F26B701-AADC-4668-AAA4-FB7BA2B947B1}" dt="2020-06-19T09:18:16.638" v="5166"/>
          <ac:spMkLst>
            <pc:docMk/>
            <pc:sldMk cId="2858277977" sldId="523"/>
            <ac:spMk id="1277" creationId="{8A5BBA74-3003-4EE7-9FF0-B280312B8596}"/>
          </ac:spMkLst>
        </pc:spChg>
        <pc:spChg chg="add del mod">
          <ac:chgData name="Ragnhild Halvorsrud" userId="917ea340-fd63-490f-a7db-68428d24cf32" providerId="ADAL" clId="{3F26B701-AADC-4668-AAA4-FB7BA2B947B1}" dt="2020-06-19T09:18:41.401" v="5169"/>
          <ac:spMkLst>
            <pc:docMk/>
            <pc:sldMk cId="2858277977" sldId="523"/>
            <ac:spMk id="1289" creationId="{9FE6D3CF-F215-458A-A12B-29720130EC4F}"/>
          </ac:spMkLst>
        </pc:spChg>
        <pc:spChg chg="add del mod">
          <ac:chgData name="Ragnhild Halvorsrud" userId="917ea340-fd63-490f-a7db-68428d24cf32" providerId="ADAL" clId="{3F26B701-AADC-4668-AAA4-FB7BA2B947B1}" dt="2020-06-19T09:18:41.401" v="5169"/>
          <ac:spMkLst>
            <pc:docMk/>
            <pc:sldMk cId="2858277977" sldId="523"/>
            <ac:spMk id="1290" creationId="{E2FBE08B-1D9A-42CC-9301-E959424AFBA9}"/>
          </ac:spMkLst>
        </pc:spChg>
        <pc:spChg chg="add del mod">
          <ac:chgData name="Ragnhild Halvorsrud" userId="917ea340-fd63-490f-a7db-68428d24cf32" providerId="ADAL" clId="{3F26B701-AADC-4668-AAA4-FB7BA2B947B1}" dt="2020-06-19T09:18:41.401" v="5169"/>
          <ac:spMkLst>
            <pc:docMk/>
            <pc:sldMk cId="2858277977" sldId="523"/>
            <ac:spMk id="1291" creationId="{8509D101-42D8-4EEB-8675-D3F18E9C3DED}"/>
          </ac:spMkLst>
        </pc:spChg>
        <pc:spChg chg="add del mod">
          <ac:chgData name="Ragnhild Halvorsrud" userId="917ea340-fd63-490f-a7db-68428d24cf32" providerId="ADAL" clId="{3F26B701-AADC-4668-AAA4-FB7BA2B947B1}" dt="2020-06-19T09:18:41.401" v="5169"/>
          <ac:spMkLst>
            <pc:docMk/>
            <pc:sldMk cId="2858277977" sldId="523"/>
            <ac:spMk id="1292" creationId="{F325D6D0-7E29-49EE-A5E6-9121D4844EB2}"/>
          </ac:spMkLst>
        </pc:spChg>
        <pc:spChg chg="add del mod">
          <ac:chgData name="Ragnhild Halvorsrud" userId="917ea340-fd63-490f-a7db-68428d24cf32" providerId="ADAL" clId="{3F26B701-AADC-4668-AAA4-FB7BA2B947B1}" dt="2020-06-19T09:18:41.401" v="5169"/>
          <ac:spMkLst>
            <pc:docMk/>
            <pc:sldMk cId="2858277977" sldId="523"/>
            <ac:spMk id="1293" creationId="{D1B08A9D-F4B9-4728-A5C7-3DF3F669CE8D}"/>
          </ac:spMkLst>
        </pc:spChg>
        <pc:spChg chg="add del mod">
          <ac:chgData name="Ragnhild Halvorsrud" userId="917ea340-fd63-490f-a7db-68428d24cf32" providerId="ADAL" clId="{3F26B701-AADC-4668-AAA4-FB7BA2B947B1}" dt="2020-06-19T09:18:41.401" v="5169"/>
          <ac:spMkLst>
            <pc:docMk/>
            <pc:sldMk cId="2858277977" sldId="523"/>
            <ac:spMk id="1294" creationId="{37F49F54-5FC9-4755-B601-6F1845FA6C0B}"/>
          </ac:spMkLst>
        </pc:spChg>
        <pc:spChg chg="add del mod">
          <ac:chgData name="Ragnhild Halvorsrud" userId="917ea340-fd63-490f-a7db-68428d24cf32" providerId="ADAL" clId="{3F26B701-AADC-4668-AAA4-FB7BA2B947B1}" dt="2020-06-19T09:18:41.401" v="5169"/>
          <ac:spMkLst>
            <pc:docMk/>
            <pc:sldMk cId="2858277977" sldId="523"/>
            <ac:spMk id="1296" creationId="{6BF3DAF4-7949-4BB0-83B8-4D79ABE55AED}"/>
          </ac:spMkLst>
        </pc:spChg>
        <pc:spChg chg="add del mod">
          <ac:chgData name="Ragnhild Halvorsrud" userId="917ea340-fd63-490f-a7db-68428d24cf32" providerId="ADAL" clId="{3F26B701-AADC-4668-AAA4-FB7BA2B947B1}" dt="2020-06-19T09:18:41.401" v="5169"/>
          <ac:spMkLst>
            <pc:docMk/>
            <pc:sldMk cId="2858277977" sldId="523"/>
            <ac:spMk id="1297" creationId="{02C7673D-3ECE-4B70-9468-B66669CE189D}"/>
          </ac:spMkLst>
        </pc:spChg>
        <pc:spChg chg="add del mod">
          <ac:chgData name="Ragnhild Halvorsrud" userId="917ea340-fd63-490f-a7db-68428d24cf32" providerId="ADAL" clId="{3F26B701-AADC-4668-AAA4-FB7BA2B947B1}" dt="2020-06-19T09:18:41.401" v="5169"/>
          <ac:spMkLst>
            <pc:docMk/>
            <pc:sldMk cId="2858277977" sldId="523"/>
            <ac:spMk id="1298" creationId="{D1239762-9A1D-484A-A71A-6DF2633FC037}"/>
          </ac:spMkLst>
        </pc:spChg>
        <pc:spChg chg="add del mod">
          <ac:chgData name="Ragnhild Halvorsrud" userId="917ea340-fd63-490f-a7db-68428d24cf32" providerId="ADAL" clId="{3F26B701-AADC-4668-AAA4-FB7BA2B947B1}" dt="2020-06-19T09:18:41.401" v="5169"/>
          <ac:spMkLst>
            <pc:docMk/>
            <pc:sldMk cId="2858277977" sldId="523"/>
            <ac:spMk id="1299" creationId="{3284657A-9331-4565-B211-D57F43087F83}"/>
          </ac:spMkLst>
        </pc:spChg>
        <pc:spChg chg="add del mod">
          <ac:chgData name="Ragnhild Halvorsrud" userId="917ea340-fd63-490f-a7db-68428d24cf32" providerId="ADAL" clId="{3F26B701-AADC-4668-AAA4-FB7BA2B947B1}" dt="2020-06-19T09:18:41.401" v="5169"/>
          <ac:spMkLst>
            <pc:docMk/>
            <pc:sldMk cId="2858277977" sldId="523"/>
            <ac:spMk id="1300" creationId="{48EB8DDF-225E-4F7C-AE23-980D9CB31F76}"/>
          </ac:spMkLst>
        </pc:spChg>
        <pc:spChg chg="add del mod">
          <ac:chgData name="Ragnhild Halvorsrud" userId="917ea340-fd63-490f-a7db-68428d24cf32" providerId="ADAL" clId="{3F26B701-AADC-4668-AAA4-FB7BA2B947B1}" dt="2020-06-19T09:18:41.401" v="5169"/>
          <ac:spMkLst>
            <pc:docMk/>
            <pc:sldMk cId="2858277977" sldId="523"/>
            <ac:spMk id="1301" creationId="{9D1E38B6-4C42-40F9-AA28-39D05CA0F572}"/>
          </ac:spMkLst>
        </pc:spChg>
        <pc:spChg chg="add del mod">
          <ac:chgData name="Ragnhild Halvorsrud" userId="917ea340-fd63-490f-a7db-68428d24cf32" providerId="ADAL" clId="{3F26B701-AADC-4668-AAA4-FB7BA2B947B1}" dt="2020-06-19T09:18:41.401" v="5169"/>
          <ac:spMkLst>
            <pc:docMk/>
            <pc:sldMk cId="2858277977" sldId="523"/>
            <ac:spMk id="1303" creationId="{ED702593-B1E0-4605-ADF8-E27FBAF7735A}"/>
          </ac:spMkLst>
        </pc:spChg>
        <pc:spChg chg="add del mod">
          <ac:chgData name="Ragnhild Halvorsrud" userId="917ea340-fd63-490f-a7db-68428d24cf32" providerId="ADAL" clId="{3F26B701-AADC-4668-AAA4-FB7BA2B947B1}" dt="2020-06-19T09:18:41.401" v="5169"/>
          <ac:spMkLst>
            <pc:docMk/>
            <pc:sldMk cId="2858277977" sldId="523"/>
            <ac:spMk id="1304" creationId="{3A2C045B-CF49-4D8B-A0AE-45AE6BEB154C}"/>
          </ac:spMkLst>
        </pc:spChg>
        <pc:spChg chg="add del mod">
          <ac:chgData name="Ragnhild Halvorsrud" userId="917ea340-fd63-490f-a7db-68428d24cf32" providerId="ADAL" clId="{3F26B701-AADC-4668-AAA4-FB7BA2B947B1}" dt="2020-06-19T09:18:41.401" v="5169"/>
          <ac:spMkLst>
            <pc:docMk/>
            <pc:sldMk cId="2858277977" sldId="523"/>
            <ac:spMk id="1305" creationId="{E6607B98-44E6-4359-9613-1BB43A154A6E}"/>
          </ac:spMkLst>
        </pc:spChg>
        <pc:spChg chg="add del mod">
          <ac:chgData name="Ragnhild Halvorsrud" userId="917ea340-fd63-490f-a7db-68428d24cf32" providerId="ADAL" clId="{3F26B701-AADC-4668-AAA4-FB7BA2B947B1}" dt="2020-06-19T09:18:41.401" v="5169"/>
          <ac:spMkLst>
            <pc:docMk/>
            <pc:sldMk cId="2858277977" sldId="523"/>
            <ac:spMk id="1306" creationId="{CFBCB77A-F304-4EDA-8B81-A110F1DD66A2}"/>
          </ac:spMkLst>
        </pc:spChg>
        <pc:spChg chg="add del mod">
          <ac:chgData name="Ragnhild Halvorsrud" userId="917ea340-fd63-490f-a7db-68428d24cf32" providerId="ADAL" clId="{3F26B701-AADC-4668-AAA4-FB7BA2B947B1}" dt="2020-06-19T09:18:41.401" v="5169"/>
          <ac:spMkLst>
            <pc:docMk/>
            <pc:sldMk cId="2858277977" sldId="523"/>
            <ac:spMk id="1307" creationId="{E11422A3-C087-457F-B0D3-8A169EED3D7F}"/>
          </ac:spMkLst>
        </pc:spChg>
        <pc:spChg chg="add del mod">
          <ac:chgData name="Ragnhild Halvorsrud" userId="917ea340-fd63-490f-a7db-68428d24cf32" providerId="ADAL" clId="{3F26B701-AADC-4668-AAA4-FB7BA2B947B1}" dt="2020-06-19T09:18:41.401" v="5169"/>
          <ac:spMkLst>
            <pc:docMk/>
            <pc:sldMk cId="2858277977" sldId="523"/>
            <ac:spMk id="1308" creationId="{7DD86B50-F6F6-47F3-B3DE-72CF1D40D500}"/>
          </ac:spMkLst>
        </pc:spChg>
        <pc:spChg chg="add del mod">
          <ac:chgData name="Ragnhild Halvorsrud" userId="917ea340-fd63-490f-a7db-68428d24cf32" providerId="ADAL" clId="{3F26B701-AADC-4668-AAA4-FB7BA2B947B1}" dt="2020-06-19T09:18:41.401" v="5169"/>
          <ac:spMkLst>
            <pc:docMk/>
            <pc:sldMk cId="2858277977" sldId="523"/>
            <ac:spMk id="1310" creationId="{F6B4C98A-4900-4B0F-8826-3DAF516718AF}"/>
          </ac:spMkLst>
        </pc:spChg>
        <pc:spChg chg="add del mod">
          <ac:chgData name="Ragnhild Halvorsrud" userId="917ea340-fd63-490f-a7db-68428d24cf32" providerId="ADAL" clId="{3F26B701-AADC-4668-AAA4-FB7BA2B947B1}" dt="2020-06-19T09:18:41.401" v="5169"/>
          <ac:spMkLst>
            <pc:docMk/>
            <pc:sldMk cId="2858277977" sldId="523"/>
            <ac:spMk id="1311" creationId="{0B75F033-C49D-41C4-B72F-7436D4D38BB0}"/>
          </ac:spMkLst>
        </pc:spChg>
        <pc:spChg chg="add del mod">
          <ac:chgData name="Ragnhild Halvorsrud" userId="917ea340-fd63-490f-a7db-68428d24cf32" providerId="ADAL" clId="{3F26B701-AADC-4668-AAA4-FB7BA2B947B1}" dt="2020-06-19T09:18:41.401" v="5169"/>
          <ac:spMkLst>
            <pc:docMk/>
            <pc:sldMk cId="2858277977" sldId="523"/>
            <ac:spMk id="1312" creationId="{C34AAC76-4FEF-4DD3-B77B-10BB009D6852}"/>
          </ac:spMkLst>
        </pc:spChg>
        <pc:spChg chg="add del mod">
          <ac:chgData name="Ragnhild Halvorsrud" userId="917ea340-fd63-490f-a7db-68428d24cf32" providerId="ADAL" clId="{3F26B701-AADC-4668-AAA4-FB7BA2B947B1}" dt="2020-06-19T09:18:41.401" v="5169"/>
          <ac:spMkLst>
            <pc:docMk/>
            <pc:sldMk cId="2858277977" sldId="523"/>
            <ac:spMk id="1313" creationId="{32178BD4-AEFD-4814-A499-B881A54F427D}"/>
          </ac:spMkLst>
        </pc:spChg>
        <pc:spChg chg="add del mod">
          <ac:chgData name="Ragnhild Halvorsrud" userId="917ea340-fd63-490f-a7db-68428d24cf32" providerId="ADAL" clId="{3F26B701-AADC-4668-AAA4-FB7BA2B947B1}" dt="2020-06-19T09:18:41.401" v="5169"/>
          <ac:spMkLst>
            <pc:docMk/>
            <pc:sldMk cId="2858277977" sldId="523"/>
            <ac:spMk id="1314" creationId="{762C3127-3E7C-4241-8A91-8F357A556CBE}"/>
          </ac:spMkLst>
        </pc:spChg>
        <pc:spChg chg="add del mod">
          <ac:chgData name="Ragnhild Halvorsrud" userId="917ea340-fd63-490f-a7db-68428d24cf32" providerId="ADAL" clId="{3F26B701-AADC-4668-AAA4-FB7BA2B947B1}" dt="2020-06-19T09:18:41.401" v="5169"/>
          <ac:spMkLst>
            <pc:docMk/>
            <pc:sldMk cId="2858277977" sldId="523"/>
            <ac:spMk id="1315" creationId="{90E1B41E-A898-4314-9AEE-56B13CE1EEF1}"/>
          </ac:spMkLst>
        </pc:spChg>
        <pc:spChg chg="add del mod">
          <ac:chgData name="Ragnhild Halvorsrud" userId="917ea340-fd63-490f-a7db-68428d24cf32" providerId="ADAL" clId="{3F26B701-AADC-4668-AAA4-FB7BA2B947B1}" dt="2020-06-19T09:18:41.401" v="5169"/>
          <ac:spMkLst>
            <pc:docMk/>
            <pc:sldMk cId="2858277977" sldId="523"/>
            <ac:spMk id="1317" creationId="{6DC922BD-0498-436F-954A-69C099BF6D7C}"/>
          </ac:spMkLst>
        </pc:spChg>
        <pc:spChg chg="add del mod">
          <ac:chgData name="Ragnhild Halvorsrud" userId="917ea340-fd63-490f-a7db-68428d24cf32" providerId="ADAL" clId="{3F26B701-AADC-4668-AAA4-FB7BA2B947B1}" dt="2020-06-19T09:18:41.401" v="5169"/>
          <ac:spMkLst>
            <pc:docMk/>
            <pc:sldMk cId="2858277977" sldId="523"/>
            <ac:spMk id="1318" creationId="{205C2BFB-0333-476F-87B0-7269C82BD5AA}"/>
          </ac:spMkLst>
        </pc:spChg>
        <pc:spChg chg="add del mod">
          <ac:chgData name="Ragnhild Halvorsrud" userId="917ea340-fd63-490f-a7db-68428d24cf32" providerId="ADAL" clId="{3F26B701-AADC-4668-AAA4-FB7BA2B947B1}" dt="2020-06-19T09:18:41.401" v="5169"/>
          <ac:spMkLst>
            <pc:docMk/>
            <pc:sldMk cId="2858277977" sldId="523"/>
            <ac:spMk id="1319" creationId="{8A4C841B-14FA-4424-BE35-99D9243A3556}"/>
          </ac:spMkLst>
        </pc:spChg>
        <pc:spChg chg="add del mod">
          <ac:chgData name="Ragnhild Halvorsrud" userId="917ea340-fd63-490f-a7db-68428d24cf32" providerId="ADAL" clId="{3F26B701-AADC-4668-AAA4-FB7BA2B947B1}" dt="2020-06-19T09:18:41.401" v="5169"/>
          <ac:spMkLst>
            <pc:docMk/>
            <pc:sldMk cId="2858277977" sldId="523"/>
            <ac:spMk id="1320" creationId="{D72E3437-F705-4577-9DF3-6075000DE1A7}"/>
          </ac:spMkLst>
        </pc:spChg>
        <pc:spChg chg="add del mod">
          <ac:chgData name="Ragnhild Halvorsrud" userId="917ea340-fd63-490f-a7db-68428d24cf32" providerId="ADAL" clId="{3F26B701-AADC-4668-AAA4-FB7BA2B947B1}" dt="2020-06-19T09:18:41.401" v="5169"/>
          <ac:spMkLst>
            <pc:docMk/>
            <pc:sldMk cId="2858277977" sldId="523"/>
            <ac:spMk id="1321" creationId="{4492DA63-7630-4EE1-BAD6-A0AB412E4644}"/>
          </ac:spMkLst>
        </pc:spChg>
        <pc:spChg chg="add del mod">
          <ac:chgData name="Ragnhild Halvorsrud" userId="917ea340-fd63-490f-a7db-68428d24cf32" providerId="ADAL" clId="{3F26B701-AADC-4668-AAA4-FB7BA2B947B1}" dt="2020-06-19T09:18:41.401" v="5169"/>
          <ac:spMkLst>
            <pc:docMk/>
            <pc:sldMk cId="2858277977" sldId="523"/>
            <ac:spMk id="1322" creationId="{069177D5-3589-431F-8D0F-ED7CF8641370}"/>
          </ac:spMkLst>
        </pc:spChg>
        <pc:spChg chg="add del mod">
          <ac:chgData name="Ragnhild Halvorsrud" userId="917ea340-fd63-490f-a7db-68428d24cf32" providerId="ADAL" clId="{3F26B701-AADC-4668-AAA4-FB7BA2B947B1}" dt="2020-06-19T09:18:41.401" v="5169"/>
          <ac:spMkLst>
            <pc:docMk/>
            <pc:sldMk cId="2858277977" sldId="523"/>
            <ac:spMk id="1323" creationId="{199581C9-A867-498E-81EE-ADA9D6EA43A5}"/>
          </ac:spMkLst>
        </pc:spChg>
        <pc:spChg chg="add del mod">
          <ac:chgData name="Ragnhild Halvorsrud" userId="917ea340-fd63-490f-a7db-68428d24cf32" providerId="ADAL" clId="{3F26B701-AADC-4668-AAA4-FB7BA2B947B1}" dt="2020-06-19T09:18:41.401" v="5169"/>
          <ac:spMkLst>
            <pc:docMk/>
            <pc:sldMk cId="2858277977" sldId="523"/>
            <ac:spMk id="1324" creationId="{402CC046-A197-4C21-A11F-3AB0872572C7}"/>
          </ac:spMkLst>
        </pc:spChg>
        <pc:spChg chg="add del mod">
          <ac:chgData name="Ragnhild Halvorsrud" userId="917ea340-fd63-490f-a7db-68428d24cf32" providerId="ADAL" clId="{3F26B701-AADC-4668-AAA4-FB7BA2B947B1}" dt="2020-06-19T09:18:41.401" v="5169"/>
          <ac:spMkLst>
            <pc:docMk/>
            <pc:sldMk cId="2858277977" sldId="523"/>
            <ac:spMk id="1325" creationId="{6BB682B0-9DBE-4EF0-80DF-58098F07A887}"/>
          </ac:spMkLst>
        </pc:spChg>
        <pc:spChg chg="add del mod">
          <ac:chgData name="Ragnhild Halvorsrud" userId="917ea340-fd63-490f-a7db-68428d24cf32" providerId="ADAL" clId="{3F26B701-AADC-4668-AAA4-FB7BA2B947B1}" dt="2020-06-19T09:18:41.401" v="5169"/>
          <ac:spMkLst>
            <pc:docMk/>
            <pc:sldMk cId="2858277977" sldId="523"/>
            <ac:spMk id="1326" creationId="{4BAE18AC-D282-4D8C-96F9-4DFDCBA705A8}"/>
          </ac:spMkLst>
        </pc:spChg>
        <pc:spChg chg="add del mod">
          <ac:chgData name="Ragnhild Halvorsrud" userId="917ea340-fd63-490f-a7db-68428d24cf32" providerId="ADAL" clId="{3F26B701-AADC-4668-AAA4-FB7BA2B947B1}" dt="2020-06-19T09:18:41.401" v="5169"/>
          <ac:spMkLst>
            <pc:docMk/>
            <pc:sldMk cId="2858277977" sldId="523"/>
            <ac:spMk id="1327" creationId="{350F8935-688B-49C9-8AC2-9C7674CBB8F3}"/>
          </ac:spMkLst>
        </pc:spChg>
        <pc:spChg chg="mod">
          <ac:chgData name="Ragnhild Halvorsrud" userId="917ea340-fd63-490f-a7db-68428d24cf32" providerId="ADAL" clId="{3F26B701-AADC-4668-AAA4-FB7BA2B947B1}" dt="2020-06-19T09:18:16.638" v="5166"/>
          <ac:spMkLst>
            <pc:docMk/>
            <pc:sldMk cId="2858277977" sldId="523"/>
            <ac:spMk id="1338" creationId="{4901F716-0A53-4845-872E-924DC41A5E12}"/>
          </ac:spMkLst>
        </pc:spChg>
        <pc:spChg chg="mod">
          <ac:chgData name="Ragnhild Halvorsrud" userId="917ea340-fd63-490f-a7db-68428d24cf32" providerId="ADAL" clId="{3F26B701-AADC-4668-AAA4-FB7BA2B947B1}" dt="2020-06-19T09:18:16.638" v="5166"/>
          <ac:spMkLst>
            <pc:docMk/>
            <pc:sldMk cId="2858277977" sldId="523"/>
            <ac:spMk id="1339" creationId="{2B8E998A-733F-4D09-B391-E7043153EC8A}"/>
          </ac:spMkLst>
        </pc:spChg>
        <pc:spChg chg="mod">
          <ac:chgData name="Ragnhild Halvorsrud" userId="917ea340-fd63-490f-a7db-68428d24cf32" providerId="ADAL" clId="{3F26B701-AADC-4668-AAA4-FB7BA2B947B1}" dt="2020-06-19T09:18:16.638" v="5166"/>
          <ac:spMkLst>
            <pc:docMk/>
            <pc:sldMk cId="2858277977" sldId="523"/>
            <ac:spMk id="1340" creationId="{83BDD868-0890-4141-84D8-2BB4B2A0885D}"/>
          </ac:spMkLst>
        </pc:spChg>
        <pc:spChg chg="mod">
          <ac:chgData name="Ragnhild Halvorsrud" userId="917ea340-fd63-490f-a7db-68428d24cf32" providerId="ADAL" clId="{3F26B701-AADC-4668-AAA4-FB7BA2B947B1}" dt="2020-06-19T09:18:16.638" v="5166"/>
          <ac:spMkLst>
            <pc:docMk/>
            <pc:sldMk cId="2858277977" sldId="523"/>
            <ac:spMk id="1341" creationId="{6E5E00BC-1881-4F08-9752-381A55092308}"/>
          </ac:spMkLst>
        </pc:spChg>
        <pc:spChg chg="mod">
          <ac:chgData name="Ragnhild Halvorsrud" userId="917ea340-fd63-490f-a7db-68428d24cf32" providerId="ADAL" clId="{3F26B701-AADC-4668-AAA4-FB7BA2B947B1}" dt="2020-06-19T09:18:16.638" v="5166"/>
          <ac:spMkLst>
            <pc:docMk/>
            <pc:sldMk cId="2858277977" sldId="523"/>
            <ac:spMk id="1342" creationId="{B167ADE6-21D3-4532-984F-873420422179}"/>
          </ac:spMkLst>
        </pc:spChg>
        <pc:spChg chg="mod">
          <ac:chgData name="Ragnhild Halvorsrud" userId="917ea340-fd63-490f-a7db-68428d24cf32" providerId="ADAL" clId="{3F26B701-AADC-4668-AAA4-FB7BA2B947B1}" dt="2020-06-19T09:18:16.638" v="5166"/>
          <ac:spMkLst>
            <pc:docMk/>
            <pc:sldMk cId="2858277977" sldId="523"/>
            <ac:spMk id="1343" creationId="{E50DF353-E01F-4AB8-9DAC-CBB055266B27}"/>
          </ac:spMkLst>
        </pc:spChg>
        <pc:spChg chg="mod">
          <ac:chgData name="Ragnhild Halvorsrud" userId="917ea340-fd63-490f-a7db-68428d24cf32" providerId="ADAL" clId="{3F26B701-AADC-4668-AAA4-FB7BA2B947B1}" dt="2020-06-19T09:18:16.638" v="5166"/>
          <ac:spMkLst>
            <pc:docMk/>
            <pc:sldMk cId="2858277977" sldId="523"/>
            <ac:spMk id="1344" creationId="{DAFA3264-B628-4FEC-B90E-B5AD5FCAF913}"/>
          </ac:spMkLst>
        </pc:spChg>
        <pc:spChg chg="mod">
          <ac:chgData name="Ragnhild Halvorsrud" userId="917ea340-fd63-490f-a7db-68428d24cf32" providerId="ADAL" clId="{3F26B701-AADC-4668-AAA4-FB7BA2B947B1}" dt="2020-06-19T09:18:16.638" v="5166"/>
          <ac:spMkLst>
            <pc:docMk/>
            <pc:sldMk cId="2858277977" sldId="523"/>
            <ac:spMk id="1346" creationId="{4A350913-FDD1-4D25-900E-D8DC4B3B0BCA}"/>
          </ac:spMkLst>
        </pc:spChg>
        <pc:spChg chg="mod">
          <ac:chgData name="Ragnhild Halvorsrud" userId="917ea340-fd63-490f-a7db-68428d24cf32" providerId="ADAL" clId="{3F26B701-AADC-4668-AAA4-FB7BA2B947B1}" dt="2020-06-19T09:18:16.638" v="5166"/>
          <ac:spMkLst>
            <pc:docMk/>
            <pc:sldMk cId="2858277977" sldId="523"/>
            <ac:spMk id="1347" creationId="{C83626F1-8EEA-4213-8BED-F269E2F0031D}"/>
          </ac:spMkLst>
        </pc:spChg>
        <pc:spChg chg="mod">
          <ac:chgData name="Ragnhild Halvorsrud" userId="917ea340-fd63-490f-a7db-68428d24cf32" providerId="ADAL" clId="{3F26B701-AADC-4668-AAA4-FB7BA2B947B1}" dt="2020-06-19T09:18:16.638" v="5166"/>
          <ac:spMkLst>
            <pc:docMk/>
            <pc:sldMk cId="2858277977" sldId="523"/>
            <ac:spMk id="1348" creationId="{8A2BACF8-B0F5-430A-B0C9-8CDCD40BC94C}"/>
          </ac:spMkLst>
        </pc:spChg>
        <pc:spChg chg="mod">
          <ac:chgData name="Ragnhild Halvorsrud" userId="917ea340-fd63-490f-a7db-68428d24cf32" providerId="ADAL" clId="{3F26B701-AADC-4668-AAA4-FB7BA2B947B1}" dt="2020-06-19T09:18:16.638" v="5166"/>
          <ac:spMkLst>
            <pc:docMk/>
            <pc:sldMk cId="2858277977" sldId="523"/>
            <ac:spMk id="1349" creationId="{40B3349E-CA45-42AA-8E2C-ED790F1A5B8D}"/>
          </ac:spMkLst>
        </pc:spChg>
        <pc:spChg chg="mod">
          <ac:chgData name="Ragnhild Halvorsrud" userId="917ea340-fd63-490f-a7db-68428d24cf32" providerId="ADAL" clId="{3F26B701-AADC-4668-AAA4-FB7BA2B947B1}" dt="2020-06-19T09:18:16.638" v="5166"/>
          <ac:spMkLst>
            <pc:docMk/>
            <pc:sldMk cId="2858277977" sldId="523"/>
            <ac:spMk id="1350" creationId="{81DCB191-4C19-49BE-81D5-3D813CF9263E}"/>
          </ac:spMkLst>
        </pc:spChg>
        <pc:spChg chg="mod">
          <ac:chgData name="Ragnhild Halvorsrud" userId="917ea340-fd63-490f-a7db-68428d24cf32" providerId="ADAL" clId="{3F26B701-AADC-4668-AAA4-FB7BA2B947B1}" dt="2020-06-19T09:18:16.638" v="5166"/>
          <ac:spMkLst>
            <pc:docMk/>
            <pc:sldMk cId="2858277977" sldId="523"/>
            <ac:spMk id="1351" creationId="{045CD6E2-9E44-48FF-A993-19AA6BECA9BF}"/>
          </ac:spMkLst>
        </pc:spChg>
        <pc:spChg chg="mod">
          <ac:chgData name="Ragnhild Halvorsrud" userId="917ea340-fd63-490f-a7db-68428d24cf32" providerId="ADAL" clId="{3F26B701-AADC-4668-AAA4-FB7BA2B947B1}" dt="2020-06-19T09:18:16.638" v="5166"/>
          <ac:spMkLst>
            <pc:docMk/>
            <pc:sldMk cId="2858277977" sldId="523"/>
            <ac:spMk id="1352" creationId="{E12909BF-F86B-4AA1-82D4-4F8666E2CF22}"/>
          </ac:spMkLst>
        </pc:spChg>
        <pc:spChg chg="mod">
          <ac:chgData name="Ragnhild Halvorsrud" userId="917ea340-fd63-490f-a7db-68428d24cf32" providerId="ADAL" clId="{3F26B701-AADC-4668-AAA4-FB7BA2B947B1}" dt="2020-06-19T09:18:16.638" v="5166"/>
          <ac:spMkLst>
            <pc:docMk/>
            <pc:sldMk cId="2858277977" sldId="523"/>
            <ac:spMk id="1354" creationId="{DD35A693-6522-4392-A3AB-58F4179EAA9D}"/>
          </ac:spMkLst>
        </pc:spChg>
        <pc:spChg chg="mod">
          <ac:chgData name="Ragnhild Halvorsrud" userId="917ea340-fd63-490f-a7db-68428d24cf32" providerId="ADAL" clId="{3F26B701-AADC-4668-AAA4-FB7BA2B947B1}" dt="2020-06-19T09:18:16.638" v="5166"/>
          <ac:spMkLst>
            <pc:docMk/>
            <pc:sldMk cId="2858277977" sldId="523"/>
            <ac:spMk id="1355" creationId="{ADC5C04A-EA85-4525-A927-3874D73BC18D}"/>
          </ac:spMkLst>
        </pc:spChg>
        <pc:spChg chg="mod">
          <ac:chgData name="Ragnhild Halvorsrud" userId="917ea340-fd63-490f-a7db-68428d24cf32" providerId="ADAL" clId="{3F26B701-AADC-4668-AAA4-FB7BA2B947B1}" dt="2020-06-19T09:18:16.638" v="5166"/>
          <ac:spMkLst>
            <pc:docMk/>
            <pc:sldMk cId="2858277977" sldId="523"/>
            <ac:spMk id="1356" creationId="{8F930D79-19F3-49D3-95FC-6F7415EF5EEA}"/>
          </ac:spMkLst>
        </pc:spChg>
        <pc:spChg chg="mod">
          <ac:chgData name="Ragnhild Halvorsrud" userId="917ea340-fd63-490f-a7db-68428d24cf32" providerId="ADAL" clId="{3F26B701-AADC-4668-AAA4-FB7BA2B947B1}" dt="2020-06-19T09:18:16.638" v="5166"/>
          <ac:spMkLst>
            <pc:docMk/>
            <pc:sldMk cId="2858277977" sldId="523"/>
            <ac:spMk id="1357" creationId="{588CFB5C-8251-455C-8F82-09DA3F6F73C8}"/>
          </ac:spMkLst>
        </pc:spChg>
        <pc:spChg chg="mod">
          <ac:chgData name="Ragnhild Halvorsrud" userId="917ea340-fd63-490f-a7db-68428d24cf32" providerId="ADAL" clId="{3F26B701-AADC-4668-AAA4-FB7BA2B947B1}" dt="2020-06-19T09:18:16.638" v="5166"/>
          <ac:spMkLst>
            <pc:docMk/>
            <pc:sldMk cId="2858277977" sldId="523"/>
            <ac:spMk id="1358" creationId="{C3AE763D-5B2F-41A2-95F9-279E615EBDE4}"/>
          </ac:spMkLst>
        </pc:spChg>
        <pc:spChg chg="mod">
          <ac:chgData name="Ragnhild Halvorsrud" userId="917ea340-fd63-490f-a7db-68428d24cf32" providerId="ADAL" clId="{3F26B701-AADC-4668-AAA4-FB7BA2B947B1}" dt="2020-06-19T09:18:16.638" v="5166"/>
          <ac:spMkLst>
            <pc:docMk/>
            <pc:sldMk cId="2858277977" sldId="523"/>
            <ac:spMk id="1359" creationId="{E8F48109-B043-4BB8-BD65-D0D1EC0EA108}"/>
          </ac:spMkLst>
        </pc:spChg>
        <pc:spChg chg="mod">
          <ac:chgData name="Ragnhild Halvorsrud" userId="917ea340-fd63-490f-a7db-68428d24cf32" providerId="ADAL" clId="{3F26B701-AADC-4668-AAA4-FB7BA2B947B1}" dt="2020-06-19T09:18:16.638" v="5166"/>
          <ac:spMkLst>
            <pc:docMk/>
            <pc:sldMk cId="2858277977" sldId="523"/>
            <ac:spMk id="1360" creationId="{601E3CCF-8BA8-4796-9C25-2674628AE49F}"/>
          </ac:spMkLst>
        </pc:spChg>
        <pc:spChg chg="mod">
          <ac:chgData name="Ragnhild Halvorsrud" userId="917ea340-fd63-490f-a7db-68428d24cf32" providerId="ADAL" clId="{3F26B701-AADC-4668-AAA4-FB7BA2B947B1}" dt="2020-06-19T09:18:16.638" v="5166"/>
          <ac:spMkLst>
            <pc:docMk/>
            <pc:sldMk cId="2858277977" sldId="523"/>
            <ac:spMk id="1362" creationId="{29C79A96-2142-4F0C-A127-C058DA524F81}"/>
          </ac:spMkLst>
        </pc:spChg>
        <pc:spChg chg="mod">
          <ac:chgData name="Ragnhild Halvorsrud" userId="917ea340-fd63-490f-a7db-68428d24cf32" providerId="ADAL" clId="{3F26B701-AADC-4668-AAA4-FB7BA2B947B1}" dt="2020-06-19T09:18:16.638" v="5166"/>
          <ac:spMkLst>
            <pc:docMk/>
            <pc:sldMk cId="2858277977" sldId="523"/>
            <ac:spMk id="1363" creationId="{205CFA26-E1D8-4D9A-84D4-A596D0DEB8A1}"/>
          </ac:spMkLst>
        </pc:spChg>
        <pc:spChg chg="mod">
          <ac:chgData name="Ragnhild Halvorsrud" userId="917ea340-fd63-490f-a7db-68428d24cf32" providerId="ADAL" clId="{3F26B701-AADC-4668-AAA4-FB7BA2B947B1}" dt="2020-06-19T09:18:16.638" v="5166"/>
          <ac:spMkLst>
            <pc:docMk/>
            <pc:sldMk cId="2858277977" sldId="523"/>
            <ac:spMk id="1364" creationId="{C954D6EF-4AA1-4BFD-8CA6-219860D50EEA}"/>
          </ac:spMkLst>
        </pc:spChg>
        <pc:spChg chg="mod">
          <ac:chgData name="Ragnhild Halvorsrud" userId="917ea340-fd63-490f-a7db-68428d24cf32" providerId="ADAL" clId="{3F26B701-AADC-4668-AAA4-FB7BA2B947B1}" dt="2020-06-19T09:18:16.638" v="5166"/>
          <ac:spMkLst>
            <pc:docMk/>
            <pc:sldMk cId="2858277977" sldId="523"/>
            <ac:spMk id="1365" creationId="{4450C590-6601-4860-BD60-978868780A66}"/>
          </ac:spMkLst>
        </pc:spChg>
        <pc:spChg chg="mod">
          <ac:chgData name="Ragnhild Halvorsrud" userId="917ea340-fd63-490f-a7db-68428d24cf32" providerId="ADAL" clId="{3F26B701-AADC-4668-AAA4-FB7BA2B947B1}" dt="2020-06-19T09:18:16.638" v="5166"/>
          <ac:spMkLst>
            <pc:docMk/>
            <pc:sldMk cId="2858277977" sldId="523"/>
            <ac:spMk id="1366" creationId="{AA1E5E1F-4089-4A9C-ABFF-220DA1D80959}"/>
          </ac:spMkLst>
        </pc:spChg>
        <pc:spChg chg="mod">
          <ac:chgData name="Ragnhild Halvorsrud" userId="917ea340-fd63-490f-a7db-68428d24cf32" providerId="ADAL" clId="{3F26B701-AADC-4668-AAA4-FB7BA2B947B1}" dt="2020-06-19T09:18:16.638" v="5166"/>
          <ac:spMkLst>
            <pc:docMk/>
            <pc:sldMk cId="2858277977" sldId="523"/>
            <ac:spMk id="1367" creationId="{F3D53C39-C111-48E9-B361-BD788EAB3385}"/>
          </ac:spMkLst>
        </pc:spChg>
        <pc:spChg chg="mod">
          <ac:chgData name="Ragnhild Halvorsrud" userId="917ea340-fd63-490f-a7db-68428d24cf32" providerId="ADAL" clId="{3F26B701-AADC-4668-AAA4-FB7BA2B947B1}" dt="2020-06-19T09:18:16.638" v="5166"/>
          <ac:spMkLst>
            <pc:docMk/>
            <pc:sldMk cId="2858277977" sldId="523"/>
            <ac:spMk id="1368" creationId="{3C51BF60-7855-4025-B097-02F3CB2A5D15}"/>
          </ac:spMkLst>
        </pc:spChg>
        <pc:spChg chg="mod">
          <ac:chgData name="Ragnhild Halvorsrud" userId="917ea340-fd63-490f-a7db-68428d24cf32" providerId="ADAL" clId="{3F26B701-AADC-4668-AAA4-FB7BA2B947B1}" dt="2020-06-19T09:18:16.638" v="5166"/>
          <ac:spMkLst>
            <pc:docMk/>
            <pc:sldMk cId="2858277977" sldId="523"/>
            <ac:spMk id="1370" creationId="{210992FA-D35A-42B3-87D2-F8ADBEADCBD4}"/>
          </ac:spMkLst>
        </pc:spChg>
        <pc:spChg chg="mod">
          <ac:chgData name="Ragnhild Halvorsrud" userId="917ea340-fd63-490f-a7db-68428d24cf32" providerId="ADAL" clId="{3F26B701-AADC-4668-AAA4-FB7BA2B947B1}" dt="2020-06-19T09:18:16.638" v="5166"/>
          <ac:spMkLst>
            <pc:docMk/>
            <pc:sldMk cId="2858277977" sldId="523"/>
            <ac:spMk id="1371" creationId="{9E7B51F1-96BC-4754-8EE5-14F906E9B1B2}"/>
          </ac:spMkLst>
        </pc:spChg>
        <pc:spChg chg="mod">
          <ac:chgData name="Ragnhild Halvorsrud" userId="917ea340-fd63-490f-a7db-68428d24cf32" providerId="ADAL" clId="{3F26B701-AADC-4668-AAA4-FB7BA2B947B1}" dt="2020-06-19T09:18:16.638" v="5166"/>
          <ac:spMkLst>
            <pc:docMk/>
            <pc:sldMk cId="2858277977" sldId="523"/>
            <ac:spMk id="1372" creationId="{F130C36F-EE21-4856-BD55-0C351DB5E87D}"/>
          </ac:spMkLst>
        </pc:spChg>
        <pc:spChg chg="mod">
          <ac:chgData name="Ragnhild Halvorsrud" userId="917ea340-fd63-490f-a7db-68428d24cf32" providerId="ADAL" clId="{3F26B701-AADC-4668-AAA4-FB7BA2B947B1}" dt="2020-06-19T09:18:16.638" v="5166"/>
          <ac:spMkLst>
            <pc:docMk/>
            <pc:sldMk cId="2858277977" sldId="523"/>
            <ac:spMk id="1373" creationId="{96536331-02DE-48B2-9379-4A6C7356BD19}"/>
          </ac:spMkLst>
        </pc:spChg>
        <pc:spChg chg="mod">
          <ac:chgData name="Ragnhild Halvorsrud" userId="917ea340-fd63-490f-a7db-68428d24cf32" providerId="ADAL" clId="{3F26B701-AADC-4668-AAA4-FB7BA2B947B1}" dt="2020-06-19T09:18:16.638" v="5166"/>
          <ac:spMkLst>
            <pc:docMk/>
            <pc:sldMk cId="2858277977" sldId="523"/>
            <ac:spMk id="1374" creationId="{73E6A3C5-32D5-4726-B4FF-E81EBC777A55}"/>
          </ac:spMkLst>
        </pc:spChg>
        <pc:spChg chg="mod">
          <ac:chgData name="Ragnhild Halvorsrud" userId="917ea340-fd63-490f-a7db-68428d24cf32" providerId="ADAL" clId="{3F26B701-AADC-4668-AAA4-FB7BA2B947B1}" dt="2020-06-19T09:18:16.638" v="5166"/>
          <ac:spMkLst>
            <pc:docMk/>
            <pc:sldMk cId="2858277977" sldId="523"/>
            <ac:spMk id="1375" creationId="{3D8A4C61-39AB-40B2-ABE7-89E3E13C4B55}"/>
          </ac:spMkLst>
        </pc:spChg>
        <pc:spChg chg="mod">
          <ac:chgData name="Ragnhild Halvorsrud" userId="917ea340-fd63-490f-a7db-68428d24cf32" providerId="ADAL" clId="{3F26B701-AADC-4668-AAA4-FB7BA2B947B1}" dt="2020-06-19T09:18:16.638" v="5166"/>
          <ac:spMkLst>
            <pc:docMk/>
            <pc:sldMk cId="2858277977" sldId="523"/>
            <ac:spMk id="1376" creationId="{3CFA9E48-716B-4B3E-97E2-E7E8A7219F5B}"/>
          </ac:spMkLst>
        </pc:spChg>
        <pc:spChg chg="mod">
          <ac:chgData name="Ragnhild Halvorsrud" userId="917ea340-fd63-490f-a7db-68428d24cf32" providerId="ADAL" clId="{3F26B701-AADC-4668-AAA4-FB7BA2B947B1}" dt="2020-06-19T09:18:16.638" v="5166"/>
          <ac:spMkLst>
            <pc:docMk/>
            <pc:sldMk cId="2858277977" sldId="523"/>
            <ac:spMk id="1377" creationId="{718DD921-F912-4194-83C8-4F427BBCC8DE}"/>
          </ac:spMkLst>
        </pc:spChg>
        <pc:spChg chg="mod">
          <ac:chgData name="Ragnhild Halvorsrud" userId="917ea340-fd63-490f-a7db-68428d24cf32" providerId="ADAL" clId="{3F26B701-AADC-4668-AAA4-FB7BA2B947B1}" dt="2020-06-19T09:18:16.638" v="5166"/>
          <ac:spMkLst>
            <pc:docMk/>
            <pc:sldMk cId="2858277977" sldId="523"/>
            <ac:spMk id="1378" creationId="{A300E44A-A739-4AA2-98D2-B02854096047}"/>
          </ac:spMkLst>
        </pc:spChg>
        <pc:spChg chg="mod">
          <ac:chgData name="Ragnhild Halvorsrud" userId="917ea340-fd63-490f-a7db-68428d24cf32" providerId="ADAL" clId="{3F26B701-AADC-4668-AAA4-FB7BA2B947B1}" dt="2020-06-19T09:18:16.638" v="5166"/>
          <ac:spMkLst>
            <pc:docMk/>
            <pc:sldMk cId="2858277977" sldId="523"/>
            <ac:spMk id="1379" creationId="{B4703057-52AE-408A-9FA7-A8A17ED6D717}"/>
          </ac:spMkLst>
        </pc:spChg>
        <pc:spChg chg="mod">
          <ac:chgData name="Ragnhild Halvorsrud" userId="917ea340-fd63-490f-a7db-68428d24cf32" providerId="ADAL" clId="{3F26B701-AADC-4668-AAA4-FB7BA2B947B1}" dt="2020-06-19T09:18:16.638" v="5166"/>
          <ac:spMkLst>
            <pc:docMk/>
            <pc:sldMk cId="2858277977" sldId="523"/>
            <ac:spMk id="1380" creationId="{6ABFEAB6-D22E-4EDB-A738-310D522C5F2F}"/>
          </ac:spMkLst>
        </pc:spChg>
        <pc:spChg chg="mod">
          <ac:chgData name="Ragnhild Halvorsrud" userId="917ea340-fd63-490f-a7db-68428d24cf32" providerId="ADAL" clId="{3F26B701-AADC-4668-AAA4-FB7BA2B947B1}" dt="2020-06-19T09:18:16.638" v="5166"/>
          <ac:spMkLst>
            <pc:docMk/>
            <pc:sldMk cId="2858277977" sldId="523"/>
            <ac:spMk id="1381" creationId="{BBC566E8-54F8-4664-93BD-08F138C31ACA}"/>
          </ac:spMkLst>
        </pc:spChg>
        <pc:spChg chg="mod">
          <ac:chgData name="Ragnhild Halvorsrud" userId="917ea340-fd63-490f-a7db-68428d24cf32" providerId="ADAL" clId="{3F26B701-AADC-4668-AAA4-FB7BA2B947B1}" dt="2020-06-19T09:18:16.638" v="5166"/>
          <ac:spMkLst>
            <pc:docMk/>
            <pc:sldMk cId="2858277977" sldId="523"/>
            <ac:spMk id="1392" creationId="{CCFC6A9E-C582-4EAC-B883-7723DEDAA8D0}"/>
          </ac:spMkLst>
        </pc:spChg>
        <pc:spChg chg="mod">
          <ac:chgData name="Ragnhild Halvorsrud" userId="917ea340-fd63-490f-a7db-68428d24cf32" providerId="ADAL" clId="{3F26B701-AADC-4668-AAA4-FB7BA2B947B1}" dt="2020-06-19T09:18:16.638" v="5166"/>
          <ac:spMkLst>
            <pc:docMk/>
            <pc:sldMk cId="2858277977" sldId="523"/>
            <ac:spMk id="1393" creationId="{4F35AA7B-B7FE-4587-BCC6-810470DA9864}"/>
          </ac:spMkLst>
        </pc:spChg>
        <pc:spChg chg="mod">
          <ac:chgData name="Ragnhild Halvorsrud" userId="917ea340-fd63-490f-a7db-68428d24cf32" providerId="ADAL" clId="{3F26B701-AADC-4668-AAA4-FB7BA2B947B1}" dt="2020-06-19T09:18:16.638" v="5166"/>
          <ac:spMkLst>
            <pc:docMk/>
            <pc:sldMk cId="2858277977" sldId="523"/>
            <ac:spMk id="1394" creationId="{9270A02D-6A69-4116-833F-01E3F03F1470}"/>
          </ac:spMkLst>
        </pc:spChg>
        <pc:spChg chg="mod">
          <ac:chgData name="Ragnhild Halvorsrud" userId="917ea340-fd63-490f-a7db-68428d24cf32" providerId="ADAL" clId="{3F26B701-AADC-4668-AAA4-FB7BA2B947B1}" dt="2020-06-19T09:18:16.638" v="5166"/>
          <ac:spMkLst>
            <pc:docMk/>
            <pc:sldMk cId="2858277977" sldId="523"/>
            <ac:spMk id="1396" creationId="{9156D83C-E1F2-4ECA-BCE1-0A983C6436F3}"/>
          </ac:spMkLst>
        </pc:spChg>
        <pc:spChg chg="mod">
          <ac:chgData name="Ragnhild Halvorsrud" userId="917ea340-fd63-490f-a7db-68428d24cf32" providerId="ADAL" clId="{3F26B701-AADC-4668-AAA4-FB7BA2B947B1}" dt="2020-06-19T09:18:16.638" v="5166"/>
          <ac:spMkLst>
            <pc:docMk/>
            <pc:sldMk cId="2858277977" sldId="523"/>
            <ac:spMk id="1397" creationId="{75C78A3A-3342-43C6-BC6E-EE393FE2E82B}"/>
          </ac:spMkLst>
        </pc:spChg>
        <pc:spChg chg="mod">
          <ac:chgData name="Ragnhild Halvorsrud" userId="917ea340-fd63-490f-a7db-68428d24cf32" providerId="ADAL" clId="{3F26B701-AADC-4668-AAA4-FB7BA2B947B1}" dt="2020-06-19T09:18:16.638" v="5166"/>
          <ac:spMkLst>
            <pc:docMk/>
            <pc:sldMk cId="2858277977" sldId="523"/>
            <ac:spMk id="1398" creationId="{1622D9C2-B825-497D-9FA6-4BB00D273C82}"/>
          </ac:spMkLst>
        </pc:spChg>
        <pc:spChg chg="mod">
          <ac:chgData name="Ragnhild Halvorsrud" userId="917ea340-fd63-490f-a7db-68428d24cf32" providerId="ADAL" clId="{3F26B701-AADC-4668-AAA4-FB7BA2B947B1}" dt="2020-06-19T09:18:16.638" v="5166"/>
          <ac:spMkLst>
            <pc:docMk/>
            <pc:sldMk cId="2858277977" sldId="523"/>
            <ac:spMk id="1400" creationId="{94264120-A639-4673-891C-02E70043F05F}"/>
          </ac:spMkLst>
        </pc:spChg>
        <pc:spChg chg="mod">
          <ac:chgData name="Ragnhild Halvorsrud" userId="917ea340-fd63-490f-a7db-68428d24cf32" providerId="ADAL" clId="{3F26B701-AADC-4668-AAA4-FB7BA2B947B1}" dt="2020-06-19T09:18:16.638" v="5166"/>
          <ac:spMkLst>
            <pc:docMk/>
            <pc:sldMk cId="2858277977" sldId="523"/>
            <ac:spMk id="1401" creationId="{2A6EBB7F-E0F5-466D-9A29-3CF3D7CE676F}"/>
          </ac:spMkLst>
        </pc:spChg>
        <pc:spChg chg="add del mod">
          <ac:chgData name="Ragnhild Halvorsrud" userId="917ea340-fd63-490f-a7db-68428d24cf32" providerId="ADAL" clId="{3F26B701-AADC-4668-AAA4-FB7BA2B947B1}" dt="2020-06-19T09:18:41.401" v="5169"/>
          <ac:spMkLst>
            <pc:docMk/>
            <pc:sldMk cId="2858277977" sldId="523"/>
            <ac:spMk id="1404" creationId="{D756EB8A-F520-4378-B28E-CCA7F80AD7A8}"/>
          </ac:spMkLst>
        </pc:spChg>
        <pc:spChg chg="add del mod">
          <ac:chgData name="Ragnhild Halvorsrud" userId="917ea340-fd63-490f-a7db-68428d24cf32" providerId="ADAL" clId="{3F26B701-AADC-4668-AAA4-FB7BA2B947B1}" dt="2020-06-19T09:18:41.401" v="5169"/>
          <ac:spMkLst>
            <pc:docMk/>
            <pc:sldMk cId="2858277977" sldId="523"/>
            <ac:spMk id="1405" creationId="{083CEC33-72D4-4A99-A7C0-61669AB9D485}"/>
          </ac:spMkLst>
        </pc:spChg>
        <pc:spChg chg="add del mod">
          <ac:chgData name="Ragnhild Halvorsrud" userId="917ea340-fd63-490f-a7db-68428d24cf32" providerId="ADAL" clId="{3F26B701-AADC-4668-AAA4-FB7BA2B947B1}" dt="2020-06-19T09:18:41.401" v="5169"/>
          <ac:spMkLst>
            <pc:docMk/>
            <pc:sldMk cId="2858277977" sldId="523"/>
            <ac:spMk id="1406" creationId="{31F9A30D-9EDD-4E23-883E-676A74E7AA30}"/>
          </ac:spMkLst>
        </pc:spChg>
        <pc:spChg chg="add del mod">
          <ac:chgData name="Ragnhild Halvorsrud" userId="917ea340-fd63-490f-a7db-68428d24cf32" providerId="ADAL" clId="{3F26B701-AADC-4668-AAA4-FB7BA2B947B1}" dt="2020-06-19T09:18:41.401" v="5169"/>
          <ac:spMkLst>
            <pc:docMk/>
            <pc:sldMk cId="2858277977" sldId="523"/>
            <ac:spMk id="1407" creationId="{CB912A03-5B43-499F-B706-50BF57E3C121}"/>
          </ac:spMkLst>
        </pc:spChg>
        <pc:spChg chg="add del mod">
          <ac:chgData name="Ragnhild Halvorsrud" userId="917ea340-fd63-490f-a7db-68428d24cf32" providerId="ADAL" clId="{3F26B701-AADC-4668-AAA4-FB7BA2B947B1}" dt="2020-06-19T09:18:41.401" v="5169"/>
          <ac:spMkLst>
            <pc:docMk/>
            <pc:sldMk cId="2858277977" sldId="523"/>
            <ac:spMk id="1408" creationId="{90726AB7-3A4B-4192-9A85-A18E77AC62DE}"/>
          </ac:spMkLst>
        </pc:spChg>
        <pc:spChg chg="add del mod">
          <ac:chgData name="Ragnhild Halvorsrud" userId="917ea340-fd63-490f-a7db-68428d24cf32" providerId="ADAL" clId="{3F26B701-AADC-4668-AAA4-FB7BA2B947B1}" dt="2020-06-19T09:18:41.401" v="5169"/>
          <ac:spMkLst>
            <pc:docMk/>
            <pc:sldMk cId="2858277977" sldId="523"/>
            <ac:spMk id="1410" creationId="{5F0C6F72-3E1F-4D09-A4F9-DF5495EA6C15}"/>
          </ac:spMkLst>
        </pc:spChg>
        <pc:spChg chg="add del mod">
          <ac:chgData name="Ragnhild Halvorsrud" userId="917ea340-fd63-490f-a7db-68428d24cf32" providerId="ADAL" clId="{3F26B701-AADC-4668-AAA4-FB7BA2B947B1}" dt="2020-06-19T09:18:41.401" v="5169"/>
          <ac:spMkLst>
            <pc:docMk/>
            <pc:sldMk cId="2858277977" sldId="523"/>
            <ac:spMk id="1411" creationId="{5F5FF1B8-6590-4455-95B0-CC8A6FC6B785}"/>
          </ac:spMkLst>
        </pc:spChg>
        <pc:spChg chg="add del mod">
          <ac:chgData name="Ragnhild Halvorsrud" userId="917ea340-fd63-490f-a7db-68428d24cf32" providerId="ADAL" clId="{3F26B701-AADC-4668-AAA4-FB7BA2B947B1}" dt="2020-06-19T09:18:41.401" v="5169"/>
          <ac:spMkLst>
            <pc:docMk/>
            <pc:sldMk cId="2858277977" sldId="523"/>
            <ac:spMk id="1412" creationId="{0F4CA091-ECC2-4D7C-A3B2-22E226DA4DE8}"/>
          </ac:spMkLst>
        </pc:spChg>
        <pc:spChg chg="add del mod">
          <ac:chgData name="Ragnhild Halvorsrud" userId="917ea340-fd63-490f-a7db-68428d24cf32" providerId="ADAL" clId="{3F26B701-AADC-4668-AAA4-FB7BA2B947B1}" dt="2020-06-19T09:18:41.401" v="5169"/>
          <ac:spMkLst>
            <pc:docMk/>
            <pc:sldMk cId="2858277977" sldId="523"/>
            <ac:spMk id="1413" creationId="{55F71454-B71B-4264-8690-16593FA56565}"/>
          </ac:spMkLst>
        </pc:spChg>
        <pc:spChg chg="add del mod">
          <ac:chgData name="Ragnhild Halvorsrud" userId="917ea340-fd63-490f-a7db-68428d24cf32" providerId="ADAL" clId="{3F26B701-AADC-4668-AAA4-FB7BA2B947B1}" dt="2020-06-19T09:18:41.401" v="5169"/>
          <ac:spMkLst>
            <pc:docMk/>
            <pc:sldMk cId="2858277977" sldId="523"/>
            <ac:spMk id="1414" creationId="{615385C6-959B-49FB-B468-026AE1CABD2D}"/>
          </ac:spMkLst>
        </pc:spChg>
        <pc:spChg chg="add del mod">
          <ac:chgData name="Ragnhild Halvorsrud" userId="917ea340-fd63-490f-a7db-68428d24cf32" providerId="ADAL" clId="{3F26B701-AADC-4668-AAA4-FB7BA2B947B1}" dt="2020-06-19T09:18:41.401" v="5169"/>
          <ac:spMkLst>
            <pc:docMk/>
            <pc:sldMk cId="2858277977" sldId="523"/>
            <ac:spMk id="1416" creationId="{1093F81A-6F34-4CF4-ADAF-3962D6E44E91}"/>
          </ac:spMkLst>
        </pc:spChg>
        <pc:spChg chg="add del mod">
          <ac:chgData name="Ragnhild Halvorsrud" userId="917ea340-fd63-490f-a7db-68428d24cf32" providerId="ADAL" clId="{3F26B701-AADC-4668-AAA4-FB7BA2B947B1}" dt="2020-06-19T09:18:41.401" v="5169"/>
          <ac:spMkLst>
            <pc:docMk/>
            <pc:sldMk cId="2858277977" sldId="523"/>
            <ac:spMk id="1417" creationId="{128FF654-F6A2-4F2E-B7E3-8A618CF4AD29}"/>
          </ac:spMkLst>
        </pc:spChg>
        <pc:spChg chg="add del mod">
          <ac:chgData name="Ragnhild Halvorsrud" userId="917ea340-fd63-490f-a7db-68428d24cf32" providerId="ADAL" clId="{3F26B701-AADC-4668-AAA4-FB7BA2B947B1}" dt="2020-06-19T09:18:41.401" v="5169"/>
          <ac:spMkLst>
            <pc:docMk/>
            <pc:sldMk cId="2858277977" sldId="523"/>
            <ac:spMk id="1418" creationId="{FEF7CC94-2709-4804-98AA-F69AB8337DDA}"/>
          </ac:spMkLst>
        </pc:spChg>
        <pc:spChg chg="add del mod">
          <ac:chgData name="Ragnhild Halvorsrud" userId="917ea340-fd63-490f-a7db-68428d24cf32" providerId="ADAL" clId="{3F26B701-AADC-4668-AAA4-FB7BA2B947B1}" dt="2020-06-19T09:18:41.401" v="5169"/>
          <ac:spMkLst>
            <pc:docMk/>
            <pc:sldMk cId="2858277977" sldId="523"/>
            <ac:spMk id="1419" creationId="{72DA3735-4E79-4781-851A-D1285B262773}"/>
          </ac:spMkLst>
        </pc:spChg>
        <pc:spChg chg="add del mod">
          <ac:chgData name="Ragnhild Halvorsrud" userId="917ea340-fd63-490f-a7db-68428d24cf32" providerId="ADAL" clId="{3F26B701-AADC-4668-AAA4-FB7BA2B947B1}" dt="2020-06-19T09:18:41.401" v="5169"/>
          <ac:spMkLst>
            <pc:docMk/>
            <pc:sldMk cId="2858277977" sldId="523"/>
            <ac:spMk id="1420" creationId="{25031B34-DC19-4975-8899-7001AA93B70D}"/>
          </ac:spMkLst>
        </pc:spChg>
        <pc:spChg chg="add del mod">
          <ac:chgData name="Ragnhild Halvorsrud" userId="917ea340-fd63-490f-a7db-68428d24cf32" providerId="ADAL" clId="{3F26B701-AADC-4668-AAA4-FB7BA2B947B1}" dt="2020-06-19T09:18:41.401" v="5169"/>
          <ac:spMkLst>
            <pc:docMk/>
            <pc:sldMk cId="2858277977" sldId="523"/>
            <ac:spMk id="1422" creationId="{13E00E2A-83B7-4F5C-B65E-1A600E85B5D6}"/>
          </ac:spMkLst>
        </pc:spChg>
        <pc:spChg chg="add del mod">
          <ac:chgData name="Ragnhild Halvorsrud" userId="917ea340-fd63-490f-a7db-68428d24cf32" providerId="ADAL" clId="{3F26B701-AADC-4668-AAA4-FB7BA2B947B1}" dt="2020-06-19T09:18:41.401" v="5169"/>
          <ac:spMkLst>
            <pc:docMk/>
            <pc:sldMk cId="2858277977" sldId="523"/>
            <ac:spMk id="1423" creationId="{A0C34DCE-D00C-46C2-9ADD-C22621E38FF6}"/>
          </ac:spMkLst>
        </pc:spChg>
        <pc:spChg chg="add del mod">
          <ac:chgData name="Ragnhild Halvorsrud" userId="917ea340-fd63-490f-a7db-68428d24cf32" providerId="ADAL" clId="{3F26B701-AADC-4668-AAA4-FB7BA2B947B1}" dt="2020-06-19T09:18:41.401" v="5169"/>
          <ac:spMkLst>
            <pc:docMk/>
            <pc:sldMk cId="2858277977" sldId="523"/>
            <ac:spMk id="1424" creationId="{98E25306-C573-436A-AEB1-116A69061B98}"/>
          </ac:spMkLst>
        </pc:spChg>
        <pc:spChg chg="add del mod">
          <ac:chgData name="Ragnhild Halvorsrud" userId="917ea340-fd63-490f-a7db-68428d24cf32" providerId="ADAL" clId="{3F26B701-AADC-4668-AAA4-FB7BA2B947B1}" dt="2020-06-19T09:18:41.401" v="5169"/>
          <ac:spMkLst>
            <pc:docMk/>
            <pc:sldMk cId="2858277977" sldId="523"/>
            <ac:spMk id="1425" creationId="{253306CB-BE3C-4F44-A281-E3F542AB6ACD}"/>
          </ac:spMkLst>
        </pc:spChg>
        <pc:spChg chg="add del mod">
          <ac:chgData name="Ragnhild Halvorsrud" userId="917ea340-fd63-490f-a7db-68428d24cf32" providerId="ADAL" clId="{3F26B701-AADC-4668-AAA4-FB7BA2B947B1}" dt="2020-06-19T09:18:41.401" v="5169"/>
          <ac:spMkLst>
            <pc:docMk/>
            <pc:sldMk cId="2858277977" sldId="523"/>
            <ac:spMk id="1426" creationId="{F8667035-7874-4585-BE7A-F2093CEB4111}"/>
          </ac:spMkLst>
        </pc:spChg>
        <pc:spChg chg="add del mod">
          <ac:chgData name="Ragnhild Halvorsrud" userId="917ea340-fd63-490f-a7db-68428d24cf32" providerId="ADAL" clId="{3F26B701-AADC-4668-AAA4-FB7BA2B947B1}" dt="2020-06-19T09:18:41.401" v="5169"/>
          <ac:spMkLst>
            <pc:docMk/>
            <pc:sldMk cId="2858277977" sldId="523"/>
            <ac:spMk id="1427" creationId="{2B5C950D-0668-434B-9DB8-B59A923344E7}"/>
          </ac:spMkLst>
        </pc:spChg>
        <pc:spChg chg="add del mod">
          <ac:chgData name="Ragnhild Halvorsrud" userId="917ea340-fd63-490f-a7db-68428d24cf32" providerId="ADAL" clId="{3F26B701-AADC-4668-AAA4-FB7BA2B947B1}" dt="2020-06-19T09:18:41.401" v="5169"/>
          <ac:spMkLst>
            <pc:docMk/>
            <pc:sldMk cId="2858277977" sldId="523"/>
            <ac:spMk id="1428" creationId="{0595E6B1-BBD8-40C1-8ACC-B55E1C1E63A9}"/>
          </ac:spMkLst>
        </pc:spChg>
        <pc:spChg chg="add del mod">
          <ac:chgData name="Ragnhild Halvorsrud" userId="917ea340-fd63-490f-a7db-68428d24cf32" providerId="ADAL" clId="{3F26B701-AADC-4668-AAA4-FB7BA2B947B1}" dt="2020-06-19T09:18:41.401" v="5169"/>
          <ac:spMkLst>
            <pc:docMk/>
            <pc:sldMk cId="2858277977" sldId="523"/>
            <ac:spMk id="1429" creationId="{C2B35CCD-7270-4977-A14F-01CFC05B801B}"/>
          </ac:spMkLst>
        </pc:spChg>
        <pc:spChg chg="add del mod">
          <ac:chgData name="Ragnhild Halvorsrud" userId="917ea340-fd63-490f-a7db-68428d24cf32" providerId="ADAL" clId="{3F26B701-AADC-4668-AAA4-FB7BA2B947B1}" dt="2020-06-19T09:18:41.401" v="5169"/>
          <ac:spMkLst>
            <pc:docMk/>
            <pc:sldMk cId="2858277977" sldId="523"/>
            <ac:spMk id="1430" creationId="{60536E3C-B17E-4F1A-A836-325EAB16CD60}"/>
          </ac:spMkLst>
        </pc:spChg>
        <pc:spChg chg="add del mod">
          <ac:chgData name="Ragnhild Halvorsrud" userId="917ea340-fd63-490f-a7db-68428d24cf32" providerId="ADAL" clId="{3F26B701-AADC-4668-AAA4-FB7BA2B947B1}" dt="2020-06-19T09:18:41.401" v="5169"/>
          <ac:spMkLst>
            <pc:docMk/>
            <pc:sldMk cId="2858277977" sldId="523"/>
            <ac:spMk id="1438" creationId="{43C2BFDA-BA41-4E35-9D17-6B4863CD677A}"/>
          </ac:spMkLst>
        </pc:spChg>
        <pc:spChg chg="add del mod">
          <ac:chgData name="Ragnhild Halvorsrud" userId="917ea340-fd63-490f-a7db-68428d24cf32" providerId="ADAL" clId="{3F26B701-AADC-4668-AAA4-FB7BA2B947B1}" dt="2020-06-19T09:18:41.401" v="5169"/>
          <ac:spMkLst>
            <pc:docMk/>
            <pc:sldMk cId="2858277977" sldId="523"/>
            <ac:spMk id="1440" creationId="{D02FA8CC-4E14-40D9-AC30-BB046857EF76}"/>
          </ac:spMkLst>
        </pc:spChg>
        <pc:spChg chg="add del mod">
          <ac:chgData name="Ragnhild Halvorsrud" userId="917ea340-fd63-490f-a7db-68428d24cf32" providerId="ADAL" clId="{3F26B701-AADC-4668-AAA4-FB7BA2B947B1}" dt="2020-06-19T09:18:41.401" v="5169"/>
          <ac:spMkLst>
            <pc:docMk/>
            <pc:sldMk cId="2858277977" sldId="523"/>
            <ac:spMk id="1443" creationId="{93D5EEA2-6816-44D8-A1D2-AE012C738DA0}"/>
          </ac:spMkLst>
        </pc:spChg>
        <pc:spChg chg="add del mod">
          <ac:chgData name="Ragnhild Halvorsrud" userId="917ea340-fd63-490f-a7db-68428d24cf32" providerId="ADAL" clId="{3F26B701-AADC-4668-AAA4-FB7BA2B947B1}" dt="2020-06-19T09:18:41.401" v="5169"/>
          <ac:spMkLst>
            <pc:docMk/>
            <pc:sldMk cId="2858277977" sldId="523"/>
            <ac:spMk id="1444" creationId="{3266318F-A373-429D-B669-63A78B4DF3B2}"/>
          </ac:spMkLst>
        </pc:spChg>
        <pc:spChg chg="add del mod">
          <ac:chgData name="Ragnhild Halvorsrud" userId="917ea340-fd63-490f-a7db-68428d24cf32" providerId="ADAL" clId="{3F26B701-AADC-4668-AAA4-FB7BA2B947B1}" dt="2020-06-19T09:18:41.401" v="5169"/>
          <ac:spMkLst>
            <pc:docMk/>
            <pc:sldMk cId="2858277977" sldId="523"/>
            <ac:spMk id="1447" creationId="{E802BF48-D6AA-4211-93A5-184EB98CC014}"/>
          </ac:spMkLst>
        </pc:spChg>
        <pc:spChg chg="add del mod">
          <ac:chgData name="Ragnhild Halvorsrud" userId="917ea340-fd63-490f-a7db-68428d24cf32" providerId="ADAL" clId="{3F26B701-AADC-4668-AAA4-FB7BA2B947B1}" dt="2020-06-19T09:18:41.401" v="5169"/>
          <ac:spMkLst>
            <pc:docMk/>
            <pc:sldMk cId="2858277977" sldId="523"/>
            <ac:spMk id="1448" creationId="{E72B4135-25E7-4182-87E4-3D1F35226EC3}"/>
          </ac:spMkLst>
        </pc:spChg>
        <pc:spChg chg="add del mod">
          <ac:chgData name="Ragnhild Halvorsrud" userId="917ea340-fd63-490f-a7db-68428d24cf32" providerId="ADAL" clId="{3F26B701-AADC-4668-AAA4-FB7BA2B947B1}" dt="2020-06-19T09:18:41.401" v="5169"/>
          <ac:spMkLst>
            <pc:docMk/>
            <pc:sldMk cId="2858277977" sldId="523"/>
            <ac:spMk id="1450" creationId="{EA849184-139B-404A-BEA6-FF32C494F575}"/>
          </ac:spMkLst>
        </pc:spChg>
        <pc:spChg chg="add del mod">
          <ac:chgData name="Ragnhild Halvorsrud" userId="917ea340-fd63-490f-a7db-68428d24cf32" providerId="ADAL" clId="{3F26B701-AADC-4668-AAA4-FB7BA2B947B1}" dt="2020-06-19T09:18:41.401" v="5169"/>
          <ac:spMkLst>
            <pc:docMk/>
            <pc:sldMk cId="2858277977" sldId="523"/>
            <ac:spMk id="1453" creationId="{13CE7323-2291-4A60-8374-B1944F984921}"/>
          </ac:spMkLst>
        </pc:spChg>
        <pc:spChg chg="add del mod">
          <ac:chgData name="Ragnhild Halvorsrud" userId="917ea340-fd63-490f-a7db-68428d24cf32" providerId="ADAL" clId="{3F26B701-AADC-4668-AAA4-FB7BA2B947B1}" dt="2020-06-19T09:18:41.401" v="5169"/>
          <ac:spMkLst>
            <pc:docMk/>
            <pc:sldMk cId="2858277977" sldId="523"/>
            <ac:spMk id="1454" creationId="{E58BA116-84DF-4D06-B991-9035287A9906}"/>
          </ac:spMkLst>
        </pc:spChg>
        <pc:spChg chg="add del mod">
          <ac:chgData name="Ragnhild Halvorsrud" userId="917ea340-fd63-490f-a7db-68428d24cf32" providerId="ADAL" clId="{3F26B701-AADC-4668-AAA4-FB7BA2B947B1}" dt="2020-06-19T09:18:41.401" v="5169"/>
          <ac:spMkLst>
            <pc:docMk/>
            <pc:sldMk cId="2858277977" sldId="523"/>
            <ac:spMk id="1455" creationId="{55A44360-CE50-4177-AB72-C42D6DC036EA}"/>
          </ac:spMkLst>
        </pc:spChg>
        <pc:spChg chg="add del mod">
          <ac:chgData name="Ragnhild Halvorsrud" userId="917ea340-fd63-490f-a7db-68428d24cf32" providerId="ADAL" clId="{3F26B701-AADC-4668-AAA4-FB7BA2B947B1}" dt="2020-06-19T09:18:41.401" v="5169"/>
          <ac:spMkLst>
            <pc:docMk/>
            <pc:sldMk cId="2858277977" sldId="523"/>
            <ac:spMk id="1456" creationId="{49EA50A8-E545-4BA9-BD05-099A2CDEBE1C}"/>
          </ac:spMkLst>
        </pc:spChg>
        <pc:spChg chg="add del mod">
          <ac:chgData name="Ragnhild Halvorsrud" userId="917ea340-fd63-490f-a7db-68428d24cf32" providerId="ADAL" clId="{3F26B701-AADC-4668-AAA4-FB7BA2B947B1}" dt="2020-06-19T09:18:41.401" v="5169"/>
          <ac:spMkLst>
            <pc:docMk/>
            <pc:sldMk cId="2858277977" sldId="523"/>
            <ac:spMk id="1461" creationId="{D1353DE5-6369-4116-B32D-22E4FC30E554}"/>
          </ac:spMkLst>
        </pc:spChg>
        <pc:spChg chg="add del mod">
          <ac:chgData name="Ragnhild Halvorsrud" userId="917ea340-fd63-490f-a7db-68428d24cf32" providerId="ADAL" clId="{3F26B701-AADC-4668-AAA4-FB7BA2B947B1}" dt="2020-06-19T09:18:41.401" v="5169"/>
          <ac:spMkLst>
            <pc:docMk/>
            <pc:sldMk cId="2858277977" sldId="523"/>
            <ac:spMk id="1463" creationId="{B599B1D7-714C-4AE8-9483-1A6A337816FF}"/>
          </ac:spMkLst>
        </pc:spChg>
        <pc:spChg chg="add del mod">
          <ac:chgData name="Ragnhild Halvorsrud" userId="917ea340-fd63-490f-a7db-68428d24cf32" providerId="ADAL" clId="{3F26B701-AADC-4668-AAA4-FB7BA2B947B1}" dt="2020-06-19T09:18:41.401" v="5169"/>
          <ac:spMkLst>
            <pc:docMk/>
            <pc:sldMk cId="2858277977" sldId="523"/>
            <ac:spMk id="1466" creationId="{4B290C05-C4DF-4BF6-8125-46B8A75FED0E}"/>
          </ac:spMkLst>
        </pc:spChg>
        <pc:spChg chg="add del mod">
          <ac:chgData name="Ragnhild Halvorsrud" userId="917ea340-fd63-490f-a7db-68428d24cf32" providerId="ADAL" clId="{3F26B701-AADC-4668-AAA4-FB7BA2B947B1}" dt="2020-06-19T09:18:41.401" v="5169"/>
          <ac:spMkLst>
            <pc:docMk/>
            <pc:sldMk cId="2858277977" sldId="523"/>
            <ac:spMk id="1467" creationId="{0060940D-68BC-4486-AF90-E368742490DE}"/>
          </ac:spMkLst>
        </pc:spChg>
        <pc:spChg chg="add del mod">
          <ac:chgData name="Ragnhild Halvorsrud" userId="917ea340-fd63-490f-a7db-68428d24cf32" providerId="ADAL" clId="{3F26B701-AADC-4668-AAA4-FB7BA2B947B1}" dt="2020-06-19T09:18:41.401" v="5169"/>
          <ac:spMkLst>
            <pc:docMk/>
            <pc:sldMk cId="2858277977" sldId="523"/>
            <ac:spMk id="1468" creationId="{72D28405-C0E7-4380-9879-7688FA87C944}"/>
          </ac:spMkLst>
        </pc:spChg>
        <pc:spChg chg="add del mod">
          <ac:chgData name="Ragnhild Halvorsrud" userId="917ea340-fd63-490f-a7db-68428d24cf32" providerId="ADAL" clId="{3F26B701-AADC-4668-AAA4-FB7BA2B947B1}" dt="2020-06-19T09:18:41.401" v="5169"/>
          <ac:spMkLst>
            <pc:docMk/>
            <pc:sldMk cId="2858277977" sldId="523"/>
            <ac:spMk id="1470" creationId="{AE30F0B7-2D0C-41CE-9FB9-5A1778685F32}"/>
          </ac:spMkLst>
        </pc:spChg>
        <pc:spChg chg="add del mod">
          <ac:chgData name="Ragnhild Halvorsrud" userId="917ea340-fd63-490f-a7db-68428d24cf32" providerId="ADAL" clId="{3F26B701-AADC-4668-AAA4-FB7BA2B947B1}" dt="2020-06-19T09:18:41.401" v="5169"/>
          <ac:spMkLst>
            <pc:docMk/>
            <pc:sldMk cId="2858277977" sldId="523"/>
            <ac:spMk id="1471" creationId="{7411D1E6-CC50-4727-A6D5-87FEE111BB0C}"/>
          </ac:spMkLst>
        </pc:spChg>
        <pc:spChg chg="add del mod">
          <ac:chgData name="Ragnhild Halvorsrud" userId="917ea340-fd63-490f-a7db-68428d24cf32" providerId="ADAL" clId="{3F26B701-AADC-4668-AAA4-FB7BA2B947B1}" dt="2020-06-19T09:18:41.401" v="5169"/>
          <ac:spMkLst>
            <pc:docMk/>
            <pc:sldMk cId="2858277977" sldId="523"/>
            <ac:spMk id="1472" creationId="{BE94188E-A7ED-4450-9DD7-1CFE1AF31DFD}"/>
          </ac:spMkLst>
        </pc:spChg>
        <pc:spChg chg="add del mod">
          <ac:chgData name="Ragnhild Halvorsrud" userId="917ea340-fd63-490f-a7db-68428d24cf32" providerId="ADAL" clId="{3F26B701-AADC-4668-AAA4-FB7BA2B947B1}" dt="2020-06-19T09:18:41.401" v="5169"/>
          <ac:spMkLst>
            <pc:docMk/>
            <pc:sldMk cId="2858277977" sldId="523"/>
            <ac:spMk id="1476" creationId="{D548FA1D-AF03-44B0-93BD-843A7306BBF2}"/>
          </ac:spMkLst>
        </pc:spChg>
        <pc:spChg chg="add del mod">
          <ac:chgData name="Ragnhild Halvorsrud" userId="917ea340-fd63-490f-a7db-68428d24cf32" providerId="ADAL" clId="{3F26B701-AADC-4668-AAA4-FB7BA2B947B1}" dt="2020-06-19T09:18:41.401" v="5169"/>
          <ac:spMkLst>
            <pc:docMk/>
            <pc:sldMk cId="2858277977" sldId="523"/>
            <ac:spMk id="1477" creationId="{E7F69FD9-C90E-41B7-B3CA-8C2927ADC0D8}"/>
          </ac:spMkLst>
        </pc:spChg>
        <pc:spChg chg="add del mod">
          <ac:chgData name="Ragnhild Halvorsrud" userId="917ea340-fd63-490f-a7db-68428d24cf32" providerId="ADAL" clId="{3F26B701-AADC-4668-AAA4-FB7BA2B947B1}" dt="2020-06-19T09:18:41.401" v="5169"/>
          <ac:spMkLst>
            <pc:docMk/>
            <pc:sldMk cId="2858277977" sldId="523"/>
            <ac:spMk id="1481" creationId="{20CF1B4F-5AAC-4172-8DCE-18DF9C8B4498}"/>
          </ac:spMkLst>
        </pc:spChg>
        <pc:spChg chg="add del mod">
          <ac:chgData name="Ragnhild Halvorsrud" userId="917ea340-fd63-490f-a7db-68428d24cf32" providerId="ADAL" clId="{3F26B701-AADC-4668-AAA4-FB7BA2B947B1}" dt="2020-06-19T09:18:41.401" v="5169"/>
          <ac:spMkLst>
            <pc:docMk/>
            <pc:sldMk cId="2858277977" sldId="523"/>
            <ac:spMk id="1484" creationId="{17747E7D-6780-4D33-9849-1963642488F0}"/>
          </ac:spMkLst>
        </pc:spChg>
        <pc:spChg chg="add del mod">
          <ac:chgData name="Ragnhild Halvorsrud" userId="917ea340-fd63-490f-a7db-68428d24cf32" providerId="ADAL" clId="{3F26B701-AADC-4668-AAA4-FB7BA2B947B1}" dt="2020-06-19T09:18:41.401" v="5169"/>
          <ac:spMkLst>
            <pc:docMk/>
            <pc:sldMk cId="2858277977" sldId="523"/>
            <ac:spMk id="1486" creationId="{54C04A20-C247-4F34-AC04-88E986A1BF19}"/>
          </ac:spMkLst>
        </pc:spChg>
        <pc:spChg chg="add del mod">
          <ac:chgData name="Ragnhild Halvorsrud" userId="917ea340-fd63-490f-a7db-68428d24cf32" providerId="ADAL" clId="{3F26B701-AADC-4668-AAA4-FB7BA2B947B1}" dt="2020-06-19T09:18:41.401" v="5169"/>
          <ac:spMkLst>
            <pc:docMk/>
            <pc:sldMk cId="2858277977" sldId="523"/>
            <ac:spMk id="1487" creationId="{231DA2AE-76AC-4670-8AA9-599D89F10A90}"/>
          </ac:spMkLst>
        </pc:spChg>
        <pc:spChg chg="add del mod">
          <ac:chgData name="Ragnhild Halvorsrud" userId="917ea340-fd63-490f-a7db-68428d24cf32" providerId="ADAL" clId="{3F26B701-AADC-4668-AAA4-FB7BA2B947B1}" dt="2020-06-19T09:18:41.401" v="5169"/>
          <ac:spMkLst>
            <pc:docMk/>
            <pc:sldMk cId="2858277977" sldId="523"/>
            <ac:spMk id="1488" creationId="{8B38CFD5-0018-43A6-9CA5-D1187BD622F2}"/>
          </ac:spMkLst>
        </pc:spChg>
        <pc:spChg chg="add del mod">
          <ac:chgData name="Ragnhild Halvorsrud" userId="917ea340-fd63-490f-a7db-68428d24cf32" providerId="ADAL" clId="{3F26B701-AADC-4668-AAA4-FB7BA2B947B1}" dt="2020-06-19T09:18:41.401" v="5169"/>
          <ac:spMkLst>
            <pc:docMk/>
            <pc:sldMk cId="2858277977" sldId="523"/>
            <ac:spMk id="1491" creationId="{C798CD8F-33DB-4DEA-9A3A-758A77316912}"/>
          </ac:spMkLst>
        </pc:spChg>
        <pc:spChg chg="add del mod">
          <ac:chgData name="Ragnhild Halvorsrud" userId="917ea340-fd63-490f-a7db-68428d24cf32" providerId="ADAL" clId="{3F26B701-AADC-4668-AAA4-FB7BA2B947B1}" dt="2020-06-19T09:18:41.401" v="5169"/>
          <ac:spMkLst>
            <pc:docMk/>
            <pc:sldMk cId="2858277977" sldId="523"/>
            <ac:spMk id="1493" creationId="{7E7F6BDE-1E9E-4811-AE54-0BCBD7755763}"/>
          </ac:spMkLst>
        </pc:spChg>
        <pc:spChg chg="add del mod">
          <ac:chgData name="Ragnhild Halvorsrud" userId="917ea340-fd63-490f-a7db-68428d24cf32" providerId="ADAL" clId="{3F26B701-AADC-4668-AAA4-FB7BA2B947B1}" dt="2020-06-19T09:18:41.401" v="5169"/>
          <ac:spMkLst>
            <pc:docMk/>
            <pc:sldMk cId="2858277977" sldId="523"/>
            <ac:spMk id="1495" creationId="{AC67C108-08D3-4229-99B8-8BCB932BD0B1}"/>
          </ac:spMkLst>
        </pc:spChg>
        <pc:spChg chg="add del mod">
          <ac:chgData name="Ragnhild Halvorsrud" userId="917ea340-fd63-490f-a7db-68428d24cf32" providerId="ADAL" clId="{3F26B701-AADC-4668-AAA4-FB7BA2B947B1}" dt="2020-06-19T09:18:41.401" v="5169"/>
          <ac:spMkLst>
            <pc:docMk/>
            <pc:sldMk cId="2858277977" sldId="523"/>
            <ac:spMk id="1496" creationId="{ECB109D8-9F88-4FE4-B05B-D784D554EBAC}"/>
          </ac:spMkLst>
        </pc:spChg>
        <pc:spChg chg="add del mod">
          <ac:chgData name="Ragnhild Halvorsrud" userId="917ea340-fd63-490f-a7db-68428d24cf32" providerId="ADAL" clId="{3F26B701-AADC-4668-AAA4-FB7BA2B947B1}" dt="2020-06-19T09:18:41.401" v="5169"/>
          <ac:spMkLst>
            <pc:docMk/>
            <pc:sldMk cId="2858277977" sldId="523"/>
            <ac:spMk id="1497" creationId="{719E4841-09AF-4AD6-81C7-5A4BA2A696C4}"/>
          </ac:spMkLst>
        </pc:spChg>
        <pc:spChg chg="add del mod">
          <ac:chgData name="Ragnhild Halvorsrud" userId="917ea340-fd63-490f-a7db-68428d24cf32" providerId="ADAL" clId="{3F26B701-AADC-4668-AAA4-FB7BA2B947B1}" dt="2020-06-19T09:18:41.401" v="5169"/>
          <ac:spMkLst>
            <pc:docMk/>
            <pc:sldMk cId="2858277977" sldId="523"/>
            <ac:spMk id="1499" creationId="{064EC675-002F-4203-B948-567F8B058C88}"/>
          </ac:spMkLst>
        </pc:spChg>
        <pc:spChg chg="add del mod">
          <ac:chgData name="Ragnhild Halvorsrud" userId="917ea340-fd63-490f-a7db-68428d24cf32" providerId="ADAL" clId="{3F26B701-AADC-4668-AAA4-FB7BA2B947B1}" dt="2020-06-19T09:18:41.401" v="5169"/>
          <ac:spMkLst>
            <pc:docMk/>
            <pc:sldMk cId="2858277977" sldId="523"/>
            <ac:spMk id="1503" creationId="{179FA29E-F6DA-4FEB-AB88-61CF1AAEEA43}"/>
          </ac:spMkLst>
        </pc:spChg>
        <pc:spChg chg="add del mod">
          <ac:chgData name="Ragnhild Halvorsrud" userId="917ea340-fd63-490f-a7db-68428d24cf32" providerId="ADAL" clId="{3F26B701-AADC-4668-AAA4-FB7BA2B947B1}" dt="2020-06-19T09:18:41.401" v="5169"/>
          <ac:spMkLst>
            <pc:docMk/>
            <pc:sldMk cId="2858277977" sldId="523"/>
            <ac:spMk id="1504" creationId="{3EF1D148-D8F1-4765-BAB2-6164E160DF76}"/>
          </ac:spMkLst>
        </pc:spChg>
        <pc:spChg chg="add del mod">
          <ac:chgData name="Ragnhild Halvorsrud" userId="917ea340-fd63-490f-a7db-68428d24cf32" providerId="ADAL" clId="{3F26B701-AADC-4668-AAA4-FB7BA2B947B1}" dt="2020-06-19T09:18:41.401" v="5169"/>
          <ac:spMkLst>
            <pc:docMk/>
            <pc:sldMk cId="2858277977" sldId="523"/>
            <ac:spMk id="1516" creationId="{C3DAFCE9-C740-463F-B539-C5545B4F5FA2}"/>
          </ac:spMkLst>
        </pc:spChg>
        <pc:spChg chg="add del mod">
          <ac:chgData name="Ragnhild Halvorsrud" userId="917ea340-fd63-490f-a7db-68428d24cf32" providerId="ADAL" clId="{3F26B701-AADC-4668-AAA4-FB7BA2B947B1}" dt="2020-06-19T09:18:41.401" v="5169"/>
          <ac:spMkLst>
            <pc:docMk/>
            <pc:sldMk cId="2858277977" sldId="523"/>
            <ac:spMk id="1517" creationId="{F78333AC-FF41-444A-87AC-9232F41FF637}"/>
          </ac:spMkLst>
        </pc:spChg>
        <pc:spChg chg="mod">
          <ac:chgData name="Ragnhild Halvorsrud" userId="917ea340-fd63-490f-a7db-68428d24cf32" providerId="ADAL" clId="{3F26B701-AADC-4668-AAA4-FB7BA2B947B1}" dt="2020-06-19T09:18:50.191" v="5170"/>
          <ac:spMkLst>
            <pc:docMk/>
            <pc:sldMk cId="2858277977" sldId="523"/>
            <ac:spMk id="1522" creationId="{4A9858C0-FCD6-41B3-B517-BEB3D0425594}"/>
          </ac:spMkLst>
        </pc:spChg>
        <pc:spChg chg="mod">
          <ac:chgData name="Ragnhild Halvorsrud" userId="917ea340-fd63-490f-a7db-68428d24cf32" providerId="ADAL" clId="{3F26B701-AADC-4668-AAA4-FB7BA2B947B1}" dt="2020-06-19T09:18:50.191" v="5170"/>
          <ac:spMkLst>
            <pc:docMk/>
            <pc:sldMk cId="2858277977" sldId="523"/>
            <ac:spMk id="1523" creationId="{9792123C-6976-407B-8D3B-2EC7FB168456}"/>
          </ac:spMkLst>
        </pc:spChg>
        <pc:spChg chg="mod">
          <ac:chgData name="Ragnhild Halvorsrud" userId="917ea340-fd63-490f-a7db-68428d24cf32" providerId="ADAL" clId="{3F26B701-AADC-4668-AAA4-FB7BA2B947B1}" dt="2020-06-19T09:18:50.191" v="5170"/>
          <ac:spMkLst>
            <pc:docMk/>
            <pc:sldMk cId="2858277977" sldId="523"/>
            <ac:spMk id="1524" creationId="{ABDA30BF-0E3E-4975-AFB7-EEEA9B9EC59E}"/>
          </ac:spMkLst>
        </pc:spChg>
        <pc:spChg chg="mod">
          <ac:chgData name="Ragnhild Halvorsrud" userId="917ea340-fd63-490f-a7db-68428d24cf32" providerId="ADAL" clId="{3F26B701-AADC-4668-AAA4-FB7BA2B947B1}" dt="2020-06-19T09:18:50.191" v="5170"/>
          <ac:spMkLst>
            <pc:docMk/>
            <pc:sldMk cId="2858277977" sldId="523"/>
            <ac:spMk id="1525" creationId="{F966A1AB-A800-4E6C-9A15-B0A23524027E}"/>
          </ac:spMkLst>
        </pc:spChg>
        <pc:spChg chg="mod">
          <ac:chgData name="Ragnhild Halvorsrud" userId="917ea340-fd63-490f-a7db-68428d24cf32" providerId="ADAL" clId="{3F26B701-AADC-4668-AAA4-FB7BA2B947B1}" dt="2020-06-19T09:18:50.191" v="5170"/>
          <ac:spMkLst>
            <pc:docMk/>
            <pc:sldMk cId="2858277977" sldId="523"/>
            <ac:spMk id="1526" creationId="{1AB7994C-A751-4FB0-9560-35064EE44485}"/>
          </ac:spMkLst>
        </pc:spChg>
        <pc:spChg chg="mod">
          <ac:chgData name="Ragnhild Halvorsrud" userId="917ea340-fd63-490f-a7db-68428d24cf32" providerId="ADAL" clId="{3F26B701-AADC-4668-AAA4-FB7BA2B947B1}" dt="2020-06-19T09:18:50.191" v="5170"/>
          <ac:spMkLst>
            <pc:docMk/>
            <pc:sldMk cId="2858277977" sldId="523"/>
            <ac:spMk id="1527" creationId="{F2C71C2B-8DB3-464C-A9B7-AB542FB84948}"/>
          </ac:spMkLst>
        </pc:spChg>
        <pc:spChg chg="mod">
          <ac:chgData name="Ragnhild Halvorsrud" userId="917ea340-fd63-490f-a7db-68428d24cf32" providerId="ADAL" clId="{3F26B701-AADC-4668-AAA4-FB7BA2B947B1}" dt="2020-06-19T09:18:50.191" v="5170"/>
          <ac:spMkLst>
            <pc:docMk/>
            <pc:sldMk cId="2858277977" sldId="523"/>
            <ac:spMk id="1529" creationId="{464168BF-37AC-441D-B5C5-5AF37DCBE91C}"/>
          </ac:spMkLst>
        </pc:spChg>
        <pc:spChg chg="mod">
          <ac:chgData name="Ragnhild Halvorsrud" userId="917ea340-fd63-490f-a7db-68428d24cf32" providerId="ADAL" clId="{3F26B701-AADC-4668-AAA4-FB7BA2B947B1}" dt="2020-06-19T09:18:50.191" v="5170"/>
          <ac:spMkLst>
            <pc:docMk/>
            <pc:sldMk cId="2858277977" sldId="523"/>
            <ac:spMk id="1530" creationId="{D936CE49-C3C9-4A87-9D11-AFE2A7A92314}"/>
          </ac:spMkLst>
        </pc:spChg>
        <pc:spChg chg="mod">
          <ac:chgData name="Ragnhild Halvorsrud" userId="917ea340-fd63-490f-a7db-68428d24cf32" providerId="ADAL" clId="{3F26B701-AADC-4668-AAA4-FB7BA2B947B1}" dt="2020-06-19T09:18:50.191" v="5170"/>
          <ac:spMkLst>
            <pc:docMk/>
            <pc:sldMk cId="2858277977" sldId="523"/>
            <ac:spMk id="1531" creationId="{5D131888-F5A6-4BA8-81F1-0BE4D16C0691}"/>
          </ac:spMkLst>
        </pc:spChg>
        <pc:spChg chg="mod">
          <ac:chgData name="Ragnhild Halvorsrud" userId="917ea340-fd63-490f-a7db-68428d24cf32" providerId="ADAL" clId="{3F26B701-AADC-4668-AAA4-FB7BA2B947B1}" dt="2020-06-19T09:18:50.191" v="5170"/>
          <ac:spMkLst>
            <pc:docMk/>
            <pc:sldMk cId="2858277977" sldId="523"/>
            <ac:spMk id="1532" creationId="{A7A1ABC5-9FAF-4ED0-AD4C-E488E7BE3F1F}"/>
          </ac:spMkLst>
        </pc:spChg>
        <pc:spChg chg="mod">
          <ac:chgData name="Ragnhild Halvorsrud" userId="917ea340-fd63-490f-a7db-68428d24cf32" providerId="ADAL" clId="{3F26B701-AADC-4668-AAA4-FB7BA2B947B1}" dt="2020-06-19T09:18:50.191" v="5170"/>
          <ac:spMkLst>
            <pc:docMk/>
            <pc:sldMk cId="2858277977" sldId="523"/>
            <ac:spMk id="1533" creationId="{05379F63-F1C9-4BFE-BCA2-AF7BE2E64F99}"/>
          </ac:spMkLst>
        </pc:spChg>
        <pc:spChg chg="mod">
          <ac:chgData name="Ragnhild Halvorsrud" userId="917ea340-fd63-490f-a7db-68428d24cf32" providerId="ADAL" clId="{3F26B701-AADC-4668-AAA4-FB7BA2B947B1}" dt="2020-06-19T09:18:50.191" v="5170"/>
          <ac:spMkLst>
            <pc:docMk/>
            <pc:sldMk cId="2858277977" sldId="523"/>
            <ac:spMk id="1534" creationId="{5C5A2E63-10C5-4CF7-9644-B69DA155E000}"/>
          </ac:spMkLst>
        </pc:spChg>
        <pc:spChg chg="mod">
          <ac:chgData name="Ragnhild Halvorsrud" userId="917ea340-fd63-490f-a7db-68428d24cf32" providerId="ADAL" clId="{3F26B701-AADC-4668-AAA4-FB7BA2B947B1}" dt="2020-06-19T09:18:50.191" v="5170"/>
          <ac:spMkLst>
            <pc:docMk/>
            <pc:sldMk cId="2858277977" sldId="523"/>
            <ac:spMk id="1536" creationId="{333B1A4A-2F18-47AF-961A-3FE16BB9EF6B}"/>
          </ac:spMkLst>
        </pc:spChg>
        <pc:spChg chg="mod">
          <ac:chgData name="Ragnhild Halvorsrud" userId="917ea340-fd63-490f-a7db-68428d24cf32" providerId="ADAL" clId="{3F26B701-AADC-4668-AAA4-FB7BA2B947B1}" dt="2020-06-19T09:18:50.191" v="5170"/>
          <ac:spMkLst>
            <pc:docMk/>
            <pc:sldMk cId="2858277977" sldId="523"/>
            <ac:spMk id="1537" creationId="{585FFA41-22DE-4BA2-871F-C14B26820E8D}"/>
          </ac:spMkLst>
        </pc:spChg>
        <pc:spChg chg="mod">
          <ac:chgData name="Ragnhild Halvorsrud" userId="917ea340-fd63-490f-a7db-68428d24cf32" providerId="ADAL" clId="{3F26B701-AADC-4668-AAA4-FB7BA2B947B1}" dt="2020-06-19T09:18:50.191" v="5170"/>
          <ac:spMkLst>
            <pc:docMk/>
            <pc:sldMk cId="2858277977" sldId="523"/>
            <ac:spMk id="1538" creationId="{70F18D44-A41A-499D-8FB2-8D91145F9400}"/>
          </ac:spMkLst>
        </pc:spChg>
        <pc:spChg chg="mod">
          <ac:chgData name="Ragnhild Halvorsrud" userId="917ea340-fd63-490f-a7db-68428d24cf32" providerId="ADAL" clId="{3F26B701-AADC-4668-AAA4-FB7BA2B947B1}" dt="2020-06-19T09:18:50.191" v="5170"/>
          <ac:spMkLst>
            <pc:docMk/>
            <pc:sldMk cId="2858277977" sldId="523"/>
            <ac:spMk id="1539" creationId="{9A5CB698-642B-4068-AEA7-FE8C98B72415}"/>
          </ac:spMkLst>
        </pc:spChg>
        <pc:spChg chg="mod">
          <ac:chgData name="Ragnhild Halvorsrud" userId="917ea340-fd63-490f-a7db-68428d24cf32" providerId="ADAL" clId="{3F26B701-AADC-4668-AAA4-FB7BA2B947B1}" dt="2020-06-19T09:18:50.191" v="5170"/>
          <ac:spMkLst>
            <pc:docMk/>
            <pc:sldMk cId="2858277977" sldId="523"/>
            <ac:spMk id="1540" creationId="{9A1D66EE-DD65-49BA-AB5C-5F7E906A4715}"/>
          </ac:spMkLst>
        </pc:spChg>
        <pc:spChg chg="mod">
          <ac:chgData name="Ragnhild Halvorsrud" userId="917ea340-fd63-490f-a7db-68428d24cf32" providerId="ADAL" clId="{3F26B701-AADC-4668-AAA4-FB7BA2B947B1}" dt="2020-06-19T09:18:50.191" v="5170"/>
          <ac:spMkLst>
            <pc:docMk/>
            <pc:sldMk cId="2858277977" sldId="523"/>
            <ac:spMk id="1541" creationId="{21667ADB-E90E-4F25-910B-A0AC69B89D35}"/>
          </ac:spMkLst>
        </pc:spChg>
        <pc:spChg chg="mod">
          <ac:chgData name="Ragnhild Halvorsrud" userId="917ea340-fd63-490f-a7db-68428d24cf32" providerId="ADAL" clId="{3F26B701-AADC-4668-AAA4-FB7BA2B947B1}" dt="2020-06-19T09:18:50.191" v="5170"/>
          <ac:spMkLst>
            <pc:docMk/>
            <pc:sldMk cId="2858277977" sldId="523"/>
            <ac:spMk id="1543" creationId="{F44B5AF1-347A-4634-BAE0-E6FD15354B8B}"/>
          </ac:spMkLst>
        </pc:spChg>
        <pc:spChg chg="mod">
          <ac:chgData name="Ragnhild Halvorsrud" userId="917ea340-fd63-490f-a7db-68428d24cf32" providerId="ADAL" clId="{3F26B701-AADC-4668-AAA4-FB7BA2B947B1}" dt="2020-06-19T09:18:50.191" v="5170"/>
          <ac:spMkLst>
            <pc:docMk/>
            <pc:sldMk cId="2858277977" sldId="523"/>
            <ac:spMk id="1544" creationId="{662EBF67-B237-43C4-8C8E-9C903F2A8F17}"/>
          </ac:spMkLst>
        </pc:spChg>
        <pc:spChg chg="mod">
          <ac:chgData name="Ragnhild Halvorsrud" userId="917ea340-fd63-490f-a7db-68428d24cf32" providerId="ADAL" clId="{3F26B701-AADC-4668-AAA4-FB7BA2B947B1}" dt="2020-06-19T09:18:50.191" v="5170"/>
          <ac:spMkLst>
            <pc:docMk/>
            <pc:sldMk cId="2858277977" sldId="523"/>
            <ac:spMk id="1545" creationId="{404C8ECC-7CBC-4A3C-A82B-D7B24EB6A6DF}"/>
          </ac:spMkLst>
        </pc:spChg>
        <pc:spChg chg="mod">
          <ac:chgData name="Ragnhild Halvorsrud" userId="917ea340-fd63-490f-a7db-68428d24cf32" providerId="ADAL" clId="{3F26B701-AADC-4668-AAA4-FB7BA2B947B1}" dt="2020-06-19T09:18:50.191" v="5170"/>
          <ac:spMkLst>
            <pc:docMk/>
            <pc:sldMk cId="2858277977" sldId="523"/>
            <ac:spMk id="1546" creationId="{DBC32A62-4E3F-4EBA-A257-D65CF37D950A}"/>
          </ac:spMkLst>
        </pc:spChg>
        <pc:spChg chg="mod">
          <ac:chgData name="Ragnhild Halvorsrud" userId="917ea340-fd63-490f-a7db-68428d24cf32" providerId="ADAL" clId="{3F26B701-AADC-4668-AAA4-FB7BA2B947B1}" dt="2020-06-19T09:18:50.191" v="5170"/>
          <ac:spMkLst>
            <pc:docMk/>
            <pc:sldMk cId="2858277977" sldId="523"/>
            <ac:spMk id="1547" creationId="{3803A4AE-1785-497A-8A9B-D8F0DD7180A6}"/>
          </ac:spMkLst>
        </pc:spChg>
        <pc:spChg chg="mod">
          <ac:chgData name="Ragnhild Halvorsrud" userId="917ea340-fd63-490f-a7db-68428d24cf32" providerId="ADAL" clId="{3F26B701-AADC-4668-AAA4-FB7BA2B947B1}" dt="2020-06-19T09:18:50.191" v="5170"/>
          <ac:spMkLst>
            <pc:docMk/>
            <pc:sldMk cId="2858277977" sldId="523"/>
            <ac:spMk id="1548" creationId="{99412AB9-54A9-4480-ABAD-9E06CD506152}"/>
          </ac:spMkLst>
        </pc:spChg>
        <pc:spChg chg="mod">
          <ac:chgData name="Ragnhild Halvorsrud" userId="917ea340-fd63-490f-a7db-68428d24cf32" providerId="ADAL" clId="{3F26B701-AADC-4668-AAA4-FB7BA2B947B1}" dt="2020-06-19T09:18:50.191" v="5170"/>
          <ac:spMkLst>
            <pc:docMk/>
            <pc:sldMk cId="2858277977" sldId="523"/>
            <ac:spMk id="1550" creationId="{D4C84D74-B416-403E-963C-7D5053206E54}"/>
          </ac:spMkLst>
        </pc:spChg>
        <pc:spChg chg="mod">
          <ac:chgData name="Ragnhild Halvorsrud" userId="917ea340-fd63-490f-a7db-68428d24cf32" providerId="ADAL" clId="{3F26B701-AADC-4668-AAA4-FB7BA2B947B1}" dt="2020-06-19T09:18:50.191" v="5170"/>
          <ac:spMkLst>
            <pc:docMk/>
            <pc:sldMk cId="2858277977" sldId="523"/>
            <ac:spMk id="1551" creationId="{9A95627F-6E81-424D-BF36-E395FA7CC7D0}"/>
          </ac:spMkLst>
        </pc:spChg>
        <pc:spChg chg="mod">
          <ac:chgData name="Ragnhild Halvorsrud" userId="917ea340-fd63-490f-a7db-68428d24cf32" providerId="ADAL" clId="{3F26B701-AADC-4668-AAA4-FB7BA2B947B1}" dt="2020-06-19T09:18:50.191" v="5170"/>
          <ac:spMkLst>
            <pc:docMk/>
            <pc:sldMk cId="2858277977" sldId="523"/>
            <ac:spMk id="1552" creationId="{12FD9CB3-B6B7-4F73-BE00-3B7E9C7419DB}"/>
          </ac:spMkLst>
        </pc:spChg>
        <pc:spChg chg="mod">
          <ac:chgData name="Ragnhild Halvorsrud" userId="917ea340-fd63-490f-a7db-68428d24cf32" providerId="ADAL" clId="{3F26B701-AADC-4668-AAA4-FB7BA2B947B1}" dt="2020-06-19T09:18:50.191" v="5170"/>
          <ac:spMkLst>
            <pc:docMk/>
            <pc:sldMk cId="2858277977" sldId="523"/>
            <ac:spMk id="1553" creationId="{A4C41867-C11F-4609-BEE8-FD541E8733DA}"/>
          </ac:spMkLst>
        </pc:spChg>
        <pc:spChg chg="mod">
          <ac:chgData name="Ragnhild Halvorsrud" userId="917ea340-fd63-490f-a7db-68428d24cf32" providerId="ADAL" clId="{3F26B701-AADC-4668-AAA4-FB7BA2B947B1}" dt="2020-06-19T09:18:50.191" v="5170"/>
          <ac:spMkLst>
            <pc:docMk/>
            <pc:sldMk cId="2858277977" sldId="523"/>
            <ac:spMk id="1554" creationId="{5A959B7D-0586-420E-87A3-4B875E4270BE}"/>
          </ac:spMkLst>
        </pc:spChg>
        <pc:spChg chg="mod">
          <ac:chgData name="Ragnhild Halvorsrud" userId="917ea340-fd63-490f-a7db-68428d24cf32" providerId="ADAL" clId="{3F26B701-AADC-4668-AAA4-FB7BA2B947B1}" dt="2020-06-19T09:18:50.191" v="5170"/>
          <ac:spMkLst>
            <pc:docMk/>
            <pc:sldMk cId="2858277977" sldId="523"/>
            <ac:spMk id="1555" creationId="{B5E6A77D-0F28-47E3-9258-A9F234741282}"/>
          </ac:spMkLst>
        </pc:spChg>
        <pc:spChg chg="mod">
          <ac:chgData name="Ragnhild Halvorsrud" userId="917ea340-fd63-490f-a7db-68428d24cf32" providerId="ADAL" clId="{3F26B701-AADC-4668-AAA4-FB7BA2B947B1}" dt="2020-06-19T09:18:50.191" v="5170"/>
          <ac:spMkLst>
            <pc:docMk/>
            <pc:sldMk cId="2858277977" sldId="523"/>
            <ac:spMk id="1556" creationId="{D65D90E6-1B4C-49AD-B6D7-F350A921DADF}"/>
          </ac:spMkLst>
        </pc:spChg>
        <pc:spChg chg="mod">
          <ac:chgData name="Ragnhild Halvorsrud" userId="917ea340-fd63-490f-a7db-68428d24cf32" providerId="ADAL" clId="{3F26B701-AADC-4668-AAA4-FB7BA2B947B1}" dt="2020-06-19T09:18:50.191" v="5170"/>
          <ac:spMkLst>
            <pc:docMk/>
            <pc:sldMk cId="2858277977" sldId="523"/>
            <ac:spMk id="1557" creationId="{66981C5B-F48F-4765-BC81-6002D049F417}"/>
          </ac:spMkLst>
        </pc:spChg>
        <pc:spChg chg="mod">
          <ac:chgData name="Ragnhild Halvorsrud" userId="917ea340-fd63-490f-a7db-68428d24cf32" providerId="ADAL" clId="{3F26B701-AADC-4668-AAA4-FB7BA2B947B1}" dt="2020-06-19T09:18:50.191" v="5170"/>
          <ac:spMkLst>
            <pc:docMk/>
            <pc:sldMk cId="2858277977" sldId="523"/>
            <ac:spMk id="1558" creationId="{D11255CE-8D78-4108-BEF5-AD9FD5C10B56}"/>
          </ac:spMkLst>
        </pc:spChg>
        <pc:spChg chg="mod">
          <ac:chgData name="Ragnhild Halvorsrud" userId="917ea340-fd63-490f-a7db-68428d24cf32" providerId="ADAL" clId="{3F26B701-AADC-4668-AAA4-FB7BA2B947B1}" dt="2020-06-19T09:18:50.191" v="5170"/>
          <ac:spMkLst>
            <pc:docMk/>
            <pc:sldMk cId="2858277977" sldId="523"/>
            <ac:spMk id="1559" creationId="{64C0B29B-C227-446C-B87D-F9C2A23788DA}"/>
          </ac:spMkLst>
        </pc:spChg>
        <pc:spChg chg="mod">
          <ac:chgData name="Ragnhild Halvorsrud" userId="917ea340-fd63-490f-a7db-68428d24cf32" providerId="ADAL" clId="{3F26B701-AADC-4668-AAA4-FB7BA2B947B1}" dt="2020-06-19T09:18:50.191" v="5170"/>
          <ac:spMkLst>
            <pc:docMk/>
            <pc:sldMk cId="2858277977" sldId="523"/>
            <ac:spMk id="1560" creationId="{7AD7C09D-C1E7-4056-9270-58A9D8B36B12}"/>
          </ac:spMkLst>
        </pc:spChg>
        <pc:spChg chg="mod">
          <ac:chgData name="Ragnhild Halvorsrud" userId="917ea340-fd63-490f-a7db-68428d24cf32" providerId="ADAL" clId="{3F26B701-AADC-4668-AAA4-FB7BA2B947B1}" dt="2020-06-19T09:18:50.191" v="5170"/>
          <ac:spMkLst>
            <pc:docMk/>
            <pc:sldMk cId="2858277977" sldId="523"/>
            <ac:spMk id="1572" creationId="{3622FB71-17AC-4D1C-AEB9-0584C209A852}"/>
          </ac:spMkLst>
        </pc:spChg>
        <pc:spChg chg="mod">
          <ac:chgData name="Ragnhild Halvorsrud" userId="917ea340-fd63-490f-a7db-68428d24cf32" providerId="ADAL" clId="{3F26B701-AADC-4668-AAA4-FB7BA2B947B1}" dt="2020-06-19T09:18:50.191" v="5170"/>
          <ac:spMkLst>
            <pc:docMk/>
            <pc:sldMk cId="2858277977" sldId="523"/>
            <ac:spMk id="1573" creationId="{C60746EC-C8E7-45B4-9469-AEF362E5AF4B}"/>
          </ac:spMkLst>
        </pc:spChg>
        <pc:spChg chg="mod">
          <ac:chgData name="Ragnhild Halvorsrud" userId="917ea340-fd63-490f-a7db-68428d24cf32" providerId="ADAL" clId="{3F26B701-AADC-4668-AAA4-FB7BA2B947B1}" dt="2020-06-19T09:18:50.191" v="5170"/>
          <ac:spMkLst>
            <pc:docMk/>
            <pc:sldMk cId="2858277977" sldId="523"/>
            <ac:spMk id="1574" creationId="{C8550646-C5D5-4405-9D09-9FBBBD71CAB4}"/>
          </ac:spMkLst>
        </pc:spChg>
        <pc:spChg chg="mod">
          <ac:chgData name="Ragnhild Halvorsrud" userId="917ea340-fd63-490f-a7db-68428d24cf32" providerId="ADAL" clId="{3F26B701-AADC-4668-AAA4-FB7BA2B947B1}" dt="2020-06-19T09:18:50.191" v="5170"/>
          <ac:spMkLst>
            <pc:docMk/>
            <pc:sldMk cId="2858277977" sldId="523"/>
            <ac:spMk id="1575" creationId="{E8454800-BA6F-4658-9D2D-3A3EE317B9B1}"/>
          </ac:spMkLst>
        </pc:spChg>
        <pc:spChg chg="mod">
          <ac:chgData name="Ragnhild Halvorsrud" userId="917ea340-fd63-490f-a7db-68428d24cf32" providerId="ADAL" clId="{3F26B701-AADC-4668-AAA4-FB7BA2B947B1}" dt="2020-06-19T09:18:50.191" v="5170"/>
          <ac:spMkLst>
            <pc:docMk/>
            <pc:sldMk cId="2858277977" sldId="523"/>
            <ac:spMk id="1576" creationId="{7ECA507A-709B-4F01-9A64-E65722A553E6}"/>
          </ac:spMkLst>
        </pc:spChg>
        <pc:spChg chg="mod">
          <ac:chgData name="Ragnhild Halvorsrud" userId="917ea340-fd63-490f-a7db-68428d24cf32" providerId="ADAL" clId="{3F26B701-AADC-4668-AAA4-FB7BA2B947B1}" dt="2020-06-19T09:18:50.191" v="5170"/>
          <ac:spMkLst>
            <pc:docMk/>
            <pc:sldMk cId="2858277977" sldId="523"/>
            <ac:spMk id="1578" creationId="{798A5496-418B-42FF-A63B-1AFCD808D5A0}"/>
          </ac:spMkLst>
        </pc:spChg>
        <pc:spChg chg="mod">
          <ac:chgData name="Ragnhild Halvorsrud" userId="917ea340-fd63-490f-a7db-68428d24cf32" providerId="ADAL" clId="{3F26B701-AADC-4668-AAA4-FB7BA2B947B1}" dt="2020-06-19T09:18:50.191" v="5170"/>
          <ac:spMkLst>
            <pc:docMk/>
            <pc:sldMk cId="2858277977" sldId="523"/>
            <ac:spMk id="1579" creationId="{0096500C-36B3-4808-A823-084C62D8EF50}"/>
          </ac:spMkLst>
        </pc:spChg>
        <pc:spChg chg="mod">
          <ac:chgData name="Ragnhild Halvorsrud" userId="917ea340-fd63-490f-a7db-68428d24cf32" providerId="ADAL" clId="{3F26B701-AADC-4668-AAA4-FB7BA2B947B1}" dt="2020-06-19T09:18:50.191" v="5170"/>
          <ac:spMkLst>
            <pc:docMk/>
            <pc:sldMk cId="2858277977" sldId="523"/>
            <ac:spMk id="1580" creationId="{B4D961EC-5D62-4EA1-8B8B-AC43DEE097BA}"/>
          </ac:spMkLst>
        </pc:spChg>
        <pc:spChg chg="mod">
          <ac:chgData name="Ragnhild Halvorsrud" userId="917ea340-fd63-490f-a7db-68428d24cf32" providerId="ADAL" clId="{3F26B701-AADC-4668-AAA4-FB7BA2B947B1}" dt="2020-06-19T09:18:50.191" v="5170"/>
          <ac:spMkLst>
            <pc:docMk/>
            <pc:sldMk cId="2858277977" sldId="523"/>
            <ac:spMk id="1581" creationId="{FE56DA1A-FE60-4564-9921-FEF408FEE150}"/>
          </ac:spMkLst>
        </pc:spChg>
        <pc:spChg chg="mod">
          <ac:chgData name="Ragnhild Halvorsrud" userId="917ea340-fd63-490f-a7db-68428d24cf32" providerId="ADAL" clId="{3F26B701-AADC-4668-AAA4-FB7BA2B947B1}" dt="2020-06-19T09:18:50.191" v="5170"/>
          <ac:spMkLst>
            <pc:docMk/>
            <pc:sldMk cId="2858277977" sldId="523"/>
            <ac:spMk id="1582" creationId="{DA24ECF8-970D-4132-9C5D-6411E9452B56}"/>
          </ac:spMkLst>
        </pc:spChg>
        <pc:spChg chg="mod">
          <ac:chgData name="Ragnhild Halvorsrud" userId="917ea340-fd63-490f-a7db-68428d24cf32" providerId="ADAL" clId="{3F26B701-AADC-4668-AAA4-FB7BA2B947B1}" dt="2020-06-19T09:18:50.191" v="5170"/>
          <ac:spMkLst>
            <pc:docMk/>
            <pc:sldMk cId="2858277977" sldId="523"/>
            <ac:spMk id="1584" creationId="{9D493A3A-88C1-4199-91F7-BAB4B30C0258}"/>
          </ac:spMkLst>
        </pc:spChg>
        <pc:spChg chg="mod">
          <ac:chgData name="Ragnhild Halvorsrud" userId="917ea340-fd63-490f-a7db-68428d24cf32" providerId="ADAL" clId="{3F26B701-AADC-4668-AAA4-FB7BA2B947B1}" dt="2020-06-19T09:18:50.191" v="5170"/>
          <ac:spMkLst>
            <pc:docMk/>
            <pc:sldMk cId="2858277977" sldId="523"/>
            <ac:spMk id="1585" creationId="{F974BDD5-E84D-4A49-84BE-73A70B670CFC}"/>
          </ac:spMkLst>
        </pc:spChg>
        <pc:spChg chg="mod">
          <ac:chgData name="Ragnhild Halvorsrud" userId="917ea340-fd63-490f-a7db-68428d24cf32" providerId="ADAL" clId="{3F26B701-AADC-4668-AAA4-FB7BA2B947B1}" dt="2020-06-19T09:18:50.191" v="5170"/>
          <ac:spMkLst>
            <pc:docMk/>
            <pc:sldMk cId="2858277977" sldId="523"/>
            <ac:spMk id="1586" creationId="{C641DDDA-9FFD-499C-B629-07276F0ED2D5}"/>
          </ac:spMkLst>
        </pc:spChg>
        <pc:spChg chg="mod">
          <ac:chgData name="Ragnhild Halvorsrud" userId="917ea340-fd63-490f-a7db-68428d24cf32" providerId="ADAL" clId="{3F26B701-AADC-4668-AAA4-FB7BA2B947B1}" dt="2020-06-19T09:18:50.191" v="5170"/>
          <ac:spMkLst>
            <pc:docMk/>
            <pc:sldMk cId="2858277977" sldId="523"/>
            <ac:spMk id="1587" creationId="{54B981F7-CFEF-4038-8873-2D5922790E9B}"/>
          </ac:spMkLst>
        </pc:spChg>
        <pc:spChg chg="mod">
          <ac:chgData name="Ragnhild Halvorsrud" userId="917ea340-fd63-490f-a7db-68428d24cf32" providerId="ADAL" clId="{3F26B701-AADC-4668-AAA4-FB7BA2B947B1}" dt="2020-06-19T09:18:50.191" v="5170"/>
          <ac:spMkLst>
            <pc:docMk/>
            <pc:sldMk cId="2858277977" sldId="523"/>
            <ac:spMk id="1588" creationId="{1E2E72CF-F3DF-4052-9C54-6BAFC25C4719}"/>
          </ac:spMkLst>
        </pc:spChg>
        <pc:spChg chg="mod">
          <ac:chgData name="Ragnhild Halvorsrud" userId="917ea340-fd63-490f-a7db-68428d24cf32" providerId="ADAL" clId="{3F26B701-AADC-4668-AAA4-FB7BA2B947B1}" dt="2020-06-19T09:18:50.191" v="5170"/>
          <ac:spMkLst>
            <pc:docMk/>
            <pc:sldMk cId="2858277977" sldId="523"/>
            <ac:spMk id="1590" creationId="{17619458-A542-465B-A4F1-904C6E18079D}"/>
          </ac:spMkLst>
        </pc:spChg>
        <pc:spChg chg="mod">
          <ac:chgData name="Ragnhild Halvorsrud" userId="917ea340-fd63-490f-a7db-68428d24cf32" providerId="ADAL" clId="{3F26B701-AADC-4668-AAA4-FB7BA2B947B1}" dt="2020-06-19T09:18:50.191" v="5170"/>
          <ac:spMkLst>
            <pc:docMk/>
            <pc:sldMk cId="2858277977" sldId="523"/>
            <ac:spMk id="1591" creationId="{7227BC04-0F66-4222-BC9A-4FBF627D48F0}"/>
          </ac:spMkLst>
        </pc:spChg>
        <pc:spChg chg="mod">
          <ac:chgData name="Ragnhild Halvorsrud" userId="917ea340-fd63-490f-a7db-68428d24cf32" providerId="ADAL" clId="{3F26B701-AADC-4668-AAA4-FB7BA2B947B1}" dt="2020-06-19T09:18:50.191" v="5170"/>
          <ac:spMkLst>
            <pc:docMk/>
            <pc:sldMk cId="2858277977" sldId="523"/>
            <ac:spMk id="1592" creationId="{9F88AAC4-12C0-46D0-8947-B7379EAB880B}"/>
          </ac:spMkLst>
        </pc:spChg>
        <pc:spChg chg="mod">
          <ac:chgData name="Ragnhild Halvorsrud" userId="917ea340-fd63-490f-a7db-68428d24cf32" providerId="ADAL" clId="{3F26B701-AADC-4668-AAA4-FB7BA2B947B1}" dt="2020-06-19T09:18:50.191" v="5170"/>
          <ac:spMkLst>
            <pc:docMk/>
            <pc:sldMk cId="2858277977" sldId="523"/>
            <ac:spMk id="1593" creationId="{B94669FE-A07C-4193-A6F5-198257338F41}"/>
          </ac:spMkLst>
        </pc:spChg>
        <pc:spChg chg="mod">
          <ac:chgData name="Ragnhild Halvorsrud" userId="917ea340-fd63-490f-a7db-68428d24cf32" providerId="ADAL" clId="{3F26B701-AADC-4668-AAA4-FB7BA2B947B1}" dt="2020-06-19T09:18:50.191" v="5170"/>
          <ac:spMkLst>
            <pc:docMk/>
            <pc:sldMk cId="2858277977" sldId="523"/>
            <ac:spMk id="1594" creationId="{D186E7E6-1BF8-425A-A9B0-3CAC52DE8BA2}"/>
          </ac:spMkLst>
        </pc:spChg>
        <pc:spChg chg="mod">
          <ac:chgData name="Ragnhild Halvorsrud" userId="917ea340-fd63-490f-a7db-68428d24cf32" providerId="ADAL" clId="{3F26B701-AADC-4668-AAA4-FB7BA2B947B1}" dt="2020-06-19T09:18:50.191" v="5170"/>
          <ac:spMkLst>
            <pc:docMk/>
            <pc:sldMk cId="2858277977" sldId="523"/>
            <ac:spMk id="1595" creationId="{1E67E472-B224-4BA9-B02E-1D7FDD96D8DC}"/>
          </ac:spMkLst>
        </pc:spChg>
        <pc:spChg chg="mod">
          <ac:chgData name="Ragnhild Halvorsrud" userId="917ea340-fd63-490f-a7db-68428d24cf32" providerId="ADAL" clId="{3F26B701-AADC-4668-AAA4-FB7BA2B947B1}" dt="2020-06-19T09:18:50.191" v="5170"/>
          <ac:spMkLst>
            <pc:docMk/>
            <pc:sldMk cId="2858277977" sldId="523"/>
            <ac:spMk id="1596" creationId="{D8C53367-E489-4868-827A-16A653FB2AF0}"/>
          </ac:spMkLst>
        </pc:spChg>
        <pc:spChg chg="mod">
          <ac:chgData name="Ragnhild Halvorsrud" userId="917ea340-fd63-490f-a7db-68428d24cf32" providerId="ADAL" clId="{3F26B701-AADC-4668-AAA4-FB7BA2B947B1}" dt="2020-06-19T09:18:50.191" v="5170"/>
          <ac:spMkLst>
            <pc:docMk/>
            <pc:sldMk cId="2858277977" sldId="523"/>
            <ac:spMk id="1597" creationId="{1EBC1D44-94D7-4ECC-81B7-B7E8D72F1E23}"/>
          </ac:spMkLst>
        </pc:spChg>
        <pc:spChg chg="mod">
          <ac:chgData name="Ragnhild Halvorsrud" userId="917ea340-fd63-490f-a7db-68428d24cf32" providerId="ADAL" clId="{3F26B701-AADC-4668-AAA4-FB7BA2B947B1}" dt="2020-06-19T09:18:50.191" v="5170"/>
          <ac:spMkLst>
            <pc:docMk/>
            <pc:sldMk cId="2858277977" sldId="523"/>
            <ac:spMk id="1598" creationId="{35BC25E5-9DB4-4904-9AB9-331250F4A836}"/>
          </ac:spMkLst>
        </pc:spChg>
        <pc:spChg chg="mod">
          <ac:chgData name="Ragnhild Halvorsrud" userId="917ea340-fd63-490f-a7db-68428d24cf32" providerId="ADAL" clId="{3F26B701-AADC-4668-AAA4-FB7BA2B947B1}" dt="2020-06-19T09:18:50.191" v="5170"/>
          <ac:spMkLst>
            <pc:docMk/>
            <pc:sldMk cId="2858277977" sldId="523"/>
            <ac:spMk id="1606" creationId="{12A230DB-59C1-4CEE-A4D2-62AE0968E24E}"/>
          </ac:spMkLst>
        </pc:spChg>
        <pc:spChg chg="mod">
          <ac:chgData name="Ragnhild Halvorsrud" userId="917ea340-fd63-490f-a7db-68428d24cf32" providerId="ADAL" clId="{3F26B701-AADC-4668-AAA4-FB7BA2B947B1}" dt="2020-06-19T09:18:50.191" v="5170"/>
          <ac:spMkLst>
            <pc:docMk/>
            <pc:sldMk cId="2858277977" sldId="523"/>
            <ac:spMk id="1608" creationId="{BFD28432-2EA3-4CA7-9E79-C5D53E1CDC5A}"/>
          </ac:spMkLst>
        </pc:spChg>
        <pc:spChg chg="mod">
          <ac:chgData name="Ragnhild Halvorsrud" userId="917ea340-fd63-490f-a7db-68428d24cf32" providerId="ADAL" clId="{3F26B701-AADC-4668-AAA4-FB7BA2B947B1}" dt="2020-06-19T09:18:50.191" v="5170"/>
          <ac:spMkLst>
            <pc:docMk/>
            <pc:sldMk cId="2858277977" sldId="523"/>
            <ac:spMk id="1611" creationId="{BDDC3627-1865-4F54-92E9-722EF1F73B1E}"/>
          </ac:spMkLst>
        </pc:spChg>
        <pc:spChg chg="mod">
          <ac:chgData name="Ragnhild Halvorsrud" userId="917ea340-fd63-490f-a7db-68428d24cf32" providerId="ADAL" clId="{3F26B701-AADC-4668-AAA4-FB7BA2B947B1}" dt="2020-06-19T09:18:50.191" v="5170"/>
          <ac:spMkLst>
            <pc:docMk/>
            <pc:sldMk cId="2858277977" sldId="523"/>
            <ac:spMk id="1612" creationId="{674C3647-1173-4D21-840F-9B47AB349F72}"/>
          </ac:spMkLst>
        </pc:spChg>
        <pc:spChg chg="mod">
          <ac:chgData name="Ragnhild Halvorsrud" userId="917ea340-fd63-490f-a7db-68428d24cf32" providerId="ADAL" clId="{3F26B701-AADC-4668-AAA4-FB7BA2B947B1}" dt="2020-06-19T09:18:50.191" v="5170"/>
          <ac:spMkLst>
            <pc:docMk/>
            <pc:sldMk cId="2858277977" sldId="523"/>
            <ac:spMk id="1615" creationId="{B84D0494-4AC3-4892-B2B5-45F7AFB6D964}"/>
          </ac:spMkLst>
        </pc:spChg>
        <pc:spChg chg="mod">
          <ac:chgData name="Ragnhild Halvorsrud" userId="917ea340-fd63-490f-a7db-68428d24cf32" providerId="ADAL" clId="{3F26B701-AADC-4668-AAA4-FB7BA2B947B1}" dt="2020-06-19T09:18:50.191" v="5170"/>
          <ac:spMkLst>
            <pc:docMk/>
            <pc:sldMk cId="2858277977" sldId="523"/>
            <ac:spMk id="1616" creationId="{5E547E26-FF44-4DF0-9ADC-66259A265E52}"/>
          </ac:spMkLst>
        </pc:spChg>
        <pc:spChg chg="mod">
          <ac:chgData name="Ragnhild Halvorsrud" userId="917ea340-fd63-490f-a7db-68428d24cf32" providerId="ADAL" clId="{3F26B701-AADC-4668-AAA4-FB7BA2B947B1}" dt="2020-06-19T09:18:50.191" v="5170"/>
          <ac:spMkLst>
            <pc:docMk/>
            <pc:sldMk cId="2858277977" sldId="523"/>
            <ac:spMk id="1618" creationId="{A282A558-20D2-42CB-B3B0-D9607761AC22}"/>
          </ac:spMkLst>
        </pc:spChg>
        <pc:spChg chg="mod">
          <ac:chgData name="Ragnhild Halvorsrud" userId="917ea340-fd63-490f-a7db-68428d24cf32" providerId="ADAL" clId="{3F26B701-AADC-4668-AAA4-FB7BA2B947B1}" dt="2020-06-19T09:18:50.191" v="5170"/>
          <ac:spMkLst>
            <pc:docMk/>
            <pc:sldMk cId="2858277977" sldId="523"/>
            <ac:spMk id="1621" creationId="{B288BFBB-8F21-4B27-B4F8-73C2E816DEE6}"/>
          </ac:spMkLst>
        </pc:spChg>
        <pc:spChg chg="mod">
          <ac:chgData name="Ragnhild Halvorsrud" userId="917ea340-fd63-490f-a7db-68428d24cf32" providerId="ADAL" clId="{3F26B701-AADC-4668-AAA4-FB7BA2B947B1}" dt="2020-06-19T09:18:50.191" v="5170"/>
          <ac:spMkLst>
            <pc:docMk/>
            <pc:sldMk cId="2858277977" sldId="523"/>
            <ac:spMk id="1622" creationId="{A10E6135-82AA-46C2-82A2-F4E185C136C5}"/>
          </ac:spMkLst>
        </pc:spChg>
        <pc:spChg chg="mod">
          <ac:chgData name="Ragnhild Halvorsrud" userId="917ea340-fd63-490f-a7db-68428d24cf32" providerId="ADAL" clId="{3F26B701-AADC-4668-AAA4-FB7BA2B947B1}" dt="2020-06-19T09:18:50.191" v="5170"/>
          <ac:spMkLst>
            <pc:docMk/>
            <pc:sldMk cId="2858277977" sldId="523"/>
            <ac:spMk id="1623" creationId="{A7E0034F-BADB-49C6-A7AF-221759106833}"/>
          </ac:spMkLst>
        </pc:spChg>
        <pc:spChg chg="mod">
          <ac:chgData name="Ragnhild Halvorsrud" userId="917ea340-fd63-490f-a7db-68428d24cf32" providerId="ADAL" clId="{3F26B701-AADC-4668-AAA4-FB7BA2B947B1}" dt="2020-06-19T09:18:50.191" v="5170"/>
          <ac:spMkLst>
            <pc:docMk/>
            <pc:sldMk cId="2858277977" sldId="523"/>
            <ac:spMk id="1624" creationId="{B8FE8DEE-0F98-4489-850B-8F06EFDA801E}"/>
          </ac:spMkLst>
        </pc:spChg>
        <pc:spChg chg="mod">
          <ac:chgData name="Ragnhild Halvorsrud" userId="917ea340-fd63-490f-a7db-68428d24cf32" providerId="ADAL" clId="{3F26B701-AADC-4668-AAA4-FB7BA2B947B1}" dt="2020-06-19T09:18:50.191" v="5170"/>
          <ac:spMkLst>
            <pc:docMk/>
            <pc:sldMk cId="2858277977" sldId="523"/>
            <ac:spMk id="1629" creationId="{39F63BB8-3720-4B99-9BDC-CC6FEE2692B1}"/>
          </ac:spMkLst>
        </pc:spChg>
        <pc:spChg chg="mod">
          <ac:chgData name="Ragnhild Halvorsrud" userId="917ea340-fd63-490f-a7db-68428d24cf32" providerId="ADAL" clId="{3F26B701-AADC-4668-AAA4-FB7BA2B947B1}" dt="2020-06-19T09:18:50.191" v="5170"/>
          <ac:spMkLst>
            <pc:docMk/>
            <pc:sldMk cId="2858277977" sldId="523"/>
            <ac:spMk id="1631" creationId="{AE27521A-586F-4930-BAD7-946BCB6669E8}"/>
          </ac:spMkLst>
        </pc:spChg>
        <pc:spChg chg="mod">
          <ac:chgData name="Ragnhild Halvorsrud" userId="917ea340-fd63-490f-a7db-68428d24cf32" providerId="ADAL" clId="{3F26B701-AADC-4668-AAA4-FB7BA2B947B1}" dt="2020-06-19T09:18:50.191" v="5170"/>
          <ac:spMkLst>
            <pc:docMk/>
            <pc:sldMk cId="2858277977" sldId="523"/>
            <ac:spMk id="1634" creationId="{4B32533A-7DF6-4A07-9DDB-B4242940CC30}"/>
          </ac:spMkLst>
        </pc:spChg>
        <pc:spChg chg="mod">
          <ac:chgData name="Ragnhild Halvorsrud" userId="917ea340-fd63-490f-a7db-68428d24cf32" providerId="ADAL" clId="{3F26B701-AADC-4668-AAA4-FB7BA2B947B1}" dt="2020-06-19T09:18:50.191" v="5170"/>
          <ac:spMkLst>
            <pc:docMk/>
            <pc:sldMk cId="2858277977" sldId="523"/>
            <ac:spMk id="1635" creationId="{78150326-0825-4BAA-8D84-775D824B0B6B}"/>
          </ac:spMkLst>
        </pc:spChg>
        <pc:spChg chg="mod">
          <ac:chgData name="Ragnhild Halvorsrud" userId="917ea340-fd63-490f-a7db-68428d24cf32" providerId="ADAL" clId="{3F26B701-AADC-4668-AAA4-FB7BA2B947B1}" dt="2020-06-19T09:18:50.191" v="5170"/>
          <ac:spMkLst>
            <pc:docMk/>
            <pc:sldMk cId="2858277977" sldId="523"/>
            <ac:spMk id="1636" creationId="{6511CB7B-17AD-4A6C-96E4-217A1CED95B9}"/>
          </ac:spMkLst>
        </pc:spChg>
        <pc:spChg chg="mod">
          <ac:chgData name="Ragnhild Halvorsrud" userId="917ea340-fd63-490f-a7db-68428d24cf32" providerId="ADAL" clId="{3F26B701-AADC-4668-AAA4-FB7BA2B947B1}" dt="2020-06-19T09:18:50.191" v="5170"/>
          <ac:spMkLst>
            <pc:docMk/>
            <pc:sldMk cId="2858277977" sldId="523"/>
            <ac:spMk id="1638" creationId="{65CA2828-D637-4277-8A20-9339E1369FB9}"/>
          </ac:spMkLst>
        </pc:spChg>
        <pc:spChg chg="mod">
          <ac:chgData name="Ragnhild Halvorsrud" userId="917ea340-fd63-490f-a7db-68428d24cf32" providerId="ADAL" clId="{3F26B701-AADC-4668-AAA4-FB7BA2B947B1}" dt="2020-06-19T09:18:50.191" v="5170"/>
          <ac:spMkLst>
            <pc:docMk/>
            <pc:sldMk cId="2858277977" sldId="523"/>
            <ac:spMk id="1639" creationId="{CB30FC0E-1438-4BB0-BDA0-AC2338DCE959}"/>
          </ac:spMkLst>
        </pc:spChg>
        <pc:spChg chg="mod">
          <ac:chgData name="Ragnhild Halvorsrud" userId="917ea340-fd63-490f-a7db-68428d24cf32" providerId="ADAL" clId="{3F26B701-AADC-4668-AAA4-FB7BA2B947B1}" dt="2020-06-19T09:18:50.191" v="5170"/>
          <ac:spMkLst>
            <pc:docMk/>
            <pc:sldMk cId="2858277977" sldId="523"/>
            <ac:spMk id="1640" creationId="{F3A290EB-7D3E-4A94-8DAB-0802472A91DA}"/>
          </ac:spMkLst>
        </pc:spChg>
        <pc:spChg chg="mod">
          <ac:chgData name="Ragnhild Halvorsrud" userId="917ea340-fd63-490f-a7db-68428d24cf32" providerId="ADAL" clId="{3F26B701-AADC-4668-AAA4-FB7BA2B947B1}" dt="2020-06-19T09:18:50.191" v="5170"/>
          <ac:spMkLst>
            <pc:docMk/>
            <pc:sldMk cId="2858277977" sldId="523"/>
            <ac:spMk id="1644" creationId="{AF5682B2-33F2-4C2C-98DA-2DD8132761A3}"/>
          </ac:spMkLst>
        </pc:spChg>
        <pc:spChg chg="mod">
          <ac:chgData name="Ragnhild Halvorsrud" userId="917ea340-fd63-490f-a7db-68428d24cf32" providerId="ADAL" clId="{3F26B701-AADC-4668-AAA4-FB7BA2B947B1}" dt="2020-06-19T09:18:50.191" v="5170"/>
          <ac:spMkLst>
            <pc:docMk/>
            <pc:sldMk cId="2858277977" sldId="523"/>
            <ac:spMk id="1645" creationId="{041DDEB2-11D2-47AA-A0B0-CFA68C4CB7F1}"/>
          </ac:spMkLst>
        </pc:spChg>
        <pc:spChg chg="mod">
          <ac:chgData name="Ragnhild Halvorsrud" userId="917ea340-fd63-490f-a7db-68428d24cf32" providerId="ADAL" clId="{3F26B701-AADC-4668-AAA4-FB7BA2B947B1}" dt="2020-06-19T09:18:50.191" v="5170"/>
          <ac:spMkLst>
            <pc:docMk/>
            <pc:sldMk cId="2858277977" sldId="523"/>
            <ac:spMk id="1649" creationId="{4EFBC9B6-6C79-4E9D-8285-EF4E334BBD26}"/>
          </ac:spMkLst>
        </pc:spChg>
        <pc:spChg chg="mod">
          <ac:chgData name="Ragnhild Halvorsrud" userId="917ea340-fd63-490f-a7db-68428d24cf32" providerId="ADAL" clId="{3F26B701-AADC-4668-AAA4-FB7BA2B947B1}" dt="2020-06-19T09:18:50.191" v="5170"/>
          <ac:spMkLst>
            <pc:docMk/>
            <pc:sldMk cId="2858277977" sldId="523"/>
            <ac:spMk id="1652" creationId="{9F867AEA-4EDD-44F3-A417-F1D120CC07AD}"/>
          </ac:spMkLst>
        </pc:spChg>
        <pc:spChg chg="mod">
          <ac:chgData name="Ragnhild Halvorsrud" userId="917ea340-fd63-490f-a7db-68428d24cf32" providerId="ADAL" clId="{3F26B701-AADC-4668-AAA4-FB7BA2B947B1}" dt="2020-06-19T09:18:50.191" v="5170"/>
          <ac:spMkLst>
            <pc:docMk/>
            <pc:sldMk cId="2858277977" sldId="523"/>
            <ac:spMk id="1654" creationId="{FE628467-BAA5-4034-8240-A8981E2155F5}"/>
          </ac:spMkLst>
        </pc:spChg>
        <pc:spChg chg="mod">
          <ac:chgData name="Ragnhild Halvorsrud" userId="917ea340-fd63-490f-a7db-68428d24cf32" providerId="ADAL" clId="{3F26B701-AADC-4668-AAA4-FB7BA2B947B1}" dt="2020-06-19T09:18:50.191" v="5170"/>
          <ac:spMkLst>
            <pc:docMk/>
            <pc:sldMk cId="2858277977" sldId="523"/>
            <ac:spMk id="1655" creationId="{640E0E48-1289-40A1-B704-30ACDD25D80F}"/>
          </ac:spMkLst>
        </pc:spChg>
        <pc:spChg chg="mod">
          <ac:chgData name="Ragnhild Halvorsrud" userId="917ea340-fd63-490f-a7db-68428d24cf32" providerId="ADAL" clId="{3F26B701-AADC-4668-AAA4-FB7BA2B947B1}" dt="2020-06-19T09:18:50.191" v="5170"/>
          <ac:spMkLst>
            <pc:docMk/>
            <pc:sldMk cId="2858277977" sldId="523"/>
            <ac:spMk id="1656" creationId="{392F07AC-CD61-48C0-999F-270173DCCB5F}"/>
          </ac:spMkLst>
        </pc:spChg>
        <pc:spChg chg="mod">
          <ac:chgData name="Ragnhild Halvorsrud" userId="917ea340-fd63-490f-a7db-68428d24cf32" providerId="ADAL" clId="{3F26B701-AADC-4668-AAA4-FB7BA2B947B1}" dt="2020-06-19T09:18:50.191" v="5170"/>
          <ac:spMkLst>
            <pc:docMk/>
            <pc:sldMk cId="2858277977" sldId="523"/>
            <ac:spMk id="1659" creationId="{3A47711F-DBEC-4CEA-87D1-5ED1D1417193}"/>
          </ac:spMkLst>
        </pc:spChg>
        <pc:spChg chg="mod">
          <ac:chgData name="Ragnhild Halvorsrud" userId="917ea340-fd63-490f-a7db-68428d24cf32" providerId="ADAL" clId="{3F26B701-AADC-4668-AAA4-FB7BA2B947B1}" dt="2020-06-19T09:18:50.191" v="5170"/>
          <ac:spMkLst>
            <pc:docMk/>
            <pc:sldMk cId="2858277977" sldId="523"/>
            <ac:spMk id="1661" creationId="{A6D3AD18-6C8B-4C3A-863A-0A2D33F5AF29}"/>
          </ac:spMkLst>
        </pc:spChg>
        <pc:spChg chg="mod">
          <ac:chgData name="Ragnhild Halvorsrud" userId="917ea340-fd63-490f-a7db-68428d24cf32" providerId="ADAL" clId="{3F26B701-AADC-4668-AAA4-FB7BA2B947B1}" dt="2020-06-19T09:18:50.191" v="5170"/>
          <ac:spMkLst>
            <pc:docMk/>
            <pc:sldMk cId="2858277977" sldId="523"/>
            <ac:spMk id="1663" creationId="{DDE73A68-5C7C-4308-8E3A-7460BD2FDDF5}"/>
          </ac:spMkLst>
        </pc:spChg>
        <pc:spChg chg="mod">
          <ac:chgData name="Ragnhild Halvorsrud" userId="917ea340-fd63-490f-a7db-68428d24cf32" providerId="ADAL" clId="{3F26B701-AADC-4668-AAA4-FB7BA2B947B1}" dt="2020-06-19T09:18:50.191" v="5170"/>
          <ac:spMkLst>
            <pc:docMk/>
            <pc:sldMk cId="2858277977" sldId="523"/>
            <ac:spMk id="1664" creationId="{B8817826-DDF2-4473-A574-8FD9EA90DEF0}"/>
          </ac:spMkLst>
        </pc:spChg>
        <pc:spChg chg="mod">
          <ac:chgData name="Ragnhild Halvorsrud" userId="917ea340-fd63-490f-a7db-68428d24cf32" providerId="ADAL" clId="{3F26B701-AADC-4668-AAA4-FB7BA2B947B1}" dt="2020-06-19T09:18:50.191" v="5170"/>
          <ac:spMkLst>
            <pc:docMk/>
            <pc:sldMk cId="2858277977" sldId="523"/>
            <ac:spMk id="1665" creationId="{E11C4508-C0C9-4199-AC1C-CE9ECB4BF491}"/>
          </ac:spMkLst>
        </pc:spChg>
        <pc:spChg chg="mod">
          <ac:chgData name="Ragnhild Halvorsrud" userId="917ea340-fd63-490f-a7db-68428d24cf32" providerId="ADAL" clId="{3F26B701-AADC-4668-AAA4-FB7BA2B947B1}" dt="2020-06-19T09:18:50.191" v="5170"/>
          <ac:spMkLst>
            <pc:docMk/>
            <pc:sldMk cId="2858277977" sldId="523"/>
            <ac:spMk id="1667" creationId="{A0890709-1FD1-4A04-98A1-9FB6161D298A}"/>
          </ac:spMkLst>
        </pc:spChg>
        <pc:spChg chg="mod">
          <ac:chgData name="Ragnhild Halvorsrud" userId="917ea340-fd63-490f-a7db-68428d24cf32" providerId="ADAL" clId="{3F26B701-AADC-4668-AAA4-FB7BA2B947B1}" dt="2020-06-19T09:18:50.191" v="5170"/>
          <ac:spMkLst>
            <pc:docMk/>
            <pc:sldMk cId="2858277977" sldId="523"/>
            <ac:spMk id="1671" creationId="{EB2DC520-3F07-4B0F-85B0-895CD5896589}"/>
          </ac:spMkLst>
        </pc:spChg>
        <pc:spChg chg="mod">
          <ac:chgData name="Ragnhild Halvorsrud" userId="917ea340-fd63-490f-a7db-68428d24cf32" providerId="ADAL" clId="{3F26B701-AADC-4668-AAA4-FB7BA2B947B1}" dt="2020-06-19T09:18:50.191" v="5170"/>
          <ac:spMkLst>
            <pc:docMk/>
            <pc:sldMk cId="2858277977" sldId="523"/>
            <ac:spMk id="1672" creationId="{D1230296-690B-4DFC-8DBE-B398BEF185D3}"/>
          </ac:spMkLst>
        </pc:spChg>
        <pc:spChg chg="mod">
          <ac:chgData name="Ragnhild Halvorsrud" userId="917ea340-fd63-490f-a7db-68428d24cf32" providerId="ADAL" clId="{3F26B701-AADC-4668-AAA4-FB7BA2B947B1}" dt="2020-06-19T09:18:50.191" v="5170"/>
          <ac:spMkLst>
            <pc:docMk/>
            <pc:sldMk cId="2858277977" sldId="523"/>
            <ac:spMk id="1684" creationId="{B5A056D5-9C7F-44CF-BDF1-882C72128116}"/>
          </ac:spMkLst>
        </pc:spChg>
        <pc:spChg chg="mod">
          <ac:chgData name="Ragnhild Halvorsrud" userId="917ea340-fd63-490f-a7db-68428d24cf32" providerId="ADAL" clId="{3F26B701-AADC-4668-AAA4-FB7BA2B947B1}" dt="2020-06-19T09:18:50.191" v="5170"/>
          <ac:spMkLst>
            <pc:docMk/>
            <pc:sldMk cId="2858277977" sldId="523"/>
            <ac:spMk id="1686" creationId="{93CAEDFC-55BC-4B12-815B-D67A1700EB56}"/>
          </ac:spMkLst>
        </pc:spChg>
        <pc:spChg chg="mod">
          <ac:chgData name="Ragnhild Halvorsrud" userId="917ea340-fd63-490f-a7db-68428d24cf32" providerId="ADAL" clId="{3F26B701-AADC-4668-AAA4-FB7BA2B947B1}" dt="2020-06-19T09:18:50.191" v="5170"/>
          <ac:spMkLst>
            <pc:docMk/>
            <pc:sldMk cId="2858277977" sldId="523"/>
            <ac:spMk id="1687" creationId="{18A2AC71-D3B1-4725-B67E-BCE828DAD055}"/>
          </ac:spMkLst>
        </pc:spChg>
        <pc:spChg chg="mod">
          <ac:chgData name="Ragnhild Halvorsrud" userId="917ea340-fd63-490f-a7db-68428d24cf32" providerId="ADAL" clId="{3F26B701-AADC-4668-AAA4-FB7BA2B947B1}" dt="2020-06-19T09:18:50.191" v="5170"/>
          <ac:spMkLst>
            <pc:docMk/>
            <pc:sldMk cId="2858277977" sldId="523"/>
            <ac:spMk id="1688" creationId="{A1123FF1-4E77-4A0F-ACBF-5F9C91C80C1E}"/>
          </ac:spMkLst>
        </pc:spChg>
        <pc:spChg chg="mod">
          <ac:chgData name="Ragnhild Halvorsrud" userId="917ea340-fd63-490f-a7db-68428d24cf32" providerId="ADAL" clId="{3F26B701-AADC-4668-AAA4-FB7BA2B947B1}" dt="2020-06-19T09:18:50.191" v="5170"/>
          <ac:spMkLst>
            <pc:docMk/>
            <pc:sldMk cId="2858277977" sldId="523"/>
            <ac:spMk id="1690" creationId="{078BF9D6-3AEB-4A00-9A65-064483D4F71F}"/>
          </ac:spMkLst>
        </pc:spChg>
        <pc:spChg chg="mod">
          <ac:chgData name="Ragnhild Halvorsrud" userId="917ea340-fd63-490f-a7db-68428d24cf32" providerId="ADAL" clId="{3F26B701-AADC-4668-AAA4-FB7BA2B947B1}" dt="2020-06-19T09:18:50.191" v="5170"/>
          <ac:spMkLst>
            <pc:docMk/>
            <pc:sldMk cId="2858277977" sldId="523"/>
            <ac:spMk id="1691" creationId="{B089117C-89D0-4558-8BB8-7A432BEB4415}"/>
          </ac:spMkLst>
        </pc:spChg>
        <pc:spChg chg="mod">
          <ac:chgData name="Ragnhild Halvorsrud" userId="917ea340-fd63-490f-a7db-68428d24cf32" providerId="ADAL" clId="{3F26B701-AADC-4668-AAA4-FB7BA2B947B1}" dt="2020-06-19T09:18:50.191" v="5170"/>
          <ac:spMkLst>
            <pc:docMk/>
            <pc:sldMk cId="2858277977" sldId="523"/>
            <ac:spMk id="1692" creationId="{0F228173-7BE6-485C-8A4F-9F5A1068474D}"/>
          </ac:spMkLst>
        </pc:spChg>
        <pc:spChg chg="mod">
          <ac:chgData name="Ragnhild Halvorsrud" userId="917ea340-fd63-490f-a7db-68428d24cf32" providerId="ADAL" clId="{3F26B701-AADC-4668-AAA4-FB7BA2B947B1}" dt="2020-06-19T09:18:50.191" v="5170"/>
          <ac:spMkLst>
            <pc:docMk/>
            <pc:sldMk cId="2858277977" sldId="523"/>
            <ac:spMk id="1694" creationId="{51180B53-9540-42A2-B8EF-AB9A147A5CBD}"/>
          </ac:spMkLst>
        </pc:spChg>
        <pc:spChg chg="mod">
          <ac:chgData name="Ragnhild Halvorsrud" userId="917ea340-fd63-490f-a7db-68428d24cf32" providerId="ADAL" clId="{3F26B701-AADC-4668-AAA4-FB7BA2B947B1}" dt="2020-06-19T09:18:50.191" v="5170"/>
          <ac:spMkLst>
            <pc:docMk/>
            <pc:sldMk cId="2858277977" sldId="523"/>
            <ac:spMk id="1695" creationId="{A0623238-D495-48F0-A71B-B3BD2AE6DA0C}"/>
          </ac:spMkLst>
        </pc:spChg>
        <pc:spChg chg="mod">
          <ac:chgData name="Ragnhild Halvorsrud" userId="917ea340-fd63-490f-a7db-68428d24cf32" providerId="ADAL" clId="{3F26B701-AADC-4668-AAA4-FB7BA2B947B1}" dt="2020-06-19T09:18:50.191" v="5170"/>
          <ac:spMkLst>
            <pc:docMk/>
            <pc:sldMk cId="2858277977" sldId="523"/>
            <ac:spMk id="1698" creationId="{1B992334-82D9-4640-8E90-512E371F9CAF}"/>
          </ac:spMkLst>
        </pc:spChg>
        <pc:spChg chg="mod">
          <ac:chgData name="Ragnhild Halvorsrud" userId="917ea340-fd63-490f-a7db-68428d24cf32" providerId="ADAL" clId="{3F26B701-AADC-4668-AAA4-FB7BA2B947B1}" dt="2020-06-19T09:18:50.191" v="5170"/>
          <ac:spMkLst>
            <pc:docMk/>
            <pc:sldMk cId="2858277977" sldId="523"/>
            <ac:spMk id="1699" creationId="{16B451A6-8B39-471E-9DEE-171E3EE7AA44}"/>
          </ac:spMkLst>
        </pc:spChg>
        <pc:spChg chg="mod">
          <ac:chgData name="Ragnhild Halvorsrud" userId="917ea340-fd63-490f-a7db-68428d24cf32" providerId="ADAL" clId="{3F26B701-AADC-4668-AAA4-FB7BA2B947B1}" dt="2020-06-19T09:18:50.191" v="5170"/>
          <ac:spMkLst>
            <pc:docMk/>
            <pc:sldMk cId="2858277977" sldId="523"/>
            <ac:spMk id="1700" creationId="{70DB70AE-23F0-424F-9AA6-951844EFADBD}"/>
          </ac:spMkLst>
        </pc:spChg>
        <pc:spChg chg="mod">
          <ac:chgData name="Ragnhild Halvorsrud" userId="917ea340-fd63-490f-a7db-68428d24cf32" providerId="ADAL" clId="{3F26B701-AADC-4668-AAA4-FB7BA2B947B1}" dt="2020-06-19T09:18:50.191" v="5170"/>
          <ac:spMkLst>
            <pc:docMk/>
            <pc:sldMk cId="2858277977" sldId="523"/>
            <ac:spMk id="1701" creationId="{EBB81BF6-F61F-408E-BB4F-682F151C9FD8}"/>
          </ac:spMkLst>
        </pc:spChg>
        <pc:spChg chg="mod">
          <ac:chgData name="Ragnhild Halvorsrud" userId="917ea340-fd63-490f-a7db-68428d24cf32" providerId="ADAL" clId="{3F26B701-AADC-4668-AAA4-FB7BA2B947B1}" dt="2020-06-19T09:18:50.191" v="5170"/>
          <ac:spMkLst>
            <pc:docMk/>
            <pc:sldMk cId="2858277977" sldId="523"/>
            <ac:spMk id="1702" creationId="{9F54E580-0CC1-44C5-9119-83D3A64DC698}"/>
          </ac:spMkLst>
        </pc:spChg>
        <pc:spChg chg="mod">
          <ac:chgData name="Ragnhild Halvorsrud" userId="917ea340-fd63-490f-a7db-68428d24cf32" providerId="ADAL" clId="{3F26B701-AADC-4668-AAA4-FB7BA2B947B1}" dt="2020-06-19T09:18:50.191" v="5170"/>
          <ac:spMkLst>
            <pc:docMk/>
            <pc:sldMk cId="2858277977" sldId="523"/>
            <ac:spMk id="1703" creationId="{8F007096-2385-4C57-AA4D-3BC1A5356E15}"/>
          </ac:spMkLst>
        </pc:spChg>
        <pc:spChg chg="mod">
          <ac:chgData name="Ragnhild Halvorsrud" userId="917ea340-fd63-490f-a7db-68428d24cf32" providerId="ADAL" clId="{3F26B701-AADC-4668-AAA4-FB7BA2B947B1}" dt="2020-06-19T09:18:50.191" v="5170"/>
          <ac:spMkLst>
            <pc:docMk/>
            <pc:sldMk cId="2858277977" sldId="523"/>
            <ac:spMk id="1704" creationId="{8FFC9F2F-1803-4805-BCDF-95148F624593}"/>
          </ac:spMkLst>
        </pc:spChg>
        <pc:spChg chg="mod">
          <ac:chgData name="Ragnhild Halvorsrud" userId="917ea340-fd63-490f-a7db-68428d24cf32" providerId="ADAL" clId="{3F26B701-AADC-4668-AAA4-FB7BA2B947B1}" dt="2020-06-19T09:18:50.191" v="5170"/>
          <ac:spMkLst>
            <pc:docMk/>
            <pc:sldMk cId="2858277977" sldId="523"/>
            <ac:spMk id="1706" creationId="{2B16EDA3-1DDA-4BEF-B913-DB3EF0753430}"/>
          </ac:spMkLst>
        </pc:spChg>
        <pc:spChg chg="mod">
          <ac:chgData name="Ragnhild Halvorsrud" userId="917ea340-fd63-490f-a7db-68428d24cf32" providerId="ADAL" clId="{3F26B701-AADC-4668-AAA4-FB7BA2B947B1}" dt="2020-06-19T09:18:50.191" v="5170"/>
          <ac:spMkLst>
            <pc:docMk/>
            <pc:sldMk cId="2858277977" sldId="523"/>
            <ac:spMk id="1707" creationId="{5A7CADA3-DABD-491A-A9B3-D61738FE4C13}"/>
          </ac:spMkLst>
        </pc:spChg>
        <pc:spChg chg="mod">
          <ac:chgData name="Ragnhild Halvorsrud" userId="917ea340-fd63-490f-a7db-68428d24cf32" providerId="ADAL" clId="{3F26B701-AADC-4668-AAA4-FB7BA2B947B1}" dt="2020-06-19T09:18:50.191" v="5170"/>
          <ac:spMkLst>
            <pc:docMk/>
            <pc:sldMk cId="2858277977" sldId="523"/>
            <ac:spMk id="1708" creationId="{3B46D284-403B-4087-93C7-800635571861}"/>
          </ac:spMkLst>
        </pc:spChg>
        <pc:spChg chg="mod">
          <ac:chgData name="Ragnhild Halvorsrud" userId="917ea340-fd63-490f-a7db-68428d24cf32" providerId="ADAL" clId="{3F26B701-AADC-4668-AAA4-FB7BA2B947B1}" dt="2020-06-19T09:18:50.191" v="5170"/>
          <ac:spMkLst>
            <pc:docMk/>
            <pc:sldMk cId="2858277977" sldId="523"/>
            <ac:spMk id="1709" creationId="{29647B91-86FD-4BF0-97F8-A1B76062EC01}"/>
          </ac:spMkLst>
        </pc:spChg>
        <pc:spChg chg="mod">
          <ac:chgData name="Ragnhild Halvorsrud" userId="917ea340-fd63-490f-a7db-68428d24cf32" providerId="ADAL" clId="{3F26B701-AADC-4668-AAA4-FB7BA2B947B1}" dt="2020-06-19T09:18:50.191" v="5170"/>
          <ac:spMkLst>
            <pc:docMk/>
            <pc:sldMk cId="2858277977" sldId="523"/>
            <ac:spMk id="1710" creationId="{E3D41B62-FFDE-47BD-9546-28830DCA6B91}"/>
          </ac:spMkLst>
        </pc:spChg>
        <pc:spChg chg="mod">
          <ac:chgData name="Ragnhild Halvorsrud" userId="917ea340-fd63-490f-a7db-68428d24cf32" providerId="ADAL" clId="{3F26B701-AADC-4668-AAA4-FB7BA2B947B1}" dt="2020-06-19T09:18:50.191" v="5170"/>
          <ac:spMkLst>
            <pc:docMk/>
            <pc:sldMk cId="2858277977" sldId="523"/>
            <ac:spMk id="1711" creationId="{1A0B41ED-E0E3-4501-A380-F0599C4C9D3B}"/>
          </ac:spMkLst>
        </pc:spChg>
        <pc:spChg chg="mod">
          <ac:chgData name="Ragnhild Halvorsrud" userId="917ea340-fd63-490f-a7db-68428d24cf32" providerId="ADAL" clId="{3F26B701-AADC-4668-AAA4-FB7BA2B947B1}" dt="2020-06-19T09:18:50.191" v="5170"/>
          <ac:spMkLst>
            <pc:docMk/>
            <pc:sldMk cId="2858277977" sldId="523"/>
            <ac:spMk id="1712" creationId="{5DEB838F-9D7D-4DC5-BFB2-BB30BAC5D12E}"/>
          </ac:spMkLst>
        </pc:spChg>
        <pc:spChg chg="mod">
          <ac:chgData name="Ragnhild Halvorsrud" userId="917ea340-fd63-490f-a7db-68428d24cf32" providerId="ADAL" clId="{3F26B701-AADC-4668-AAA4-FB7BA2B947B1}" dt="2020-06-19T09:18:50.191" v="5170"/>
          <ac:spMkLst>
            <pc:docMk/>
            <pc:sldMk cId="2858277977" sldId="523"/>
            <ac:spMk id="1714" creationId="{6D9FC841-7AB3-4524-A815-8157DF0AD2DB}"/>
          </ac:spMkLst>
        </pc:spChg>
        <pc:spChg chg="mod">
          <ac:chgData name="Ragnhild Halvorsrud" userId="917ea340-fd63-490f-a7db-68428d24cf32" providerId="ADAL" clId="{3F26B701-AADC-4668-AAA4-FB7BA2B947B1}" dt="2020-06-19T09:18:50.191" v="5170"/>
          <ac:spMkLst>
            <pc:docMk/>
            <pc:sldMk cId="2858277977" sldId="523"/>
            <ac:spMk id="1715" creationId="{E66AED11-ABFB-4B32-908A-271B0D439F5B}"/>
          </ac:spMkLst>
        </pc:spChg>
        <pc:spChg chg="mod">
          <ac:chgData name="Ragnhild Halvorsrud" userId="917ea340-fd63-490f-a7db-68428d24cf32" providerId="ADAL" clId="{3F26B701-AADC-4668-AAA4-FB7BA2B947B1}" dt="2020-06-19T09:18:50.191" v="5170"/>
          <ac:spMkLst>
            <pc:docMk/>
            <pc:sldMk cId="2858277977" sldId="523"/>
            <ac:spMk id="1716" creationId="{7EF93A19-9027-4C8C-8979-DBC22B6066C8}"/>
          </ac:spMkLst>
        </pc:spChg>
        <pc:spChg chg="mod">
          <ac:chgData name="Ragnhild Halvorsrud" userId="917ea340-fd63-490f-a7db-68428d24cf32" providerId="ADAL" clId="{3F26B701-AADC-4668-AAA4-FB7BA2B947B1}" dt="2020-06-19T09:18:50.191" v="5170"/>
          <ac:spMkLst>
            <pc:docMk/>
            <pc:sldMk cId="2858277977" sldId="523"/>
            <ac:spMk id="1717" creationId="{D82DB957-6F78-4694-B854-65CF2436516F}"/>
          </ac:spMkLst>
        </pc:spChg>
        <pc:spChg chg="mod">
          <ac:chgData name="Ragnhild Halvorsrud" userId="917ea340-fd63-490f-a7db-68428d24cf32" providerId="ADAL" clId="{3F26B701-AADC-4668-AAA4-FB7BA2B947B1}" dt="2020-06-19T09:18:50.191" v="5170"/>
          <ac:spMkLst>
            <pc:docMk/>
            <pc:sldMk cId="2858277977" sldId="523"/>
            <ac:spMk id="1718" creationId="{F8D4BB05-7E96-4792-8926-1FF6CA35876A}"/>
          </ac:spMkLst>
        </pc:spChg>
        <pc:spChg chg="mod">
          <ac:chgData name="Ragnhild Halvorsrud" userId="917ea340-fd63-490f-a7db-68428d24cf32" providerId="ADAL" clId="{3F26B701-AADC-4668-AAA4-FB7BA2B947B1}" dt="2020-06-19T09:18:50.191" v="5170"/>
          <ac:spMkLst>
            <pc:docMk/>
            <pc:sldMk cId="2858277977" sldId="523"/>
            <ac:spMk id="1719" creationId="{E968D19B-0A8E-4863-B7A6-4BBCA4E54085}"/>
          </ac:spMkLst>
        </pc:spChg>
        <pc:spChg chg="mod">
          <ac:chgData name="Ragnhild Halvorsrud" userId="917ea340-fd63-490f-a7db-68428d24cf32" providerId="ADAL" clId="{3F26B701-AADC-4668-AAA4-FB7BA2B947B1}" dt="2020-06-19T09:18:50.191" v="5170"/>
          <ac:spMkLst>
            <pc:docMk/>
            <pc:sldMk cId="2858277977" sldId="523"/>
            <ac:spMk id="1720" creationId="{735B1D35-55D8-4DE5-82B0-C045122EEF52}"/>
          </ac:spMkLst>
        </pc:spChg>
        <pc:spChg chg="mod">
          <ac:chgData name="Ragnhild Halvorsrud" userId="917ea340-fd63-490f-a7db-68428d24cf32" providerId="ADAL" clId="{3F26B701-AADC-4668-AAA4-FB7BA2B947B1}" dt="2020-06-19T09:18:50.191" v="5170"/>
          <ac:spMkLst>
            <pc:docMk/>
            <pc:sldMk cId="2858277977" sldId="523"/>
            <ac:spMk id="1722" creationId="{0CC0F1E9-9FA0-412B-B729-C9C5DAB7224B}"/>
          </ac:spMkLst>
        </pc:spChg>
        <pc:spChg chg="mod">
          <ac:chgData name="Ragnhild Halvorsrud" userId="917ea340-fd63-490f-a7db-68428d24cf32" providerId="ADAL" clId="{3F26B701-AADC-4668-AAA4-FB7BA2B947B1}" dt="2020-06-19T09:18:50.191" v="5170"/>
          <ac:spMkLst>
            <pc:docMk/>
            <pc:sldMk cId="2858277977" sldId="523"/>
            <ac:spMk id="1723" creationId="{E58D0661-1EAE-4530-8F60-580477EDCD16}"/>
          </ac:spMkLst>
        </pc:spChg>
        <pc:spChg chg="mod">
          <ac:chgData name="Ragnhild Halvorsrud" userId="917ea340-fd63-490f-a7db-68428d24cf32" providerId="ADAL" clId="{3F26B701-AADC-4668-AAA4-FB7BA2B947B1}" dt="2020-06-19T09:18:50.191" v="5170"/>
          <ac:spMkLst>
            <pc:docMk/>
            <pc:sldMk cId="2858277977" sldId="523"/>
            <ac:spMk id="1724" creationId="{4429189D-1ECE-4DBF-8B30-1048BE835DDC}"/>
          </ac:spMkLst>
        </pc:spChg>
        <pc:spChg chg="mod">
          <ac:chgData name="Ragnhild Halvorsrud" userId="917ea340-fd63-490f-a7db-68428d24cf32" providerId="ADAL" clId="{3F26B701-AADC-4668-AAA4-FB7BA2B947B1}" dt="2020-06-19T09:18:50.191" v="5170"/>
          <ac:spMkLst>
            <pc:docMk/>
            <pc:sldMk cId="2858277977" sldId="523"/>
            <ac:spMk id="1725" creationId="{582A15CC-2447-4FD5-9548-E92C3BB2CCF6}"/>
          </ac:spMkLst>
        </pc:spChg>
        <pc:spChg chg="mod">
          <ac:chgData name="Ragnhild Halvorsrud" userId="917ea340-fd63-490f-a7db-68428d24cf32" providerId="ADAL" clId="{3F26B701-AADC-4668-AAA4-FB7BA2B947B1}" dt="2020-06-19T09:18:50.191" v="5170"/>
          <ac:spMkLst>
            <pc:docMk/>
            <pc:sldMk cId="2858277977" sldId="523"/>
            <ac:spMk id="1726" creationId="{9E46AC8C-0525-4FFE-9CFD-75E4EB032E84}"/>
          </ac:spMkLst>
        </pc:spChg>
        <pc:spChg chg="mod">
          <ac:chgData name="Ragnhild Halvorsrud" userId="917ea340-fd63-490f-a7db-68428d24cf32" providerId="ADAL" clId="{3F26B701-AADC-4668-AAA4-FB7BA2B947B1}" dt="2020-06-19T09:18:50.191" v="5170"/>
          <ac:spMkLst>
            <pc:docMk/>
            <pc:sldMk cId="2858277977" sldId="523"/>
            <ac:spMk id="1727" creationId="{CE79DE39-A86D-49C9-8D32-3E4643C7A60C}"/>
          </ac:spMkLst>
        </pc:spChg>
        <pc:spChg chg="mod">
          <ac:chgData name="Ragnhild Halvorsrud" userId="917ea340-fd63-490f-a7db-68428d24cf32" providerId="ADAL" clId="{3F26B701-AADC-4668-AAA4-FB7BA2B947B1}" dt="2020-06-19T09:18:50.191" v="5170"/>
          <ac:spMkLst>
            <pc:docMk/>
            <pc:sldMk cId="2858277977" sldId="523"/>
            <ac:spMk id="1728" creationId="{C46851BD-4F2C-4490-8FB6-05D334C8D955}"/>
          </ac:spMkLst>
        </pc:spChg>
        <pc:spChg chg="mod">
          <ac:chgData name="Ragnhild Halvorsrud" userId="917ea340-fd63-490f-a7db-68428d24cf32" providerId="ADAL" clId="{3F26B701-AADC-4668-AAA4-FB7BA2B947B1}" dt="2020-06-19T09:18:50.191" v="5170"/>
          <ac:spMkLst>
            <pc:docMk/>
            <pc:sldMk cId="2858277977" sldId="523"/>
            <ac:spMk id="1730" creationId="{7AFE174C-2319-4211-9CEE-72B3A0AF1882}"/>
          </ac:spMkLst>
        </pc:spChg>
        <pc:spChg chg="mod">
          <ac:chgData name="Ragnhild Halvorsrud" userId="917ea340-fd63-490f-a7db-68428d24cf32" providerId="ADAL" clId="{3F26B701-AADC-4668-AAA4-FB7BA2B947B1}" dt="2020-06-19T09:18:50.191" v="5170"/>
          <ac:spMkLst>
            <pc:docMk/>
            <pc:sldMk cId="2858277977" sldId="523"/>
            <ac:spMk id="1731" creationId="{2A0D942F-3C53-4A09-93FC-CA73670E54DD}"/>
          </ac:spMkLst>
        </pc:spChg>
        <pc:spChg chg="mod">
          <ac:chgData name="Ragnhild Halvorsrud" userId="917ea340-fd63-490f-a7db-68428d24cf32" providerId="ADAL" clId="{3F26B701-AADC-4668-AAA4-FB7BA2B947B1}" dt="2020-06-19T09:18:50.191" v="5170"/>
          <ac:spMkLst>
            <pc:docMk/>
            <pc:sldMk cId="2858277977" sldId="523"/>
            <ac:spMk id="1732" creationId="{A8F176B8-7935-4D7A-ACD0-5C3EA066265F}"/>
          </ac:spMkLst>
        </pc:spChg>
        <pc:spChg chg="mod">
          <ac:chgData name="Ragnhild Halvorsrud" userId="917ea340-fd63-490f-a7db-68428d24cf32" providerId="ADAL" clId="{3F26B701-AADC-4668-AAA4-FB7BA2B947B1}" dt="2020-06-19T09:18:50.191" v="5170"/>
          <ac:spMkLst>
            <pc:docMk/>
            <pc:sldMk cId="2858277977" sldId="523"/>
            <ac:spMk id="1733" creationId="{E6E1BD0F-8ACC-4CF2-8B15-8A7A9654B4E3}"/>
          </ac:spMkLst>
        </pc:spChg>
        <pc:spChg chg="mod">
          <ac:chgData name="Ragnhild Halvorsrud" userId="917ea340-fd63-490f-a7db-68428d24cf32" providerId="ADAL" clId="{3F26B701-AADC-4668-AAA4-FB7BA2B947B1}" dt="2020-06-19T09:18:50.191" v="5170"/>
          <ac:spMkLst>
            <pc:docMk/>
            <pc:sldMk cId="2858277977" sldId="523"/>
            <ac:spMk id="1734" creationId="{ECDDD387-A69C-4654-B9BA-D82813EA414C}"/>
          </ac:spMkLst>
        </pc:spChg>
        <pc:spChg chg="mod">
          <ac:chgData name="Ragnhild Halvorsrud" userId="917ea340-fd63-490f-a7db-68428d24cf32" providerId="ADAL" clId="{3F26B701-AADC-4668-AAA4-FB7BA2B947B1}" dt="2020-06-19T09:18:50.191" v="5170"/>
          <ac:spMkLst>
            <pc:docMk/>
            <pc:sldMk cId="2858277977" sldId="523"/>
            <ac:spMk id="1735" creationId="{F1DDD6E8-625F-47B6-98A2-B05E394AD776}"/>
          </ac:spMkLst>
        </pc:spChg>
        <pc:spChg chg="mod">
          <ac:chgData name="Ragnhild Halvorsrud" userId="917ea340-fd63-490f-a7db-68428d24cf32" providerId="ADAL" clId="{3F26B701-AADC-4668-AAA4-FB7BA2B947B1}" dt="2020-06-19T09:18:50.191" v="5170"/>
          <ac:spMkLst>
            <pc:docMk/>
            <pc:sldMk cId="2858277977" sldId="523"/>
            <ac:spMk id="1736" creationId="{80EE90BA-74FB-42B6-A070-D4464419C3E8}"/>
          </ac:spMkLst>
        </pc:spChg>
        <pc:spChg chg="mod">
          <ac:chgData name="Ragnhild Halvorsrud" userId="917ea340-fd63-490f-a7db-68428d24cf32" providerId="ADAL" clId="{3F26B701-AADC-4668-AAA4-FB7BA2B947B1}" dt="2020-06-19T09:18:50.191" v="5170"/>
          <ac:spMkLst>
            <pc:docMk/>
            <pc:sldMk cId="2858277977" sldId="523"/>
            <ac:spMk id="1737" creationId="{D77353DC-91FD-4439-ACD6-6DB9421E3050}"/>
          </ac:spMkLst>
        </pc:spChg>
        <pc:spChg chg="mod">
          <ac:chgData name="Ragnhild Halvorsrud" userId="917ea340-fd63-490f-a7db-68428d24cf32" providerId="ADAL" clId="{3F26B701-AADC-4668-AAA4-FB7BA2B947B1}" dt="2020-06-19T09:18:50.191" v="5170"/>
          <ac:spMkLst>
            <pc:docMk/>
            <pc:sldMk cId="2858277977" sldId="523"/>
            <ac:spMk id="1738" creationId="{70416DC8-166E-4AF6-8D7F-6EB782BC6688}"/>
          </ac:spMkLst>
        </pc:spChg>
        <pc:spChg chg="mod">
          <ac:chgData name="Ragnhild Halvorsrud" userId="917ea340-fd63-490f-a7db-68428d24cf32" providerId="ADAL" clId="{3F26B701-AADC-4668-AAA4-FB7BA2B947B1}" dt="2020-06-19T09:18:50.191" v="5170"/>
          <ac:spMkLst>
            <pc:docMk/>
            <pc:sldMk cId="2858277977" sldId="523"/>
            <ac:spMk id="1739" creationId="{7619638D-37BE-44B0-84E1-A8338CB91F7C}"/>
          </ac:spMkLst>
        </pc:spChg>
        <pc:spChg chg="mod">
          <ac:chgData name="Ragnhild Halvorsrud" userId="917ea340-fd63-490f-a7db-68428d24cf32" providerId="ADAL" clId="{3F26B701-AADC-4668-AAA4-FB7BA2B947B1}" dt="2020-06-19T09:18:50.191" v="5170"/>
          <ac:spMkLst>
            <pc:docMk/>
            <pc:sldMk cId="2858277977" sldId="523"/>
            <ac:spMk id="1740" creationId="{37A99137-B8BD-49C5-9F91-D8B9316F5468}"/>
          </ac:spMkLst>
        </pc:spChg>
        <pc:spChg chg="mod">
          <ac:chgData name="Ragnhild Halvorsrud" userId="917ea340-fd63-490f-a7db-68428d24cf32" providerId="ADAL" clId="{3F26B701-AADC-4668-AAA4-FB7BA2B947B1}" dt="2020-06-19T09:18:50.191" v="5170"/>
          <ac:spMkLst>
            <pc:docMk/>
            <pc:sldMk cId="2858277977" sldId="523"/>
            <ac:spMk id="1741" creationId="{77B021EC-A9EC-4152-AD34-84E32AA3D7F3}"/>
          </ac:spMkLst>
        </pc:spChg>
        <pc:spChg chg="mod">
          <ac:chgData name="Ragnhild Halvorsrud" userId="917ea340-fd63-490f-a7db-68428d24cf32" providerId="ADAL" clId="{3F26B701-AADC-4668-AAA4-FB7BA2B947B1}" dt="2020-06-19T09:18:50.191" v="5170"/>
          <ac:spMkLst>
            <pc:docMk/>
            <pc:sldMk cId="2858277977" sldId="523"/>
            <ac:spMk id="1751" creationId="{9A31236E-4721-4B1B-A12F-E7CF958C759D}"/>
          </ac:spMkLst>
        </pc:spChg>
        <pc:spChg chg="mod">
          <ac:chgData name="Ragnhild Halvorsrud" userId="917ea340-fd63-490f-a7db-68428d24cf32" providerId="ADAL" clId="{3F26B701-AADC-4668-AAA4-FB7BA2B947B1}" dt="2020-06-19T09:18:50.191" v="5170"/>
          <ac:spMkLst>
            <pc:docMk/>
            <pc:sldMk cId="2858277977" sldId="523"/>
            <ac:spMk id="1752" creationId="{9F87FDE8-E258-4909-B823-BD709F352B76}"/>
          </ac:spMkLst>
        </pc:spChg>
        <pc:spChg chg="mod">
          <ac:chgData name="Ragnhild Halvorsrud" userId="917ea340-fd63-490f-a7db-68428d24cf32" providerId="ADAL" clId="{3F26B701-AADC-4668-AAA4-FB7BA2B947B1}" dt="2020-06-19T09:18:50.191" v="5170"/>
          <ac:spMkLst>
            <pc:docMk/>
            <pc:sldMk cId="2858277977" sldId="523"/>
            <ac:spMk id="1753" creationId="{71E32FE4-2D6C-4E46-A82D-C78A476BEDD6}"/>
          </ac:spMkLst>
        </pc:spChg>
        <pc:spChg chg="mod">
          <ac:chgData name="Ragnhild Halvorsrud" userId="917ea340-fd63-490f-a7db-68428d24cf32" providerId="ADAL" clId="{3F26B701-AADC-4668-AAA4-FB7BA2B947B1}" dt="2020-06-19T09:18:50.191" v="5170"/>
          <ac:spMkLst>
            <pc:docMk/>
            <pc:sldMk cId="2858277977" sldId="523"/>
            <ac:spMk id="1754" creationId="{F6B1EEC7-9BC5-414C-8963-711F5AD8D59B}"/>
          </ac:spMkLst>
        </pc:spChg>
        <pc:spChg chg="mod">
          <ac:chgData name="Ragnhild Halvorsrud" userId="917ea340-fd63-490f-a7db-68428d24cf32" providerId="ADAL" clId="{3F26B701-AADC-4668-AAA4-FB7BA2B947B1}" dt="2020-06-19T09:18:50.191" v="5170"/>
          <ac:spMkLst>
            <pc:docMk/>
            <pc:sldMk cId="2858277977" sldId="523"/>
            <ac:spMk id="1755" creationId="{6FCA4F8A-0F41-440E-9F28-6ABB70A56AAB}"/>
          </ac:spMkLst>
        </pc:spChg>
        <pc:spChg chg="mod">
          <ac:chgData name="Ragnhild Halvorsrud" userId="917ea340-fd63-490f-a7db-68428d24cf32" providerId="ADAL" clId="{3F26B701-AADC-4668-AAA4-FB7BA2B947B1}" dt="2020-06-19T09:18:50.191" v="5170"/>
          <ac:spMkLst>
            <pc:docMk/>
            <pc:sldMk cId="2858277977" sldId="523"/>
            <ac:spMk id="1756" creationId="{E9B4C7CA-68FE-40D8-B2B1-11BDA6E5D82D}"/>
          </ac:spMkLst>
        </pc:spChg>
        <pc:spChg chg="mod">
          <ac:chgData name="Ragnhild Halvorsrud" userId="917ea340-fd63-490f-a7db-68428d24cf32" providerId="ADAL" clId="{3F26B701-AADC-4668-AAA4-FB7BA2B947B1}" dt="2020-06-19T09:18:50.191" v="5170"/>
          <ac:spMkLst>
            <pc:docMk/>
            <pc:sldMk cId="2858277977" sldId="523"/>
            <ac:spMk id="1757" creationId="{69B2A206-9264-4BD9-92CF-7EACE2731921}"/>
          </ac:spMkLst>
        </pc:spChg>
        <pc:spChg chg="mod">
          <ac:chgData name="Ragnhild Halvorsrud" userId="917ea340-fd63-490f-a7db-68428d24cf32" providerId="ADAL" clId="{3F26B701-AADC-4668-AAA4-FB7BA2B947B1}" dt="2020-06-19T09:18:50.191" v="5170"/>
          <ac:spMkLst>
            <pc:docMk/>
            <pc:sldMk cId="2858277977" sldId="523"/>
            <ac:spMk id="1758" creationId="{626B7859-6151-4676-8273-5C724857ED52}"/>
          </ac:spMkLst>
        </pc:spChg>
        <pc:spChg chg="mod">
          <ac:chgData name="Ragnhild Halvorsrud" userId="917ea340-fd63-490f-a7db-68428d24cf32" providerId="ADAL" clId="{3F26B701-AADC-4668-AAA4-FB7BA2B947B1}" dt="2020-06-19T09:18:50.191" v="5170"/>
          <ac:spMkLst>
            <pc:docMk/>
            <pc:sldMk cId="2858277977" sldId="523"/>
            <ac:spMk id="1760" creationId="{0EE516EE-92D9-428D-A5F7-102408D5C0BF}"/>
          </ac:spMkLst>
        </pc:spChg>
        <pc:spChg chg="mod">
          <ac:chgData name="Ragnhild Halvorsrud" userId="917ea340-fd63-490f-a7db-68428d24cf32" providerId="ADAL" clId="{3F26B701-AADC-4668-AAA4-FB7BA2B947B1}" dt="2020-06-19T09:18:50.191" v="5170"/>
          <ac:spMkLst>
            <pc:docMk/>
            <pc:sldMk cId="2858277977" sldId="523"/>
            <ac:spMk id="1761" creationId="{4C15F5C1-1477-4827-B3AA-28911300AF1F}"/>
          </ac:spMkLst>
        </pc:spChg>
        <pc:spChg chg="mod">
          <ac:chgData name="Ragnhild Halvorsrud" userId="917ea340-fd63-490f-a7db-68428d24cf32" providerId="ADAL" clId="{3F26B701-AADC-4668-AAA4-FB7BA2B947B1}" dt="2020-06-19T09:18:50.191" v="5170"/>
          <ac:spMkLst>
            <pc:docMk/>
            <pc:sldMk cId="2858277977" sldId="523"/>
            <ac:spMk id="1762" creationId="{B8EC499F-C8C7-4FBB-944E-C7CF9E7D74EB}"/>
          </ac:spMkLst>
        </pc:spChg>
        <pc:spChg chg="mod">
          <ac:chgData name="Ragnhild Halvorsrud" userId="917ea340-fd63-490f-a7db-68428d24cf32" providerId="ADAL" clId="{3F26B701-AADC-4668-AAA4-FB7BA2B947B1}" dt="2020-06-19T09:18:50.191" v="5170"/>
          <ac:spMkLst>
            <pc:docMk/>
            <pc:sldMk cId="2858277977" sldId="523"/>
            <ac:spMk id="1763" creationId="{9459C312-3469-406B-AE7E-2051D68F6736}"/>
          </ac:spMkLst>
        </pc:spChg>
        <pc:spChg chg="mod">
          <ac:chgData name="Ragnhild Halvorsrud" userId="917ea340-fd63-490f-a7db-68428d24cf32" providerId="ADAL" clId="{3F26B701-AADC-4668-AAA4-FB7BA2B947B1}" dt="2020-06-19T09:18:50.191" v="5170"/>
          <ac:spMkLst>
            <pc:docMk/>
            <pc:sldMk cId="2858277977" sldId="523"/>
            <ac:spMk id="1764" creationId="{24CCCEC7-C152-4BCC-A3A6-79E79D31F2C2}"/>
          </ac:spMkLst>
        </pc:spChg>
        <pc:spChg chg="mod">
          <ac:chgData name="Ragnhild Halvorsrud" userId="917ea340-fd63-490f-a7db-68428d24cf32" providerId="ADAL" clId="{3F26B701-AADC-4668-AAA4-FB7BA2B947B1}" dt="2020-06-19T09:18:50.191" v="5170"/>
          <ac:spMkLst>
            <pc:docMk/>
            <pc:sldMk cId="2858277977" sldId="523"/>
            <ac:spMk id="1765" creationId="{9C3DF322-5741-48DF-8DCE-19E2E1688071}"/>
          </ac:spMkLst>
        </pc:spChg>
        <pc:spChg chg="mod">
          <ac:chgData name="Ragnhild Halvorsrud" userId="917ea340-fd63-490f-a7db-68428d24cf32" providerId="ADAL" clId="{3F26B701-AADC-4668-AAA4-FB7BA2B947B1}" dt="2020-06-19T09:18:50.191" v="5170"/>
          <ac:spMkLst>
            <pc:docMk/>
            <pc:sldMk cId="2858277977" sldId="523"/>
            <ac:spMk id="1766" creationId="{8240ADAF-AC6B-4184-8EFD-836DBE32219C}"/>
          </ac:spMkLst>
        </pc:spChg>
        <pc:spChg chg="mod">
          <ac:chgData name="Ragnhild Halvorsrud" userId="917ea340-fd63-490f-a7db-68428d24cf32" providerId="ADAL" clId="{3F26B701-AADC-4668-AAA4-FB7BA2B947B1}" dt="2020-06-19T09:18:50.191" v="5170"/>
          <ac:spMkLst>
            <pc:docMk/>
            <pc:sldMk cId="2858277977" sldId="523"/>
            <ac:spMk id="1767" creationId="{A308CB1F-CE09-4EBF-87B3-4572D4968655}"/>
          </ac:spMkLst>
        </pc:spChg>
        <pc:spChg chg="mod">
          <ac:chgData name="Ragnhild Halvorsrud" userId="917ea340-fd63-490f-a7db-68428d24cf32" providerId="ADAL" clId="{3F26B701-AADC-4668-AAA4-FB7BA2B947B1}" dt="2020-06-19T09:18:50.191" v="5170"/>
          <ac:spMkLst>
            <pc:docMk/>
            <pc:sldMk cId="2858277977" sldId="523"/>
            <ac:spMk id="1769" creationId="{99AE5AF1-0526-466E-9326-4A9D1DC2B09D}"/>
          </ac:spMkLst>
        </pc:spChg>
        <pc:spChg chg="mod">
          <ac:chgData name="Ragnhild Halvorsrud" userId="917ea340-fd63-490f-a7db-68428d24cf32" providerId="ADAL" clId="{3F26B701-AADC-4668-AAA4-FB7BA2B947B1}" dt="2020-06-19T09:18:50.191" v="5170"/>
          <ac:spMkLst>
            <pc:docMk/>
            <pc:sldMk cId="2858277977" sldId="523"/>
            <ac:spMk id="1770" creationId="{603FC855-38B4-44F1-810D-2CE1F7A0C973}"/>
          </ac:spMkLst>
        </pc:spChg>
        <pc:spChg chg="mod">
          <ac:chgData name="Ragnhild Halvorsrud" userId="917ea340-fd63-490f-a7db-68428d24cf32" providerId="ADAL" clId="{3F26B701-AADC-4668-AAA4-FB7BA2B947B1}" dt="2020-06-19T09:18:50.191" v="5170"/>
          <ac:spMkLst>
            <pc:docMk/>
            <pc:sldMk cId="2858277977" sldId="523"/>
            <ac:spMk id="1771" creationId="{88DD7B03-9FCC-4D38-9117-0F92820AC24F}"/>
          </ac:spMkLst>
        </pc:spChg>
        <pc:spChg chg="mod">
          <ac:chgData name="Ragnhild Halvorsrud" userId="917ea340-fd63-490f-a7db-68428d24cf32" providerId="ADAL" clId="{3F26B701-AADC-4668-AAA4-FB7BA2B947B1}" dt="2020-06-19T09:18:50.191" v="5170"/>
          <ac:spMkLst>
            <pc:docMk/>
            <pc:sldMk cId="2858277977" sldId="523"/>
            <ac:spMk id="1772" creationId="{67F7809C-8FE7-4B0D-8ACB-2830E2F75B9C}"/>
          </ac:spMkLst>
        </pc:spChg>
        <pc:spChg chg="mod">
          <ac:chgData name="Ragnhild Halvorsrud" userId="917ea340-fd63-490f-a7db-68428d24cf32" providerId="ADAL" clId="{3F26B701-AADC-4668-AAA4-FB7BA2B947B1}" dt="2020-06-19T09:18:50.191" v="5170"/>
          <ac:spMkLst>
            <pc:docMk/>
            <pc:sldMk cId="2858277977" sldId="523"/>
            <ac:spMk id="1773" creationId="{D7615343-05FE-4773-9BF6-F8D76709C6D4}"/>
          </ac:spMkLst>
        </pc:spChg>
        <pc:spChg chg="mod">
          <ac:chgData name="Ragnhild Halvorsrud" userId="917ea340-fd63-490f-a7db-68428d24cf32" providerId="ADAL" clId="{3F26B701-AADC-4668-AAA4-FB7BA2B947B1}" dt="2020-06-19T09:18:50.191" v="5170"/>
          <ac:spMkLst>
            <pc:docMk/>
            <pc:sldMk cId="2858277977" sldId="523"/>
            <ac:spMk id="1774" creationId="{5352F42A-D4DE-470B-8F9F-435840C08CEF}"/>
          </ac:spMkLst>
        </pc:spChg>
        <pc:spChg chg="mod">
          <ac:chgData name="Ragnhild Halvorsrud" userId="917ea340-fd63-490f-a7db-68428d24cf32" providerId="ADAL" clId="{3F26B701-AADC-4668-AAA4-FB7BA2B947B1}" dt="2020-06-19T09:18:50.191" v="5170"/>
          <ac:spMkLst>
            <pc:docMk/>
            <pc:sldMk cId="2858277977" sldId="523"/>
            <ac:spMk id="1775" creationId="{4EC5E010-9FD0-4B16-8563-B038714D75B3}"/>
          </ac:spMkLst>
        </pc:spChg>
        <pc:spChg chg="mod">
          <ac:chgData name="Ragnhild Halvorsrud" userId="917ea340-fd63-490f-a7db-68428d24cf32" providerId="ADAL" clId="{3F26B701-AADC-4668-AAA4-FB7BA2B947B1}" dt="2020-06-19T09:18:50.191" v="5170"/>
          <ac:spMkLst>
            <pc:docMk/>
            <pc:sldMk cId="2858277977" sldId="523"/>
            <ac:spMk id="1776" creationId="{103484C0-FA0A-4C77-A349-8C63EA495CD8}"/>
          </ac:spMkLst>
        </pc:spChg>
        <pc:spChg chg="mod">
          <ac:chgData name="Ragnhild Halvorsrud" userId="917ea340-fd63-490f-a7db-68428d24cf32" providerId="ADAL" clId="{3F26B701-AADC-4668-AAA4-FB7BA2B947B1}" dt="2020-06-19T09:18:50.191" v="5170"/>
          <ac:spMkLst>
            <pc:docMk/>
            <pc:sldMk cId="2858277977" sldId="523"/>
            <ac:spMk id="1778" creationId="{1F76231C-DCDC-4263-84CF-CBCA09FE7B59}"/>
          </ac:spMkLst>
        </pc:spChg>
        <pc:spChg chg="mod">
          <ac:chgData name="Ragnhild Halvorsrud" userId="917ea340-fd63-490f-a7db-68428d24cf32" providerId="ADAL" clId="{3F26B701-AADC-4668-AAA4-FB7BA2B947B1}" dt="2020-06-19T09:18:50.191" v="5170"/>
          <ac:spMkLst>
            <pc:docMk/>
            <pc:sldMk cId="2858277977" sldId="523"/>
            <ac:spMk id="1779" creationId="{7C5095E2-06EA-40EE-B069-3590F4D74B53}"/>
          </ac:spMkLst>
        </pc:spChg>
        <pc:spChg chg="mod">
          <ac:chgData name="Ragnhild Halvorsrud" userId="917ea340-fd63-490f-a7db-68428d24cf32" providerId="ADAL" clId="{3F26B701-AADC-4668-AAA4-FB7BA2B947B1}" dt="2020-06-19T09:18:50.191" v="5170"/>
          <ac:spMkLst>
            <pc:docMk/>
            <pc:sldMk cId="2858277977" sldId="523"/>
            <ac:spMk id="1780" creationId="{69D19890-F604-48F0-B542-11FDDD7DB0D3}"/>
          </ac:spMkLst>
        </pc:spChg>
        <pc:spChg chg="mod">
          <ac:chgData name="Ragnhild Halvorsrud" userId="917ea340-fd63-490f-a7db-68428d24cf32" providerId="ADAL" clId="{3F26B701-AADC-4668-AAA4-FB7BA2B947B1}" dt="2020-06-19T09:18:50.191" v="5170"/>
          <ac:spMkLst>
            <pc:docMk/>
            <pc:sldMk cId="2858277977" sldId="523"/>
            <ac:spMk id="1781" creationId="{EFBABA49-1E89-42CC-B3EA-5F9D12A6B930}"/>
          </ac:spMkLst>
        </pc:spChg>
        <pc:spChg chg="mod">
          <ac:chgData name="Ragnhild Halvorsrud" userId="917ea340-fd63-490f-a7db-68428d24cf32" providerId="ADAL" clId="{3F26B701-AADC-4668-AAA4-FB7BA2B947B1}" dt="2020-06-19T09:18:50.191" v="5170"/>
          <ac:spMkLst>
            <pc:docMk/>
            <pc:sldMk cId="2858277977" sldId="523"/>
            <ac:spMk id="1782" creationId="{B8E6F0AF-6A5A-4312-BCBC-0DD5D5751D23}"/>
          </ac:spMkLst>
        </pc:spChg>
        <pc:spChg chg="mod">
          <ac:chgData name="Ragnhild Halvorsrud" userId="917ea340-fd63-490f-a7db-68428d24cf32" providerId="ADAL" clId="{3F26B701-AADC-4668-AAA4-FB7BA2B947B1}" dt="2020-06-19T09:18:50.191" v="5170"/>
          <ac:spMkLst>
            <pc:docMk/>
            <pc:sldMk cId="2858277977" sldId="523"/>
            <ac:spMk id="1783" creationId="{BCB2FCFD-3B48-4976-BD41-3D380F664116}"/>
          </ac:spMkLst>
        </pc:spChg>
        <pc:spChg chg="mod">
          <ac:chgData name="Ragnhild Halvorsrud" userId="917ea340-fd63-490f-a7db-68428d24cf32" providerId="ADAL" clId="{3F26B701-AADC-4668-AAA4-FB7BA2B947B1}" dt="2020-06-19T09:18:50.191" v="5170"/>
          <ac:spMkLst>
            <pc:docMk/>
            <pc:sldMk cId="2858277977" sldId="523"/>
            <ac:spMk id="1784" creationId="{194C339D-B984-41BC-9DA7-9350AC73E5BC}"/>
          </ac:spMkLst>
        </pc:spChg>
        <pc:spChg chg="mod">
          <ac:chgData name="Ragnhild Halvorsrud" userId="917ea340-fd63-490f-a7db-68428d24cf32" providerId="ADAL" clId="{3F26B701-AADC-4668-AAA4-FB7BA2B947B1}" dt="2020-06-19T09:18:50.191" v="5170"/>
          <ac:spMkLst>
            <pc:docMk/>
            <pc:sldMk cId="2858277977" sldId="523"/>
            <ac:spMk id="1785" creationId="{01B72102-4B21-4437-83E0-6158D2674F17}"/>
          </ac:spMkLst>
        </pc:spChg>
        <pc:spChg chg="mod">
          <ac:chgData name="Ragnhild Halvorsrud" userId="917ea340-fd63-490f-a7db-68428d24cf32" providerId="ADAL" clId="{3F26B701-AADC-4668-AAA4-FB7BA2B947B1}" dt="2020-06-19T09:18:50.191" v="5170"/>
          <ac:spMkLst>
            <pc:docMk/>
            <pc:sldMk cId="2858277977" sldId="523"/>
            <ac:spMk id="1787" creationId="{3C31EBFE-DCD6-40A1-B3C3-2F4677EE7C27}"/>
          </ac:spMkLst>
        </pc:spChg>
        <pc:spChg chg="mod">
          <ac:chgData name="Ragnhild Halvorsrud" userId="917ea340-fd63-490f-a7db-68428d24cf32" providerId="ADAL" clId="{3F26B701-AADC-4668-AAA4-FB7BA2B947B1}" dt="2020-06-19T09:18:50.191" v="5170"/>
          <ac:spMkLst>
            <pc:docMk/>
            <pc:sldMk cId="2858277977" sldId="523"/>
            <ac:spMk id="1788" creationId="{CCFFC448-FFF6-474B-B603-9308BEDB029E}"/>
          </ac:spMkLst>
        </pc:spChg>
        <pc:spChg chg="mod">
          <ac:chgData name="Ragnhild Halvorsrud" userId="917ea340-fd63-490f-a7db-68428d24cf32" providerId="ADAL" clId="{3F26B701-AADC-4668-AAA4-FB7BA2B947B1}" dt="2020-06-19T09:18:50.191" v="5170"/>
          <ac:spMkLst>
            <pc:docMk/>
            <pc:sldMk cId="2858277977" sldId="523"/>
            <ac:spMk id="1789" creationId="{E98694FB-6E84-4039-BD07-117A172515EE}"/>
          </ac:spMkLst>
        </pc:spChg>
        <pc:spChg chg="mod">
          <ac:chgData name="Ragnhild Halvorsrud" userId="917ea340-fd63-490f-a7db-68428d24cf32" providerId="ADAL" clId="{3F26B701-AADC-4668-AAA4-FB7BA2B947B1}" dt="2020-06-19T09:18:50.191" v="5170"/>
          <ac:spMkLst>
            <pc:docMk/>
            <pc:sldMk cId="2858277977" sldId="523"/>
            <ac:spMk id="1790" creationId="{1D798ABC-8D40-459C-B855-7248E3E51675}"/>
          </ac:spMkLst>
        </pc:spChg>
        <pc:spChg chg="mod">
          <ac:chgData name="Ragnhild Halvorsrud" userId="917ea340-fd63-490f-a7db-68428d24cf32" providerId="ADAL" clId="{3F26B701-AADC-4668-AAA4-FB7BA2B947B1}" dt="2020-06-19T09:18:50.191" v="5170"/>
          <ac:spMkLst>
            <pc:docMk/>
            <pc:sldMk cId="2858277977" sldId="523"/>
            <ac:spMk id="1791" creationId="{AFF565D8-F100-4B4E-AE5D-42D1F2CD78BB}"/>
          </ac:spMkLst>
        </pc:spChg>
        <pc:spChg chg="mod">
          <ac:chgData name="Ragnhild Halvorsrud" userId="917ea340-fd63-490f-a7db-68428d24cf32" providerId="ADAL" clId="{3F26B701-AADC-4668-AAA4-FB7BA2B947B1}" dt="2020-06-19T09:18:50.191" v="5170"/>
          <ac:spMkLst>
            <pc:docMk/>
            <pc:sldMk cId="2858277977" sldId="523"/>
            <ac:spMk id="1792" creationId="{9B1D2B73-32BF-43EF-8342-2385A13B0498}"/>
          </ac:spMkLst>
        </pc:spChg>
        <pc:spChg chg="mod">
          <ac:chgData name="Ragnhild Halvorsrud" userId="917ea340-fd63-490f-a7db-68428d24cf32" providerId="ADAL" clId="{3F26B701-AADC-4668-AAA4-FB7BA2B947B1}" dt="2020-06-19T09:18:50.191" v="5170"/>
          <ac:spMkLst>
            <pc:docMk/>
            <pc:sldMk cId="2858277977" sldId="523"/>
            <ac:spMk id="1793" creationId="{8C664C7E-10C5-425A-9647-F6581F3B4B5F}"/>
          </ac:spMkLst>
        </pc:spChg>
        <pc:spChg chg="mod">
          <ac:chgData name="Ragnhild Halvorsrud" userId="917ea340-fd63-490f-a7db-68428d24cf32" providerId="ADAL" clId="{3F26B701-AADC-4668-AAA4-FB7BA2B947B1}" dt="2020-06-19T09:18:50.191" v="5170"/>
          <ac:spMkLst>
            <pc:docMk/>
            <pc:sldMk cId="2858277977" sldId="523"/>
            <ac:spMk id="1794" creationId="{EB432766-6CE4-4252-AA6C-6F91BB7FAF6E}"/>
          </ac:spMkLst>
        </pc:spChg>
        <pc:spChg chg="mod">
          <ac:chgData name="Ragnhild Halvorsrud" userId="917ea340-fd63-490f-a7db-68428d24cf32" providerId="ADAL" clId="{3F26B701-AADC-4668-AAA4-FB7BA2B947B1}" dt="2020-06-19T09:18:50.191" v="5170"/>
          <ac:spMkLst>
            <pc:docMk/>
            <pc:sldMk cId="2858277977" sldId="523"/>
            <ac:spMk id="1796" creationId="{F609A85B-EFE9-4116-8126-9DA4E4EF4C8B}"/>
          </ac:spMkLst>
        </pc:spChg>
        <pc:spChg chg="mod">
          <ac:chgData name="Ragnhild Halvorsrud" userId="917ea340-fd63-490f-a7db-68428d24cf32" providerId="ADAL" clId="{3F26B701-AADC-4668-AAA4-FB7BA2B947B1}" dt="2020-06-19T09:18:50.191" v="5170"/>
          <ac:spMkLst>
            <pc:docMk/>
            <pc:sldMk cId="2858277977" sldId="523"/>
            <ac:spMk id="1797" creationId="{A62AEED5-BF2B-4A3A-8946-4A39532B2972}"/>
          </ac:spMkLst>
        </pc:spChg>
        <pc:spChg chg="mod">
          <ac:chgData name="Ragnhild Halvorsrud" userId="917ea340-fd63-490f-a7db-68428d24cf32" providerId="ADAL" clId="{3F26B701-AADC-4668-AAA4-FB7BA2B947B1}" dt="2020-06-19T09:18:50.191" v="5170"/>
          <ac:spMkLst>
            <pc:docMk/>
            <pc:sldMk cId="2858277977" sldId="523"/>
            <ac:spMk id="1798" creationId="{D2E17638-C1A3-4A1E-94E4-A618B8256C76}"/>
          </ac:spMkLst>
        </pc:spChg>
        <pc:spChg chg="mod">
          <ac:chgData name="Ragnhild Halvorsrud" userId="917ea340-fd63-490f-a7db-68428d24cf32" providerId="ADAL" clId="{3F26B701-AADC-4668-AAA4-FB7BA2B947B1}" dt="2020-06-19T09:18:50.191" v="5170"/>
          <ac:spMkLst>
            <pc:docMk/>
            <pc:sldMk cId="2858277977" sldId="523"/>
            <ac:spMk id="1799" creationId="{28C6DD42-2732-415E-9B5E-A46C52BCB10E}"/>
          </ac:spMkLst>
        </pc:spChg>
        <pc:spChg chg="mod">
          <ac:chgData name="Ragnhild Halvorsrud" userId="917ea340-fd63-490f-a7db-68428d24cf32" providerId="ADAL" clId="{3F26B701-AADC-4668-AAA4-FB7BA2B947B1}" dt="2020-06-19T09:18:50.191" v="5170"/>
          <ac:spMkLst>
            <pc:docMk/>
            <pc:sldMk cId="2858277977" sldId="523"/>
            <ac:spMk id="1800" creationId="{F5A1407E-7665-4B4C-BF66-9DA29DF676FB}"/>
          </ac:spMkLst>
        </pc:spChg>
        <pc:spChg chg="mod">
          <ac:chgData name="Ragnhild Halvorsrud" userId="917ea340-fd63-490f-a7db-68428d24cf32" providerId="ADAL" clId="{3F26B701-AADC-4668-AAA4-FB7BA2B947B1}" dt="2020-06-19T09:18:50.191" v="5170"/>
          <ac:spMkLst>
            <pc:docMk/>
            <pc:sldMk cId="2858277977" sldId="523"/>
            <ac:spMk id="1801" creationId="{D03EF830-D9CC-41C9-BA5A-B1F2F5890FF4}"/>
          </ac:spMkLst>
        </pc:spChg>
        <pc:spChg chg="mod">
          <ac:chgData name="Ragnhild Halvorsrud" userId="917ea340-fd63-490f-a7db-68428d24cf32" providerId="ADAL" clId="{3F26B701-AADC-4668-AAA4-FB7BA2B947B1}" dt="2020-06-19T09:18:50.191" v="5170"/>
          <ac:spMkLst>
            <pc:docMk/>
            <pc:sldMk cId="2858277977" sldId="523"/>
            <ac:spMk id="1802" creationId="{6A76A1AC-FF95-46BE-98B6-BF4093BBC6A2}"/>
          </ac:spMkLst>
        </pc:spChg>
        <pc:spChg chg="mod">
          <ac:chgData name="Ragnhild Halvorsrud" userId="917ea340-fd63-490f-a7db-68428d24cf32" providerId="ADAL" clId="{3F26B701-AADC-4668-AAA4-FB7BA2B947B1}" dt="2020-06-19T09:18:50.191" v="5170"/>
          <ac:spMkLst>
            <pc:docMk/>
            <pc:sldMk cId="2858277977" sldId="523"/>
            <ac:spMk id="1803" creationId="{F92AF27C-4299-4F29-816D-0EB5A544E213}"/>
          </ac:spMkLst>
        </pc:spChg>
        <pc:spChg chg="mod">
          <ac:chgData name="Ragnhild Halvorsrud" userId="917ea340-fd63-490f-a7db-68428d24cf32" providerId="ADAL" clId="{3F26B701-AADC-4668-AAA4-FB7BA2B947B1}" dt="2020-06-19T09:18:50.191" v="5170"/>
          <ac:spMkLst>
            <pc:docMk/>
            <pc:sldMk cId="2858277977" sldId="523"/>
            <ac:spMk id="1804" creationId="{E489F22A-43F3-4F02-AD88-BD624E38B93E}"/>
          </ac:spMkLst>
        </pc:spChg>
        <pc:spChg chg="mod">
          <ac:chgData name="Ragnhild Halvorsrud" userId="917ea340-fd63-490f-a7db-68428d24cf32" providerId="ADAL" clId="{3F26B701-AADC-4668-AAA4-FB7BA2B947B1}" dt="2020-06-19T09:18:50.191" v="5170"/>
          <ac:spMkLst>
            <pc:docMk/>
            <pc:sldMk cId="2858277977" sldId="523"/>
            <ac:spMk id="1805" creationId="{A57A3957-8FFF-41C3-961B-694A427C4048}"/>
          </ac:spMkLst>
        </pc:spChg>
        <pc:spChg chg="mod">
          <ac:chgData name="Ragnhild Halvorsrud" userId="917ea340-fd63-490f-a7db-68428d24cf32" providerId="ADAL" clId="{3F26B701-AADC-4668-AAA4-FB7BA2B947B1}" dt="2020-06-19T09:18:50.191" v="5170"/>
          <ac:spMkLst>
            <pc:docMk/>
            <pc:sldMk cId="2858277977" sldId="523"/>
            <ac:spMk id="1806" creationId="{0CB07C11-D3E3-4593-93BD-C42AEE2BEA59}"/>
          </ac:spMkLst>
        </pc:spChg>
        <pc:spChg chg="mod">
          <ac:chgData name="Ragnhild Halvorsrud" userId="917ea340-fd63-490f-a7db-68428d24cf32" providerId="ADAL" clId="{3F26B701-AADC-4668-AAA4-FB7BA2B947B1}" dt="2020-06-19T09:18:50.191" v="5170"/>
          <ac:spMkLst>
            <pc:docMk/>
            <pc:sldMk cId="2858277977" sldId="523"/>
            <ac:spMk id="1807" creationId="{A6BFCE8C-125D-4463-99BA-36813FFAEA93}"/>
          </ac:spMkLst>
        </pc:spChg>
        <pc:spChg chg="mod">
          <ac:chgData name="Ragnhild Halvorsrud" userId="917ea340-fd63-490f-a7db-68428d24cf32" providerId="ADAL" clId="{3F26B701-AADC-4668-AAA4-FB7BA2B947B1}" dt="2020-06-19T09:18:50.191" v="5170"/>
          <ac:spMkLst>
            <pc:docMk/>
            <pc:sldMk cId="2858277977" sldId="523"/>
            <ac:spMk id="1808" creationId="{31D9C5BA-1556-4C9E-B949-1057607B5841}"/>
          </ac:spMkLst>
        </pc:spChg>
        <pc:spChg chg="mod">
          <ac:chgData name="Ragnhild Halvorsrud" userId="917ea340-fd63-490f-a7db-68428d24cf32" providerId="ADAL" clId="{3F26B701-AADC-4668-AAA4-FB7BA2B947B1}" dt="2020-06-19T09:18:50.191" v="5170"/>
          <ac:spMkLst>
            <pc:docMk/>
            <pc:sldMk cId="2858277977" sldId="523"/>
            <ac:spMk id="1809" creationId="{B040BEB4-E701-4B95-8100-EED70E6AA731}"/>
          </ac:spMkLst>
        </pc:spChg>
        <pc:spChg chg="mod">
          <ac:chgData name="Ragnhild Halvorsrud" userId="917ea340-fd63-490f-a7db-68428d24cf32" providerId="ADAL" clId="{3F26B701-AADC-4668-AAA4-FB7BA2B947B1}" dt="2020-06-19T17:20:46.577" v="16407" actId="790"/>
          <ac:spMkLst>
            <pc:docMk/>
            <pc:sldMk cId="2858277977" sldId="523"/>
            <ac:spMk id="1823" creationId="{AC5B5BB0-AC4B-4FB6-8608-C59FF735BB7D}"/>
          </ac:spMkLst>
        </pc:spChg>
        <pc:spChg chg="mod">
          <ac:chgData name="Ragnhild Halvorsrud" userId="917ea340-fd63-490f-a7db-68428d24cf32" providerId="ADAL" clId="{3F26B701-AADC-4668-AAA4-FB7BA2B947B1}" dt="2020-06-19T17:20:46.579" v="16408" actId="790"/>
          <ac:spMkLst>
            <pc:docMk/>
            <pc:sldMk cId="2858277977" sldId="523"/>
            <ac:spMk id="1824" creationId="{5178C2E7-A371-434C-8FAD-BD5C7C981567}"/>
          </ac:spMkLst>
        </pc:spChg>
        <pc:spChg chg="mod">
          <ac:chgData name="Ragnhild Halvorsrud" userId="917ea340-fd63-490f-a7db-68428d24cf32" providerId="ADAL" clId="{3F26B701-AADC-4668-AAA4-FB7BA2B947B1}" dt="2020-06-19T17:20:46.580" v="16409" actId="790"/>
          <ac:spMkLst>
            <pc:docMk/>
            <pc:sldMk cId="2858277977" sldId="523"/>
            <ac:spMk id="1825" creationId="{0D0378BC-0880-45AE-BFE7-43260C384C85}"/>
          </ac:spMkLst>
        </pc:spChg>
        <pc:spChg chg="mod">
          <ac:chgData name="Ragnhild Halvorsrud" userId="917ea340-fd63-490f-a7db-68428d24cf32" providerId="ADAL" clId="{3F26B701-AADC-4668-AAA4-FB7BA2B947B1}" dt="2020-06-19T17:20:46.582" v="16410" actId="790"/>
          <ac:spMkLst>
            <pc:docMk/>
            <pc:sldMk cId="2858277977" sldId="523"/>
            <ac:spMk id="1826" creationId="{13A18651-87BC-49F5-BB41-74CB64C7D011}"/>
          </ac:spMkLst>
        </pc:spChg>
        <pc:spChg chg="mod">
          <ac:chgData name="Ragnhild Halvorsrud" userId="917ea340-fd63-490f-a7db-68428d24cf32" providerId="ADAL" clId="{3F26B701-AADC-4668-AAA4-FB7BA2B947B1}" dt="2020-06-19T17:20:46.584" v="16411" actId="790"/>
          <ac:spMkLst>
            <pc:docMk/>
            <pc:sldMk cId="2858277977" sldId="523"/>
            <ac:spMk id="1827" creationId="{A50B263C-A83A-4ABD-898F-619E30F5BB37}"/>
          </ac:spMkLst>
        </pc:spChg>
        <pc:spChg chg="mod">
          <ac:chgData name="Ragnhild Halvorsrud" userId="917ea340-fd63-490f-a7db-68428d24cf32" providerId="ADAL" clId="{3F26B701-AADC-4668-AAA4-FB7BA2B947B1}" dt="2020-06-19T17:20:46.586" v="16412" actId="790"/>
          <ac:spMkLst>
            <pc:docMk/>
            <pc:sldMk cId="2858277977" sldId="523"/>
            <ac:spMk id="1828" creationId="{F2E73FAB-C049-4322-B1A9-5E6CC50061A0}"/>
          </ac:spMkLst>
        </pc:spChg>
        <pc:spChg chg="mod">
          <ac:chgData name="Ragnhild Halvorsrud" userId="917ea340-fd63-490f-a7db-68428d24cf32" providerId="ADAL" clId="{3F26B701-AADC-4668-AAA4-FB7BA2B947B1}" dt="2020-06-19T17:20:46.588" v="16413" actId="790"/>
          <ac:spMkLst>
            <pc:docMk/>
            <pc:sldMk cId="2858277977" sldId="523"/>
            <ac:spMk id="1830" creationId="{4A86F07B-4A49-4086-BC5A-5C5172C9970E}"/>
          </ac:spMkLst>
        </pc:spChg>
        <pc:spChg chg="mod">
          <ac:chgData name="Ragnhild Halvorsrud" userId="917ea340-fd63-490f-a7db-68428d24cf32" providerId="ADAL" clId="{3F26B701-AADC-4668-AAA4-FB7BA2B947B1}" dt="2020-06-19T17:20:46.589" v="16414" actId="790"/>
          <ac:spMkLst>
            <pc:docMk/>
            <pc:sldMk cId="2858277977" sldId="523"/>
            <ac:spMk id="1831" creationId="{FBE8A330-4C77-42A3-9B77-BB45924DBF59}"/>
          </ac:spMkLst>
        </pc:spChg>
        <pc:spChg chg="mod">
          <ac:chgData name="Ragnhild Halvorsrud" userId="917ea340-fd63-490f-a7db-68428d24cf32" providerId="ADAL" clId="{3F26B701-AADC-4668-AAA4-FB7BA2B947B1}" dt="2020-06-19T17:20:46.591" v="16415" actId="790"/>
          <ac:spMkLst>
            <pc:docMk/>
            <pc:sldMk cId="2858277977" sldId="523"/>
            <ac:spMk id="1832" creationId="{B3548104-CAAA-4F87-8CC3-360A2BE2B9A6}"/>
          </ac:spMkLst>
        </pc:spChg>
        <pc:spChg chg="mod">
          <ac:chgData name="Ragnhild Halvorsrud" userId="917ea340-fd63-490f-a7db-68428d24cf32" providerId="ADAL" clId="{3F26B701-AADC-4668-AAA4-FB7BA2B947B1}" dt="2020-06-19T17:20:46.593" v="16416" actId="790"/>
          <ac:spMkLst>
            <pc:docMk/>
            <pc:sldMk cId="2858277977" sldId="523"/>
            <ac:spMk id="1833" creationId="{74EAFF41-5096-450C-BA75-2B4DE1C7C8DF}"/>
          </ac:spMkLst>
        </pc:spChg>
        <pc:spChg chg="mod">
          <ac:chgData name="Ragnhild Halvorsrud" userId="917ea340-fd63-490f-a7db-68428d24cf32" providerId="ADAL" clId="{3F26B701-AADC-4668-AAA4-FB7BA2B947B1}" dt="2020-06-19T17:20:46.594" v="16417" actId="790"/>
          <ac:spMkLst>
            <pc:docMk/>
            <pc:sldMk cId="2858277977" sldId="523"/>
            <ac:spMk id="1834" creationId="{80C99F64-5CFD-43D9-9CD5-67E603AA5511}"/>
          </ac:spMkLst>
        </pc:spChg>
        <pc:spChg chg="mod">
          <ac:chgData name="Ragnhild Halvorsrud" userId="917ea340-fd63-490f-a7db-68428d24cf32" providerId="ADAL" clId="{3F26B701-AADC-4668-AAA4-FB7BA2B947B1}" dt="2020-06-19T17:20:46.596" v="16418" actId="790"/>
          <ac:spMkLst>
            <pc:docMk/>
            <pc:sldMk cId="2858277977" sldId="523"/>
            <ac:spMk id="1835" creationId="{F2EE76D5-B0E8-4B4B-99FA-4B51AA075509}"/>
          </ac:spMkLst>
        </pc:spChg>
        <pc:spChg chg="mod">
          <ac:chgData name="Ragnhild Halvorsrud" userId="917ea340-fd63-490f-a7db-68428d24cf32" providerId="ADAL" clId="{3F26B701-AADC-4668-AAA4-FB7BA2B947B1}" dt="2020-06-19T17:20:46.598" v="16419" actId="790"/>
          <ac:spMkLst>
            <pc:docMk/>
            <pc:sldMk cId="2858277977" sldId="523"/>
            <ac:spMk id="1837" creationId="{12A8F3ED-3B86-4296-A454-C185F83E667E}"/>
          </ac:spMkLst>
        </pc:spChg>
        <pc:spChg chg="mod">
          <ac:chgData name="Ragnhild Halvorsrud" userId="917ea340-fd63-490f-a7db-68428d24cf32" providerId="ADAL" clId="{3F26B701-AADC-4668-AAA4-FB7BA2B947B1}" dt="2020-06-19T17:20:46.600" v="16420" actId="790"/>
          <ac:spMkLst>
            <pc:docMk/>
            <pc:sldMk cId="2858277977" sldId="523"/>
            <ac:spMk id="1838" creationId="{A1452094-8388-4B47-8B05-FB31F720FBCC}"/>
          </ac:spMkLst>
        </pc:spChg>
        <pc:spChg chg="mod">
          <ac:chgData name="Ragnhild Halvorsrud" userId="917ea340-fd63-490f-a7db-68428d24cf32" providerId="ADAL" clId="{3F26B701-AADC-4668-AAA4-FB7BA2B947B1}" dt="2020-06-19T17:20:46.602" v="16421" actId="790"/>
          <ac:spMkLst>
            <pc:docMk/>
            <pc:sldMk cId="2858277977" sldId="523"/>
            <ac:spMk id="1839" creationId="{98B5C07A-0902-41B4-A8A2-DDDA6A4FE536}"/>
          </ac:spMkLst>
        </pc:spChg>
        <pc:spChg chg="mod">
          <ac:chgData name="Ragnhild Halvorsrud" userId="917ea340-fd63-490f-a7db-68428d24cf32" providerId="ADAL" clId="{3F26B701-AADC-4668-AAA4-FB7BA2B947B1}" dt="2020-06-19T17:20:46.603" v="16422" actId="790"/>
          <ac:spMkLst>
            <pc:docMk/>
            <pc:sldMk cId="2858277977" sldId="523"/>
            <ac:spMk id="1840" creationId="{F555FBCE-7B1C-4EF2-AB82-EAB1E9EC2593}"/>
          </ac:spMkLst>
        </pc:spChg>
        <pc:spChg chg="mod">
          <ac:chgData name="Ragnhild Halvorsrud" userId="917ea340-fd63-490f-a7db-68428d24cf32" providerId="ADAL" clId="{3F26B701-AADC-4668-AAA4-FB7BA2B947B1}" dt="2020-06-19T17:20:46.605" v="16423" actId="790"/>
          <ac:spMkLst>
            <pc:docMk/>
            <pc:sldMk cId="2858277977" sldId="523"/>
            <ac:spMk id="1841" creationId="{D0A4BF54-E860-4235-BFBA-AF6E47E44707}"/>
          </ac:spMkLst>
        </pc:spChg>
        <pc:spChg chg="mod">
          <ac:chgData name="Ragnhild Halvorsrud" userId="917ea340-fd63-490f-a7db-68428d24cf32" providerId="ADAL" clId="{3F26B701-AADC-4668-AAA4-FB7BA2B947B1}" dt="2020-06-19T17:20:46.607" v="16424" actId="790"/>
          <ac:spMkLst>
            <pc:docMk/>
            <pc:sldMk cId="2858277977" sldId="523"/>
            <ac:spMk id="1842" creationId="{87705AEA-AA34-4AB6-91A2-FDD492788067}"/>
          </ac:spMkLst>
        </pc:spChg>
        <pc:spChg chg="mod">
          <ac:chgData name="Ragnhild Halvorsrud" userId="917ea340-fd63-490f-a7db-68428d24cf32" providerId="ADAL" clId="{3F26B701-AADC-4668-AAA4-FB7BA2B947B1}" dt="2020-06-19T17:20:46.610" v="16425" actId="790"/>
          <ac:spMkLst>
            <pc:docMk/>
            <pc:sldMk cId="2858277977" sldId="523"/>
            <ac:spMk id="1844" creationId="{B62BB80E-19D6-4BDF-9A24-4756CFC75836}"/>
          </ac:spMkLst>
        </pc:spChg>
        <pc:spChg chg="mod">
          <ac:chgData name="Ragnhild Halvorsrud" userId="917ea340-fd63-490f-a7db-68428d24cf32" providerId="ADAL" clId="{3F26B701-AADC-4668-AAA4-FB7BA2B947B1}" dt="2020-06-19T17:20:46.612" v="16426" actId="790"/>
          <ac:spMkLst>
            <pc:docMk/>
            <pc:sldMk cId="2858277977" sldId="523"/>
            <ac:spMk id="1845" creationId="{89FCEF25-4B3E-4C99-817D-1B2B539B9FB3}"/>
          </ac:spMkLst>
        </pc:spChg>
        <pc:spChg chg="mod">
          <ac:chgData name="Ragnhild Halvorsrud" userId="917ea340-fd63-490f-a7db-68428d24cf32" providerId="ADAL" clId="{3F26B701-AADC-4668-AAA4-FB7BA2B947B1}" dt="2020-06-19T17:20:46.614" v="16427" actId="790"/>
          <ac:spMkLst>
            <pc:docMk/>
            <pc:sldMk cId="2858277977" sldId="523"/>
            <ac:spMk id="1846" creationId="{9431A7BF-7FF9-45AD-96C8-6D7F34C3E910}"/>
          </ac:spMkLst>
        </pc:spChg>
        <pc:spChg chg="mod">
          <ac:chgData name="Ragnhild Halvorsrud" userId="917ea340-fd63-490f-a7db-68428d24cf32" providerId="ADAL" clId="{3F26B701-AADC-4668-AAA4-FB7BA2B947B1}" dt="2020-06-19T17:20:46.616" v="16428" actId="790"/>
          <ac:spMkLst>
            <pc:docMk/>
            <pc:sldMk cId="2858277977" sldId="523"/>
            <ac:spMk id="1847" creationId="{085429D2-C893-4471-B274-C6D6B62CE9DB}"/>
          </ac:spMkLst>
        </pc:spChg>
        <pc:spChg chg="mod">
          <ac:chgData name="Ragnhild Halvorsrud" userId="917ea340-fd63-490f-a7db-68428d24cf32" providerId="ADAL" clId="{3F26B701-AADC-4668-AAA4-FB7BA2B947B1}" dt="2020-06-19T17:20:46.617" v="16429" actId="790"/>
          <ac:spMkLst>
            <pc:docMk/>
            <pc:sldMk cId="2858277977" sldId="523"/>
            <ac:spMk id="1848" creationId="{C7429C65-43E2-4C18-A0AD-AFF6B937F189}"/>
          </ac:spMkLst>
        </pc:spChg>
        <pc:spChg chg="mod">
          <ac:chgData name="Ragnhild Halvorsrud" userId="917ea340-fd63-490f-a7db-68428d24cf32" providerId="ADAL" clId="{3F26B701-AADC-4668-AAA4-FB7BA2B947B1}" dt="2020-06-19T17:20:46.619" v="16430" actId="790"/>
          <ac:spMkLst>
            <pc:docMk/>
            <pc:sldMk cId="2858277977" sldId="523"/>
            <ac:spMk id="1849" creationId="{7DE181A7-A956-4B28-917C-A03E170AB037}"/>
          </ac:spMkLst>
        </pc:spChg>
        <pc:spChg chg="mod">
          <ac:chgData name="Ragnhild Halvorsrud" userId="917ea340-fd63-490f-a7db-68428d24cf32" providerId="ADAL" clId="{3F26B701-AADC-4668-AAA4-FB7BA2B947B1}" dt="2020-06-19T17:20:46.621" v="16431" actId="790"/>
          <ac:spMkLst>
            <pc:docMk/>
            <pc:sldMk cId="2858277977" sldId="523"/>
            <ac:spMk id="1851" creationId="{99D64769-5921-4BB5-A95F-9B400988392E}"/>
          </ac:spMkLst>
        </pc:spChg>
        <pc:spChg chg="mod">
          <ac:chgData name="Ragnhild Halvorsrud" userId="917ea340-fd63-490f-a7db-68428d24cf32" providerId="ADAL" clId="{3F26B701-AADC-4668-AAA4-FB7BA2B947B1}" dt="2020-06-19T17:20:46.623" v="16432" actId="790"/>
          <ac:spMkLst>
            <pc:docMk/>
            <pc:sldMk cId="2858277977" sldId="523"/>
            <ac:spMk id="1852" creationId="{E90884A8-4C56-4696-BE5C-94784E7A9C85}"/>
          </ac:spMkLst>
        </pc:spChg>
        <pc:spChg chg="mod">
          <ac:chgData name="Ragnhild Halvorsrud" userId="917ea340-fd63-490f-a7db-68428d24cf32" providerId="ADAL" clId="{3F26B701-AADC-4668-AAA4-FB7BA2B947B1}" dt="2020-06-19T17:20:46.624" v="16433" actId="790"/>
          <ac:spMkLst>
            <pc:docMk/>
            <pc:sldMk cId="2858277977" sldId="523"/>
            <ac:spMk id="1853" creationId="{88B25F9B-AF6D-413A-8264-86F56BDB7127}"/>
          </ac:spMkLst>
        </pc:spChg>
        <pc:spChg chg="mod">
          <ac:chgData name="Ragnhild Halvorsrud" userId="917ea340-fd63-490f-a7db-68428d24cf32" providerId="ADAL" clId="{3F26B701-AADC-4668-AAA4-FB7BA2B947B1}" dt="2020-06-19T17:20:46.626" v="16434" actId="790"/>
          <ac:spMkLst>
            <pc:docMk/>
            <pc:sldMk cId="2858277977" sldId="523"/>
            <ac:spMk id="1854" creationId="{2478AF74-FBF6-43B5-B27F-5F2ABD478360}"/>
          </ac:spMkLst>
        </pc:spChg>
        <pc:spChg chg="mod">
          <ac:chgData name="Ragnhild Halvorsrud" userId="917ea340-fd63-490f-a7db-68428d24cf32" providerId="ADAL" clId="{3F26B701-AADC-4668-AAA4-FB7BA2B947B1}" dt="2020-06-19T17:20:46.628" v="16435" actId="790"/>
          <ac:spMkLst>
            <pc:docMk/>
            <pc:sldMk cId="2858277977" sldId="523"/>
            <ac:spMk id="1855" creationId="{36DEC0CD-8DF3-4C23-852A-6F09429FA5BB}"/>
          </ac:spMkLst>
        </pc:spChg>
        <pc:spChg chg="mod">
          <ac:chgData name="Ragnhild Halvorsrud" userId="917ea340-fd63-490f-a7db-68428d24cf32" providerId="ADAL" clId="{3F26B701-AADC-4668-AAA4-FB7BA2B947B1}" dt="2020-06-19T17:20:46.629" v="16436" actId="790"/>
          <ac:spMkLst>
            <pc:docMk/>
            <pc:sldMk cId="2858277977" sldId="523"/>
            <ac:spMk id="1856" creationId="{E4C10C31-0A0C-4582-BB3E-992804D751FD}"/>
          </ac:spMkLst>
        </pc:spChg>
        <pc:spChg chg="mod">
          <ac:chgData name="Ragnhild Halvorsrud" userId="917ea340-fd63-490f-a7db-68428d24cf32" providerId="ADAL" clId="{3F26B701-AADC-4668-AAA4-FB7BA2B947B1}" dt="2020-06-19T17:20:46.631" v="16437" actId="790"/>
          <ac:spMkLst>
            <pc:docMk/>
            <pc:sldMk cId="2858277977" sldId="523"/>
            <ac:spMk id="1857" creationId="{C0C2B968-F374-424C-9358-49C9C6D3C1A5}"/>
          </ac:spMkLst>
        </pc:spChg>
        <pc:spChg chg="mod">
          <ac:chgData name="Ragnhild Halvorsrud" userId="917ea340-fd63-490f-a7db-68428d24cf32" providerId="ADAL" clId="{3F26B701-AADC-4668-AAA4-FB7BA2B947B1}" dt="2020-06-19T17:20:46.633" v="16438" actId="790"/>
          <ac:spMkLst>
            <pc:docMk/>
            <pc:sldMk cId="2858277977" sldId="523"/>
            <ac:spMk id="1858" creationId="{0C4CDB6A-4229-4897-8DE5-1ACF7D2BDBD6}"/>
          </ac:spMkLst>
        </pc:spChg>
        <pc:spChg chg="mod">
          <ac:chgData name="Ragnhild Halvorsrud" userId="917ea340-fd63-490f-a7db-68428d24cf32" providerId="ADAL" clId="{3F26B701-AADC-4668-AAA4-FB7BA2B947B1}" dt="2020-06-19T17:20:46.635" v="16439" actId="790"/>
          <ac:spMkLst>
            <pc:docMk/>
            <pc:sldMk cId="2858277977" sldId="523"/>
            <ac:spMk id="1859" creationId="{A8BA3192-5897-4610-A8EC-3F680A5D381C}"/>
          </ac:spMkLst>
        </pc:spChg>
        <pc:spChg chg="mod">
          <ac:chgData name="Ragnhild Halvorsrud" userId="917ea340-fd63-490f-a7db-68428d24cf32" providerId="ADAL" clId="{3F26B701-AADC-4668-AAA4-FB7BA2B947B1}" dt="2020-06-19T17:20:46.636" v="16440" actId="790"/>
          <ac:spMkLst>
            <pc:docMk/>
            <pc:sldMk cId="2858277977" sldId="523"/>
            <ac:spMk id="1860" creationId="{F6F3ECEE-F060-4DD2-9F55-F8F2D29246EC}"/>
          </ac:spMkLst>
        </pc:spChg>
        <pc:spChg chg="mod">
          <ac:chgData name="Ragnhild Halvorsrud" userId="917ea340-fd63-490f-a7db-68428d24cf32" providerId="ADAL" clId="{3F26B701-AADC-4668-AAA4-FB7BA2B947B1}" dt="2020-06-19T17:20:46.638" v="16441" actId="790"/>
          <ac:spMkLst>
            <pc:docMk/>
            <pc:sldMk cId="2858277977" sldId="523"/>
            <ac:spMk id="1861" creationId="{B5F35C68-EC39-4D75-BCC7-E23C8E41AE6D}"/>
          </ac:spMkLst>
        </pc:spChg>
        <pc:spChg chg="mod">
          <ac:chgData name="Ragnhild Halvorsrud" userId="917ea340-fd63-490f-a7db-68428d24cf32" providerId="ADAL" clId="{3F26B701-AADC-4668-AAA4-FB7BA2B947B1}" dt="2020-06-19T17:20:46.731" v="16490" actId="790"/>
          <ac:spMkLst>
            <pc:docMk/>
            <pc:sldMk cId="2858277977" sldId="523"/>
            <ac:spMk id="1873" creationId="{E0742927-1CC8-4ADC-9DD4-5EAD3300026A}"/>
          </ac:spMkLst>
        </pc:spChg>
        <pc:spChg chg="mod">
          <ac:chgData name="Ragnhild Halvorsrud" userId="917ea340-fd63-490f-a7db-68428d24cf32" providerId="ADAL" clId="{3F26B701-AADC-4668-AAA4-FB7BA2B947B1}" dt="2020-06-19T17:20:46.733" v="16491" actId="790"/>
          <ac:spMkLst>
            <pc:docMk/>
            <pc:sldMk cId="2858277977" sldId="523"/>
            <ac:spMk id="1874" creationId="{68BEB3C4-87A5-4ACC-AF2B-B9BD93D6D32F}"/>
          </ac:spMkLst>
        </pc:spChg>
        <pc:spChg chg="mod">
          <ac:chgData name="Ragnhild Halvorsrud" userId="917ea340-fd63-490f-a7db-68428d24cf32" providerId="ADAL" clId="{3F26B701-AADC-4668-AAA4-FB7BA2B947B1}" dt="2020-06-19T17:20:46.734" v="16492" actId="790"/>
          <ac:spMkLst>
            <pc:docMk/>
            <pc:sldMk cId="2858277977" sldId="523"/>
            <ac:spMk id="1875" creationId="{A5FB9B56-9FC1-409A-AF22-EA68B9ED165A}"/>
          </ac:spMkLst>
        </pc:spChg>
        <pc:spChg chg="mod">
          <ac:chgData name="Ragnhild Halvorsrud" userId="917ea340-fd63-490f-a7db-68428d24cf32" providerId="ADAL" clId="{3F26B701-AADC-4668-AAA4-FB7BA2B947B1}" dt="2020-06-19T17:20:46.736" v="16493" actId="790"/>
          <ac:spMkLst>
            <pc:docMk/>
            <pc:sldMk cId="2858277977" sldId="523"/>
            <ac:spMk id="1876" creationId="{42560089-0D9E-4DCE-83BA-FA789AA17126}"/>
          </ac:spMkLst>
        </pc:spChg>
        <pc:spChg chg="mod">
          <ac:chgData name="Ragnhild Halvorsrud" userId="917ea340-fd63-490f-a7db-68428d24cf32" providerId="ADAL" clId="{3F26B701-AADC-4668-AAA4-FB7BA2B947B1}" dt="2020-06-19T17:20:46.738" v="16494" actId="790"/>
          <ac:spMkLst>
            <pc:docMk/>
            <pc:sldMk cId="2858277977" sldId="523"/>
            <ac:spMk id="1877" creationId="{98E7F9C0-CED4-44E2-B370-53F6458AEFD4}"/>
          </ac:spMkLst>
        </pc:spChg>
        <pc:spChg chg="mod">
          <ac:chgData name="Ragnhild Halvorsrud" userId="917ea340-fd63-490f-a7db-68428d24cf32" providerId="ADAL" clId="{3F26B701-AADC-4668-AAA4-FB7BA2B947B1}" dt="2020-06-19T17:20:46.739" v="16495" actId="790"/>
          <ac:spMkLst>
            <pc:docMk/>
            <pc:sldMk cId="2858277977" sldId="523"/>
            <ac:spMk id="1879" creationId="{5BD2720A-D5A7-42D6-8C93-149829E019A3}"/>
          </ac:spMkLst>
        </pc:spChg>
        <pc:spChg chg="mod">
          <ac:chgData name="Ragnhild Halvorsrud" userId="917ea340-fd63-490f-a7db-68428d24cf32" providerId="ADAL" clId="{3F26B701-AADC-4668-AAA4-FB7BA2B947B1}" dt="2020-06-19T17:20:46.741" v="16496" actId="790"/>
          <ac:spMkLst>
            <pc:docMk/>
            <pc:sldMk cId="2858277977" sldId="523"/>
            <ac:spMk id="1880" creationId="{D77E0A4E-2F8C-46AC-A3E8-44A5083A3744}"/>
          </ac:spMkLst>
        </pc:spChg>
        <pc:spChg chg="mod">
          <ac:chgData name="Ragnhild Halvorsrud" userId="917ea340-fd63-490f-a7db-68428d24cf32" providerId="ADAL" clId="{3F26B701-AADC-4668-AAA4-FB7BA2B947B1}" dt="2020-06-19T17:20:46.743" v="16497" actId="790"/>
          <ac:spMkLst>
            <pc:docMk/>
            <pc:sldMk cId="2858277977" sldId="523"/>
            <ac:spMk id="1881" creationId="{38DC9575-CCE1-47FB-9E97-139E21C31CF7}"/>
          </ac:spMkLst>
        </pc:spChg>
        <pc:spChg chg="mod">
          <ac:chgData name="Ragnhild Halvorsrud" userId="917ea340-fd63-490f-a7db-68428d24cf32" providerId="ADAL" clId="{3F26B701-AADC-4668-AAA4-FB7BA2B947B1}" dt="2020-06-19T17:20:46.744" v="16498" actId="790"/>
          <ac:spMkLst>
            <pc:docMk/>
            <pc:sldMk cId="2858277977" sldId="523"/>
            <ac:spMk id="1882" creationId="{6F9DB253-6CD7-4D32-9AAD-AD775ECC4143}"/>
          </ac:spMkLst>
        </pc:spChg>
        <pc:spChg chg="mod">
          <ac:chgData name="Ragnhild Halvorsrud" userId="917ea340-fd63-490f-a7db-68428d24cf32" providerId="ADAL" clId="{3F26B701-AADC-4668-AAA4-FB7BA2B947B1}" dt="2020-06-19T17:20:46.746" v="16499" actId="790"/>
          <ac:spMkLst>
            <pc:docMk/>
            <pc:sldMk cId="2858277977" sldId="523"/>
            <ac:spMk id="1883" creationId="{A05F62F5-3EAD-4565-860A-25606DAF08DF}"/>
          </ac:spMkLst>
        </pc:spChg>
        <pc:spChg chg="mod">
          <ac:chgData name="Ragnhild Halvorsrud" userId="917ea340-fd63-490f-a7db-68428d24cf32" providerId="ADAL" clId="{3F26B701-AADC-4668-AAA4-FB7BA2B947B1}" dt="2020-06-19T17:20:46.748" v="16500" actId="790"/>
          <ac:spMkLst>
            <pc:docMk/>
            <pc:sldMk cId="2858277977" sldId="523"/>
            <ac:spMk id="1885" creationId="{449B8F0C-7C22-415B-B1BB-F070395ECCA8}"/>
          </ac:spMkLst>
        </pc:spChg>
        <pc:spChg chg="mod">
          <ac:chgData name="Ragnhild Halvorsrud" userId="917ea340-fd63-490f-a7db-68428d24cf32" providerId="ADAL" clId="{3F26B701-AADC-4668-AAA4-FB7BA2B947B1}" dt="2020-06-19T17:20:46.750" v="16501" actId="790"/>
          <ac:spMkLst>
            <pc:docMk/>
            <pc:sldMk cId="2858277977" sldId="523"/>
            <ac:spMk id="1886" creationId="{0FC9ACF9-8032-4213-B257-ADEED30A3BC8}"/>
          </ac:spMkLst>
        </pc:spChg>
        <pc:spChg chg="mod">
          <ac:chgData name="Ragnhild Halvorsrud" userId="917ea340-fd63-490f-a7db-68428d24cf32" providerId="ADAL" clId="{3F26B701-AADC-4668-AAA4-FB7BA2B947B1}" dt="2020-06-19T17:20:46.751" v="16502" actId="790"/>
          <ac:spMkLst>
            <pc:docMk/>
            <pc:sldMk cId="2858277977" sldId="523"/>
            <ac:spMk id="1887" creationId="{AC9B2562-4985-4A08-995A-AD38DF7A432E}"/>
          </ac:spMkLst>
        </pc:spChg>
        <pc:spChg chg="mod">
          <ac:chgData name="Ragnhild Halvorsrud" userId="917ea340-fd63-490f-a7db-68428d24cf32" providerId="ADAL" clId="{3F26B701-AADC-4668-AAA4-FB7BA2B947B1}" dt="2020-06-19T17:20:46.753" v="16503" actId="790"/>
          <ac:spMkLst>
            <pc:docMk/>
            <pc:sldMk cId="2858277977" sldId="523"/>
            <ac:spMk id="1888" creationId="{0417C61E-88D0-4FE2-A1AA-416C8B2DEF3B}"/>
          </ac:spMkLst>
        </pc:spChg>
        <pc:spChg chg="mod">
          <ac:chgData name="Ragnhild Halvorsrud" userId="917ea340-fd63-490f-a7db-68428d24cf32" providerId="ADAL" clId="{3F26B701-AADC-4668-AAA4-FB7BA2B947B1}" dt="2020-06-19T17:20:46.755" v="16504" actId="790"/>
          <ac:spMkLst>
            <pc:docMk/>
            <pc:sldMk cId="2858277977" sldId="523"/>
            <ac:spMk id="1889" creationId="{11F64C31-5D71-4D6C-BFDC-270BB157F6C7}"/>
          </ac:spMkLst>
        </pc:spChg>
        <pc:spChg chg="mod">
          <ac:chgData name="Ragnhild Halvorsrud" userId="917ea340-fd63-490f-a7db-68428d24cf32" providerId="ADAL" clId="{3F26B701-AADC-4668-AAA4-FB7BA2B947B1}" dt="2020-06-19T17:20:46.757" v="16505" actId="790"/>
          <ac:spMkLst>
            <pc:docMk/>
            <pc:sldMk cId="2858277977" sldId="523"/>
            <ac:spMk id="1891" creationId="{48BFE854-0BF0-41A8-9E6F-6B98E8C5D607}"/>
          </ac:spMkLst>
        </pc:spChg>
        <pc:spChg chg="mod">
          <ac:chgData name="Ragnhild Halvorsrud" userId="917ea340-fd63-490f-a7db-68428d24cf32" providerId="ADAL" clId="{3F26B701-AADC-4668-AAA4-FB7BA2B947B1}" dt="2020-06-19T17:20:46.759" v="16506" actId="790"/>
          <ac:spMkLst>
            <pc:docMk/>
            <pc:sldMk cId="2858277977" sldId="523"/>
            <ac:spMk id="1892" creationId="{2A2B3EBA-1AE8-4ED1-8028-CE36A315507B}"/>
          </ac:spMkLst>
        </pc:spChg>
        <pc:spChg chg="mod">
          <ac:chgData name="Ragnhild Halvorsrud" userId="917ea340-fd63-490f-a7db-68428d24cf32" providerId="ADAL" clId="{3F26B701-AADC-4668-AAA4-FB7BA2B947B1}" dt="2020-06-19T17:20:46.760" v="16507" actId="790"/>
          <ac:spMkLst>
            <pc:docMk/>
            <pc:sldMk cId="2858277977" sldId="523"/>
            <ac:spMk id="1893" creationId="{F3B89FD8-1015-44EA-B709-6D2D3AA3B1DE}"/>
          </ac:spMkLst>
        </pc:spChg>
        <pc:spChg chg="mod">
          <ac:chgData name="Ragnhild Halvorsrud" userId="917ea340-fd63-490f-a7db-68428d24cf32" providerId="ADAL" clId="{3F26B701-AADC-4668-AAA4-FB7BA2B947B1}" dt="2020-06-19T17:20:46.762" v="16508" actId="790"/>
          <ac:spMkLst>
            <pc:docMk/>
            <pc:sldMk cId="2858277977" sldId="523"/>
            <ac:spMk id="1894" creationId="{66F992B0-6062-4310-B1F2-0C326B1F3101}"/>
          </ac:spMkLst>
        </pc:spChg>
        <pc:spChg chg="mod">
          <ac:chgData name="Ragnhild Halvorsrud" userId="917ea340-fd63-490f-a7db-68428d24cf32" providerId="ADAL" clId="{3F26B701-AADC-4668-AAA4-FB7BA2B947B1}" dt="2020-06-19T17:20:46.764" v="16509" actId="790"/>
          <ac:spMkLst>
            <pc:docMk/>
            <pc:sldMk cId="2858277977" sldId="523"/>
            <ac:spMk id="1895" creationId="{2CD1BC3A-965E-4234-8C71-7205126B5262}"/>
          </ac:spMkLst>
        </pc:spChg>
        <pc:spChg chg="mod">
          <ac:chgData name="Ragnhild Halvorsrud" userId="917ea340-fd63-490f-a7db-68428d24cf32" providerId="ADAL" clId="{3F26B701-AADC-4668-AAA4-FB7BA2B947B1}" dt="2020-06-19T17:20:46.765" v="16510" actId="790"/>
          <ac:spMkLst>
            <pc:docMk/>
            <pc:sldMk cId="2858277977" sldId="523"/>
            <ac:spMk id="1896" creationId="{51FB2BA8-23DF-4756-95CF-1ABD2B54FAE9}"/>
          </ac:spMkLst>
        </pc:spChg>
        <pc:spChg chg="mod">
          <ac:chgData name="Ragnhild Halvorsrud" userId="917ea340-fd63-490f-a7db-68428d24cf32" providerId="ADAL" clId="{3F26B701-AADC-4668-AAA4-FB7BA2B947B1}" dt="2020-06-19T17:20:46.767" v="16511" actId="790"/>
          <ac:spMkLst>
            <pc:docMk/>
            <pc:sldMk cId="2858277977" sldId="523"/>
            <ac:spMk id="1897" creationId="{248EB943-8700-4EFD-A5CA-594F2F02EE2F}"/>
          </ac:spMkLst>
        </pc:spChg>
        <pc:spChg chg="mod">
          <ac:chgData name="Ragnhild Halvorsrud" userId="917ea340-fd63-490f-a7db-68428d24cf32" providerId="ADAL" clId="{3F26B701-AADC-4668-AAA4-FB7BA2B947B1}" dt="2020-06-19T17:20:46.769" v="16512" actId="790"/>
          <ac:spMkLst>
            <pc:docMk/>
            <pc:sldMk cId="2858277977" sldId="523"/>
            <ac:spMk id="1898" creationId="{C9908F9B-8F34-4583-AAEE-B46E8F444F8C}"/>
          </ac:spMkLst>
        </pc:spChg>
        <pc:spChg chg="mod">
          <ac:chgData name="Ragnhild Halvorsrud" userId="917ea340-fd63-490f-a7db-68428d24cf32" providerId="ADAL" clId="{3F26B701-AADC-4668-AAA4-FB7BA2B947B1}" dt="2020-06-19T17:20:46.771" v="16513" actId="790"/>
          <ac:spMkLst>
            <pc:docMk/>
            <pc:sldMk cId="2858277977" sldId="523"/>
            <ac:spMk id="1899" creationId="{7E6CB0FF-8990-4ABD-9A45-4235316DE64E}"/>
          </ac:spMkLst>
        </pc:spChg>
        <pc:spChg chg="mod">
          <ac:chgData name="Ragnhild Halvorsrud" userId="917ea340-fd63-490f-a7db-68428d24cf32" providerId="ADAL" clId="{3F26B701-AADC-4668-AAA4-FB7BA2B947B1}" dt="2020-06-19T17:20:46.774" v="16514" actId="790"/>
          <ac:spMkLst>
            <pc:docMk/>
            <pc:sldMk cId="2858277977" sldId="523"/>
            <ac:spMk id="1907" creationId="{4F8E1829-7F7E-47EF-8581-E52C00E4037F}"/>
          </ac:spMkLst>
        </pc:spChg>
        <pc:spChg chg="mod">
          <ac:chgData name="Ragnhild Halvorsrud" userId="917ea340-fd63-490f-a7db-68428d24cf32" providerId="ADAL" clId="{3F26B701-AADC-4668-AAA4-FB7BA2B947B1}" dt="2020-06-19T17:20:46.776" v="16515" actId="790"/>
          <ac:spMkLst>
            <pc:docMk/>
            <pc:sldMk cId="2858277977" sldId="523"/>
            <ac:spMk id="1909" creationId="{C3862399-BBA6-440D-BAF9-F7F3632C4E60}"/>
          </ac:spMkLst>
        </pc:spChg>
        <pc:spChg chg="mod">
          <ac:chgData name="Ragnhild Halvorsrud" userId="917ea340-fd63-490f-a7db-68428d24cf32" providerId="ADAL" clId="{3F26B701-AADC-4668-AAA4-FB7BA2B947B1}" dt="2020-06-19T17:20:46.779" v="16516" actId="790"/>
          <ac:spMkLst>
            <pc:docMk/>
            <pc:sldMk cId="2858277977" sldId="523"/>
            <ac:spMk id="1912" creationId="{697E3F84-F1C5-40A8-9FD4-88B050F93213}"/>
          </ac:spMkLst>
        </pc:spChg>
        <pc:spChg chg="mod">
          <ac:chgData name="Ragnhild Halvorsrud" userId="917ea340-fd63-490f-a7db-68428d24cf32" providerId="ADAL" clId="{3F26B701-AADC-4668-AAA4-FB7BA2B947B1}" dt="2020-06-19T17:20:46.780" v="16517" actId="790"/>
          <ac:spMkLst>
            <pc:docMk/>
            <pc:sldMk cId="2858277977" sldId="523"/>
            <ac:spMk id="1913" creationId="{987887CC-BE40-48D7-A103-74AC637B9936}"/>
          </ac:spMkLst>
        </pc:spChg>
        <pc:spChg chg="mod">
          <ac:chgData name="Ragnhild Halvorsrud" userId="917ea340-fd63-490f-a7db-68428d24cf32" providerId="ADAL" clId="{3F26B701-AADC-4668-AAA4-FB7BA2B947B1}" dt="2020-06-19T17:20:46.782" v="16518" actId="790"/>
          <ac:spMkLst>
            <pc:docMk/>
            <pc:sldMk cId="2858277977" sldId="523"/>
            <ac:spMk id="1916" creationId="{EAFB482D-98A3-4A10-A0FF-E23EDC6B8A4F}"/>
          </ac:spMkLst>
        </pc:spChg>
        <pc:spChg chg="mod">
          <ac:chgData name="Ragnhild Halvorsrud" userId="917ea340-fd63-490f-a7db-68428d24cf32" providerId="ADAL" clId="{3F26B701-AADC-4668-AAA4-FB7BA2B947B1}" dt="2020-06-19T17:20:46.784" v="16519" actId="790"/>
          <ac:spMkLst>
            <pc:docMk/>
            <pc:sldMk cId="2858277977" sldId="523"/>
            <ac:spMk id="1917" creationId="{9AF80270-9380-444D-A095-4054F6301175}"/>
          </ac:spMkLst>
        </pc:spChg>
        <pc:spChg chg="mod">
          <ac:chgData name="Ragnhild Halvorsrud" userId="917ea340-fd63-490f-a7db-68428d24cf32" providerId="ADAL" clId="{3F26B701-AADC-4668-AAA4-FB7BA2B947B1}" dt="2020-06-19T17:20:46.786" v="16520" actId="790"/>
          <ac:spMkLst>
            <pc:docMk/>
            <pc:sldMk cId="2858277977" sldId="523"/>
            <ac:spMk id="1919" creationId="{4AFD7C99-9321-4A86-9E05-65D66C093A59}"/>
          </ac:spMkLst>
        </pc:spChg>
        <pc:spChg chg="mod">
          <ac:chgData name="Ragnhild Halvorsrud" userId="917ea340-fd63-490f-a7db-68428d24cf32" providerId="ADAL" clId="{3F26B701-AADC-4668-AAA4-FB7BA2B947B1}" dt="2020-06-19T17:20:46.788" v="16521" actId="790"/>
          <ac:spMkLst>
            <pc:docMk/>
            <pc:sldMk cId="2858277977" sldId="523"/>
            <ac:spMk id="1922" creationId="{3AC3554C-99E7-47B8-A65A-CBEE369CEEB7}"/>
          </ac:spMkLst>
        </pc:spChg>
        <pc:spChg chg="mod">
          <ac:chgData name="Ragnhild Halvorsrud" userId="917ea340-fd63-490f-a7db-68428d24cf32" providerId="ADAL" clId="{3F26B701-AADC-4668-AAA4-FB7BA2B947B1}" dt="2020-06-19T17:20:46.790" v="16522" actId="790"/>
          <ac:spMkLst>
            <pc:docMk/>
            <pc:sldMk cId="2858277977" sldId="523"/>
            <ac:spMk id="1923" creationId="{75B3550E-DD14-4302-83C3-BB6D0006C7CE}"/>
          </ac:spMkLst>
        </pc:spChg>
        <pc:spChg chg="mod">
          <ac:chgData name="Ragnhild Halvorsrud" userId="917ea340-fd63-490f-a7db-68428d24cf32" providerId="ADAL" clId="{3F26B701-AADC-4668-AAA4-FB7BA2B947B1}" dt="2020-06-19T17:20:46.792" v="16523" actId="790"/>
          <ac:spMkLst>
            <pc:docMk/>
            <pc:sldMk cId="2858277977" sldId="523"/>
            <ac:spMk id="1924" creationId="{CFF11CF3-CCF1-4C97-B88A-B73CA6690AAB}"/>
          </ac:spMkLst>
        </pc:spChg>
        <pc:spChg chg="mod">
          <ac:chgData name="Ragnhild Halvorsrud" userId="917ea340-fd63-490f-a7db-68428d24cf32" providerId="ADAL" clId="{3F26B701-AADC-4668-AAA4-FB7BA2B947B1}" dt="2020-06-19T17:20:46.794" v="16524" actId="790"/>
          <ac:spMkLst>
            <pc:docMk/>
            <pc:sldMk cId="2858277977" sldId="523"/>
            <ac:spMk id="1925" creationId="{01F41E8F-2AD7-4313-AE8E-1B855AF37B1C}"/>
          </ac:spMkLst>
        </pc:spChg>
        <pc:spChg chg="mod">
          <ac:chgData name="Ragnhild Halvorsrud" userId="917ea340-fd63-490f-a7db-68428d24cf32" providerId="ADAL" clId="{3F26B701-AADC-4668-AAA4-FB7BA2B947B1}" dt="2020-06-19T17:20:46.796" v="16525" actId="790"/>
          <ac:spMkLst>
            <pc:docMk/>
            <pc:sldMk cId="2858277977" sldId="523"/>
            <ac:spMk id="1930" creationId="{79F60186-2289-47E7-916A-E1CF67F30888}"/>
          </ac:spMkLst>
        </pc:spChg>
        <pc:spChg chg="mod">
          <ac:chgData name="Ragnhild Halvorsrud" userId="917ea340-fd63-490f-a7db-68428d24cf32" providerId="ADAL" clId="{3F26B701-AADC-4668-AAA4-FB7BA2B947B1}" dt="2020-06-19T17:20:46.798" v="16526" actId="790"/>
          <ac:spMkLst>
            <pc:docMk/>
            <pc:sldMk cId="2858277977" sldId="523"/>
            <ac:spMk id="1932" creationId="{566B9590-74B9-404C-89B4-3FB322AFEE8B}"/>
          </ac:spMkLst>
        </pc:spChg>
        <pc:spChg chg="mod">
          <ac:chgData name="Ragnhild Halvorsrud" userId="917ea340-fd63-490f-a7db-68428d24cf32" providerId="ADAL" clId="{3F26B701-AADC-4668-AAA4-FB7BA2B947B1}" dt="2020-06-19T17:20:46.800" v="16527" actId="790"/>
          <ac:spMkLst>
            <pc:docMk/>
            <pc:sldMk cId="2858277977" sldId="523"/>
            <ac:spMk id="1935" creationId="{77B2F231-8128-4705-BCBD-9EDCABA70D3B}"/>
          </ac:spMkLst>
        </pc:spChg>
        <pc:spChg chg="mod">
          <ac:chgData name="Ragnhild Halvorsrud" userId="917ea340-fd63-490f-a7db-68428d24cf32" providerId="ADAL" clId="{3F26B701-AADC-4668-AAA4-FB7BA2B947B1}" dt="2020-06-19T17:20:46.802" v="16528" actId="790"/>
          <ac:spMkLst>
            <pc:docMk/>
            <pc:sldMk cId="2858277977" sldId="523"/>
            <ac:spMk id="1936" creationId="{425E5A31-3557-4C00-895B-583085549C29}"/>
          </ac:spMkLst>
        </pc:spChg>
        <pc:spChg chg="mod">
          <ac:chgData name="Ragnhild Halvorsrud" userId="917ea340-fd63-490f-a7db-68428d24cf32" providerId="ADAL" clId="{3F26B701-AADC-4668-AAA4-FB7BA2B947B1}" dt="2020-06-19T17:20:46.803" v="16529" actId="790"/>
          <ac:spMkLst>
            <pc:docMk/>
            <pc:sldMk cId="2858277977" sldId="523"/>
            <ac:spMk id="1937" creationId="{BAF5FB3B-1BAA-4A19-A294-275B62F17ED9}"/>
          </ac:spMkLst>
        </pc:spChg>
        <pc:spChg chg="mod">
          <ac:chgData name="Ragnhild Halvorsrud" userId="917ea340-fd63-490f-a7db-68428d24cf32" providerId="ADAL" clId="{3F26B701-AADC-4668-AAA4-FB7BA2B947B1}" dt="2020-06-19T17:20:46.805" v="16530" actId="790"/>
          <ac:spMkLst>
            <pc:docMk/>
            <pc:sldMk cId="2858277977" sldId="523"/>
            <ac:spMk id="1939" creationId="{A6CF1ECE-FE29-4EFA-A3C8-FC999EDF9D51}"/>
          </ac:spMkLst>
        </pc:spChg>
        <pc:spChg chg="mod">
          <ac:chgData name="Ragnhild Halvorsrud" userId="917ea340-fd63-490f-a7db-68428d24cf32" providerId="ADAL" clId="{3F26B701-AADC-4668-AAA4-FB7BA2B947B1}" dt="2020-06-19T17:20:46.807" v="16531" actId="790"/>
          <ac:spMkLst>
            <pc:docMk/>
            <pc:sldMk cId="2858277977" sldId="523"/>
            <ac:spMk id="1940" creationId="{801C43B4-8EE0-40FA-9D5C-D42F45D208E8}"/>
          </ac:spMkLst>
        </pc:spChg>
        <pc:spChg chg="mod">
          <ac:chgData name="Ragnhild Halvorsrud" userId="917ea340-fd63-490f-a7db-68428d24cf32" providerId="ADAL" clId="{3F26B701-AADC-4668-AAA4-FB7BA2B947B1}" dt="2020-06-19T17:20:46.809" v="16532" actId="790"/>
          <ac:spMkLst>
            <pc:docMk/>
            <pc:sldMk cId="2858277977" sldId="523"/>
            <ac:spMk id="1941" creationId="{5518AA36-02FE-47A2-A0A9-0D62CE2AC932}"/>
          </ac:spMkLst>
        </pc:spChg>
        <pc:spChg chg="mod">
          <ac:chgData name="Ragnhild Halvorsrud" userId="917ea340-fd63-490f-a7db-68428d24cf32" providerId="ADAL" clId="{3F26B701-AADC-4668-AAA4-FB7BA2B947B1}" dt="2020-06-19T17:20:46.812" v="16533" actId="790"/>
          <ac:spMkLst>
            <pc:docMk/>
            <pc:sldMk cId="2858277977" sldId="523"/>
            <ac:spMk id="1945" creationId="{9554C25D-A4C8-49F5-AC2E-E39895FBC865}"/>
          </ac:spMkLst>
        </pc:spChg>
        <pc:spChg chg="mod">
          <ac:chgData name="Ragnhild Halvorsrud" userId="917ea340-fd63-490f-a7db-68428d24cf32" providerId="ADAL" clId="{3F26B701-AADC-4668-AAA4-FB7BA2B947B1}" dt="2020-06-19T17:20:46.814" v="16534" actId="790"/>
          <ac:spMkLst>
            <pc:docMk/>
            <pc:sldMk cId="2858277977" sldId="523"/>
            <ac:spMk id="1946" creationId="{47568839-5CD8-4F98-8915-960EEFEF9FD1}"/>
          </ac:spMkLst>
        </pc:spChg>
        <pc:spChg chg="mod">
          <ac:chgData name="Ragnhild Halvorsrud" userId="917ea340-fd63-490f-a7db-68428d24cf32" providerId="ADAL" clId="{3F26B701-AADC-4668-AAA4-FB7BA2B947B1}" dt="2020-06-19T17:20:46.817" v="16535" actId="790"/>
          <ac:spMkLst>
            <pc:docMk/>
            <pc:sldMk cId="2858277977" sldId="523"/>
            <ac:spMk id="1950" creationId="{C631118D-4AA9-4A18-B5C5-E16FBCB902A7}"/>
          </ac:spMkLst>
        </pc:spChg>
        <pc:spChg chg="mod">
          <ac:chgData name="Ragnhild Halvorsrud" userId="917ea340-fd63-490f-a7db-68428d24cf32" providerId="ADAL" clId="{3F26B701-AADC-4668-AAA4-FB7BA2B947B1}" dt="2020-06-19T17:20:46.820" v="16536" actId="790"/>
          <ac:spMkLst>
            <pc:docMk/>
            <pc:sldMk cId="2858277977" sldId="523"/>
            <ac:spMk id="1953" creationId="{0667E5FA-78A8-449C-A0E1-ED0EE67A6F63}"/>
          </ac:spMkLst>
        </pc:spChg>
        <pc:spChg chg="mod">
          <ac:chgData name="Ragnhild Halvorsrud" userId="917ea340-fd63-490f-a7db-68428d24cf32" providerId="ADAL" clId="{3F26B701-AADC-4668-AAA4-FB7BA2B947B1}" dt="2020-06-19T17:20:46.823" v="16537" actId="790"/>
          <ac:spMkLst>
            <pc:docMk/>
            <pc:sldMk cId="2858277977" sldId="523"/>
            <ac:spMk id="1955" creationId="{F9361307-1AE2-41A0-8CDC-D01428FDA351}"/>
          </ac:spMkLst>
        </pc:spChg>
        <pc:spChg chg="mod">
          <ac:chgData name="Ragnhild Halvorsrud" userId="917ea340-fd63-490f-a7db-68428d24cf32" providerId="ADAL" clId="{3F26B701-AADC-4668-AAA4-FB7BA2B947B1}" dt="2020-06-19T17:20:46.825" v="16538" actId="790"/>
          <ac:spMkLst>
            <pc:docMk/>
            <pc:sldMk cId="2858277977" sldId="523"/>
            <ac:spMk id="1956" creationId="{232FFAD8-5C86-4B7E-A5FE-A16B4737B87F}"/>
          </ac:spMkLst>
        </pc:spChg>
        <pc:spChg chg="mod">
          <ac:chgData name="Ragnhild Halvorsrud" userId="917ea340-fd63-490f-a7db-68428d24cf32" providerId="ADAL" clId="{3F26B701-AADC-4668-AAA4-FB7BA2B947B1}" dt="2020-06-19T17:20:46.827" v="16539" actId="790"/>
          <ac:spMkLst>
            <pc:docMk/>
            <pc:sldMk cId="2858277977" sldId="523"/>
            <ac:spMk id="1957" creationId="{3C1ABDB9-5ED5-4A1E-A4C6-C6A4EDB5E3AE}"/>
          </ac:spMkLst>
        </pc:spChg>
        <pc:spChg chg="mod">
          <ac:chgData name="Ragnhild Halvorsrud" userId="917ea340-fd63-490f-a7db-68428d24cf32" providerId="ADAL" clId="{3F26B701-AADC-4668-AAA4-FB7BA2B947B1}" dt="2020-06-19T17:20:46.829" v="16540" actId="790"/>
          <ac:spMkLst>
            <pc:docMk/>
            <pc:sldMk cId="2858277977" sldId="523"/>
            <ac:spMk id="1960" creationId="{3A9E5AB2-5D11-41AE-AA79-E8497AB17E2C}"/>
          </ac:spMkLst>
        </pc:spChg>
        <pc:spChg chg="mod">
          <ac:chgData name="Ragnhild Halvorsrud" userId="917ea340-fd63-490f-a7db-68428d24cf32" providerId="ADAL" clId="{3F26B701-AADC-4668-AAA4-FB7BA2B947B1}" dt="2020-06-19T17:20:46.831" v="16541" actId="790"/>
          <ac:spMkLst>
            <pc:docMk/>
            <pc:sldMk cId="2858277977" sldId="523"/>
            <ac:spMk id="1962" creationId="{C07678D4-6652-44FA-931F-54B7632E15A7}"/>
          </ac:spMkLst>
        </pc:spChg>
        <pc:spChg chg="mod">
          <ac:chgData name="Ragnhild Halvorsrud" userId="917ea340-fd63-490f-a7db-68428d24cf32" providerId="ADAL" clId="{3F26B701-AADC-4668-AAA4-FB7BA2B947B1}" dt="2020-06-19T17:20:46.833" v="16542" actId="790"/>
          <ac:spMkLst>
            <pc:docMk/>
            <pc:sldMk cId="2858277977" sldId="523"/>
            <ac:spMk id="1964" creationId="{5792BAA2-DD59-449F-8544-354BC0F87C1A}"/>
          </ac:spMkLst>
        </pc:spChg>
        <pc:spChg chg="mod">
          <ac:chgData name="Ragnhild Halvorsrud" userId="917ea340-fd63-490f-a7db-68428d24cf32" providerId="ADAL" clId="{3F26B701-AADC-4668-AAA4-FB7BA2B947B1}" dt="2020-06-19T17:20:46.835" v="16543" actId="790"/>
          <ac:spMkLst>
            <pc:docMk/>
            <pc:sldMk cId="2858277977" sldId="523"/>
            <ac:spMk id="1965" creationId="{36B9131E-F041-4E3B-8E79-12075F0A594D}"/>
          </ac:spMkLst>
        </pc:spChg>
        <pc:spChg chg="mod">
          <ac:chgData name="Ragnhild Halvorsrud" userId="917ea340-fd63-490f-a7db-68428d24cf32" providerId="ADAL" clId="{3F26B701-AADC-4668-AAA4-FB7BA2B947B1}" dt="2020-06-19T17:20:46.837" v="16544" actId="790"/>
          <ac:spMkLst>
            <pc:docMk/>
            <pc:sldMk cId="2858277977" sldId="523"/>
            <ac:spMk id="1966" creationId="{C7368C64-0628-435B-8301-187FC442D7C1}"/>
          </ac:spMkLst>
        </pc:spChg>
        <pc:spChg chg="mod">
          <ac:chgData name="Ragnhild Halvorsrud" userId="917ea340-fd63-490f-a7db-68428d24cf32" providerId="ADAL" clId="{3F26B701-AADC-4668-AAA4-FB7BA2B947B1}" dt="2020-06-19T17:20:46.838" v="16545" actId="790"/>
          <ac:spMkLst>
            <pc:docMk/>
            <pc:sldMk cId="2858277977" sldId="523"/>
            <ac:spMk id="1968" creationId="{BE514549-7D03-465D-816D-B580B57FB451}"/>
          </ac:spMkLst>
        </pc:spChg>
        <pc:spChg chg="mod">
          <ac:chgData name="Ragnhild Halvorsrud" userId="917ea340-fd63-490f-a7db-68428d24cf32" providerId="ADAL" clId="{3F26B701-AADC-4668-AAA4-FB7BA2B947B1}" dt="2020-06-19T17:20:46.841" v="16546" actId="790"/>
          <ac:spMkLst>
            <pc:docMk/>
            <pc:sldMk cId="2858277977" sldId="523"/>
            <ac:spMk id="1972" creationId="{79152F2F-FA4C-44EE-AA94-BC5B27715D9B}"/>
          </ac:spMkLst>
        </pc:spChg>
        <pc:spChg chg="mod">
          <ac:chgData name="Ragnhild Halvorsrud" userId="917ea340-fd63-490f-a7db-68428d24cf32" providerId="ADAL" clId="{3F26B701-AADC-4668-AAA4-FB7BA2B947B1}" dt="2020-06-19T17:20:46.842" v="16547" actId="790"/>
          <ac:spMkLst>
            <pc:docMk/>
            <pc:sldMk cId="2858277977" sldId="523"/>
            <ac:spMk id="1973" creationId="{6818B1FF-E107-4E34-A22C-E877EE46365F}"/>
          </ac:spMkLst>
        </pc:spChg>
        <pc:spChg chg="mod">
          <ac:chgData name="Ragnhild Halvorsrud" userId="917ea340-fd63-490f-a7db-68428d24cf32" providerId="ADAL" clId="{3F26B701-AADC-4668-AAA4-FB7BA2B947B1}" dt="2020-06-19T17:20:46.847" v="16548" actId="790"/>
          <ac:spMkLst>
            <pc:docMk/>
            <pc:sldMk cId="2858277977" sldId="523"/>
            <ac:spMk id="1985" creationId="{43A12735-36FB-4DB6-BD6B-52E6D5782B0E}"/>
          </ac:spMkLst>
        </pc:spChg>
        <pc:spChg chg="mod">
          <ac:chgData name="Ragnhild Halvorsrud" userId="917ea340-fd63-490f-a7db-68428d24cf32" providerId="ADAL" clId="{3F26B701-AADC-4668-AAA4-FB7BA2B947B1}" dt="2020-06-19T17:20:46.716" v="16482" actId="790"/>
          <ac:spMkLst>
            <pc:docMk/>
            <pc:sldMk cId="2858277977" sldId="523"/>
            <ac:spMk id="1987" creationId="{6C773EE9-DF84-4231-BA1C-C61AFF9EE146}"/>
          </ac:spMkLst>
        </pc:spChg>
        <pc:spChg chg="mod">
          <ac:chgData name="Ragnhild Halvorsrud" userId="917ea340-fd63-490f-a7db-68428d24cf32" providerId="ADAL" clId="{3F26B701-AADC-4668-AAA4-FB7BA2B947B1}" dt="2020-06-19T17:20:46.717" v="16483" actId="790"/>
          <ac:spMkLst>
            <pc:docMk/>
            <pc:sldMk cId="2858277977" sldId="523"/>
            <ac:spMk id="1988" creationId="{2694CEAD-8795-4CEF-9151-AAEC7455F9B5}"/>
          </ac:spMkLst>
        </pc:spChg>
        <pc:spChg chg="mod">
          <ac:chgData name="Ragnhild Halvorsrud" userId="917ea340-fd63-490f-a7db-68428d24cf32" providerId="ADAL" clId="{3F26B701-AADC-4668-AAA4-FB7BA2B947B1}" dt="2020-06-19T17:20:46.719" v="16484" actId="790"/>
          <ac:spMkLst>
            <pc:docMk/>
            <pc:sldMk cId="2858277977" sldId="523"/>
            <ac:spMk id="1989" creationId="{4B36F06F-0E11-4EDE-915E-7C5B4D104D04}"/>
          </ac:spMkLst>
        </pc:spChg>
        <pc:spChg chg="mod">
          <ac:chgData name="Ragnhild Halvorsrud" userId="917ea340-fd63-490f-a7db-68428d24cf32" providerId="ADAL" clId="{3F26B701-AADC-4668-AAA4-FB7BA2B947B1}" dt="2020-06-19T17:20:46.721" v="16485" actId="790"/>
          <ac:spMkLst>
            <pc:docMk/>
            <pc:sldMk cId="2858277977" sldId="523"/>
            <ac:spMk id="1991" creationId="{204EBC8B-86E9-412F-8BFA-C46C3372393F}"/>
          </ac:spMkLst>
        </pc:spChg>
        <pc:spChg chg="mod">
          <ac:chgData name="Ragnhild Halvorsrud" userId="917ea340-fd63-490f-a7db-68428d24cf32" providerId="ADAL" clId="{3F26B701-AADC-4668-AAA4-FB7BA2B947B1}" dt="2020-06-19T17:20:46.723" v="16486" actId="790"/>
          <ac:spMkLst>
            <pc:docMk/>
            <pc:sldMk cId="2858277977" sldId="523"/>
            <ac:spMk id="1992" creationId="{2A6133C8-4447-4307-BD70-0CDC19303387}"/>
          </ac:spMkLst>
        </pc:spChg>
        <pc:spChg chg="mod">
          <ac:chgData name="Ragnhild Halvorsrud" userId="917ea340-fd63-490f-a7db-68428d24cf32" providerId="ADAL" clId="{3F26B701-AADC-4668-AAA4-FB7BA2B947B1}" dt="2020-06-19T17:20:46.724" v="16487" actId="790"/>
          <ac:spMkLst>
            <pc:docMk/>
            <pc:sldMk cId="2858277977" sldId="523"/>
            <ac:spMk id="1993" creationId="{86BA0AB7-76F4-48FD-9DC2-EBCC07B5F83A}"/>
          </ac:spMkLst>
        </pc:spChg>
        <pc:spChg chg="mod">
          <ac:chgData name="Ragnhild Halvorsrud" userId="917ea340-fd63-490f-a7db-68428d24cf32" providerId="ADAL" clId="{3F26B701-AADC-4668-AAA4-FB7BA2B947B1}" dt="2020-06-19T17:20:46.727" v="16488" actId="790"/>
          <ac:spMkLst>
            <pc:docMk/>
            <pc:sldMk cId="2858277977" sldId="523"/>
            <ac:spMk id="1995" creationId="{B15CD6A1-D0D7-4D2D-AA99-1793EC7DCF5E}"/>
          </ac:spMkLst>
        </pc:spChg>
        <pc:spChg chg="mod">
          <ac:chgData name="Ragnhild Halvorsrud" userId="917ea340-fd63-490f-a7db-68428d24cf32" providerId="ADAL" clId="{3F26B701-AADC-4668-AAA4-FB7BA2B947B1}" dt="2020-06-19T17:20:46.728" v="16489" actId="790"/>
          <ac:spMkLst>
            <pc:docMk/>
            <pc:sldMk cId="2858277977" sldId="523"/>
            <ac:spMk id="1996" creationId="{CCC164C2-FF33-4023-9631-17F169865E1A}"/>
          </ac:spMkLst>
        </pc:spChg>
        <pc:spChg chg="mod">
          <ac:chgData name="Ragnhild Halvorsrud" userId="917ea340-fd63-490f-a7db-68428d24cf32" providerId="ADAL" clId="{3F26B701-AADC-4668-AAA4-FB7BA2B947B1}" dt="2020-06-19T17:20:46.642" v="16442" actId="790"/>
          <ac:spMkLst>
            <pc:docMk/>
            <pc:sldMk cId="2858277977" sldId="523"/>
            <ac:spMk id="1999" creationId="{8CBF4A35-43BD-4058-9C92-DFC7117F9438}"/>
          </ac:spMkLst>
        </pc:spChg>
        <pc:spChg chg="mod">
          <ac:chgData name="Ragnhild Halvorsrud" userId="917ea340-fd63-490f-a7db-68428d24cf32" providerId="ADAL" clId="{3F26B701-AADC-4668-AAA4-FB7BA2B947B1}" dt="2020-06-19T17:20:46.643" v="16443" actId="790"/>
          <ac:spMkLst>
            <pc:docMk/>
            <pc:sldMk cId="2858277977" sldId="523"/>
            <ac:spMk id="2000" creationId="{248A1A84-73CA-47A7-ABD2-7A1D7FEA4362}"/>
          </ac:spMkLst>
        </pc:spChg>
        <pc:spChg chg="mod">
          <ac:chgData name="Ragnhild Halvorsrud" userId="917ea340-fd63-490f-a7db-68428d24cf32" providerId="ADAL" clId="{3F26B701-AADC-4668-AAA4-FB7BA2B947B1}" dt="2020-06-19T17:20:46.645" v="16444" actId="790"/>
          <ac:spMkLst>
            <pc:docMk/>
            <pc:sldMk cId="2858277977" sldId="523"/>
            <ac:spMk id="2001" creationId="{1089D0AD-F435-4854-8B9F-36DDE4E2BD05}"/>
          </ac:spMkLst>
        </pc:spChg>
        <pc:spChg chg="mod">
          <ac:chgData name="Ragnhild Halvorsrud" userId="917ea340-fd63-490f-a7db-68428d24cf32" providerId="ADAL" clId="{3F26B701-AADC-4668-AAA4-FB7BA2B947B1}" dt="2020-06-19T17:20:46.646" v="16445" actId="790"/>
          <ac:spMkLst>
            <pc:docMk/>
            <pc:sldMk cId="2858277977" sldId="523"/>
            <ac:spMk id="2002" creationId="{C766D3F8-4F0F-4285-93D7-C949753D7CB4}"/>
          </ac:spMkLst>
        </pc:spChg>
        <pc:spChg chg="mod">
          <ac:chgData name="Ragnhild Halvorsrud" userId="917ea340-fd63-490f-a7db-68428d24cf32" providerId="ADAL" clId="{3F26B701-AADC-4668-AAA4-FB7BA2B947B1}" dt="2020-06-19T17:20:46.648" v="16446" actId="790"/>
          <ac:spMkLst>
            <pc:docMk/>
            <pc:sldMk cId="2858277977" sldId="523"/>
            <ac:spMk id="2003" creationId="{5888C61A-9BDA-45A4-9A97-D1FD63983321}"/>
          </ac:spMkLst>
        </pc:spChg>
        <pc:spChg chg="mod">
          <ac:chgData name="Ragnhild Halvorsrud" userId="917ea340-fd63-490f-a7db-68428d24cf32" providerId="ADAL" clId="{3F26B701-AADC-4668-AAA4-FB7BA2B947B1}" dt="2020-06-19T17:20:46.650" v="16447" actId="790"/>
          <ac:spMkLst>
            <pc:docMk/>
            <pc:sldMk cId="2858277977" sldId="523"/>
            <ac:spMk id="2004" creationId="{A2561B84-ECC7-4C5D-AD3F-CE4F9B861CB0}"/>
          </ac:spMkLst>
        </pc:spChg>
        <pc:spChg chg="mod">
          <ac:chgData name="Ragnhild Halvorsrud" userId="917ea340-fd63-490f-a7db-68428d24cf32" providerId="ADAL" clId="{3F26B701-AADC-4668-AAA4-FB7BA2B947B1}" dt="2020-06-19T17:20:46.652" v="16448" actId="790"/>
          <ac:spMkLst>
            <pc:docMk/>
            <pc:sldMk cId="2858277977" sldId="523"/>
            <ac:spMk id="2005" creationId="{5F9C6B08-BA1A-4E14-A943-5F449BCEF90C}"/>
          </ac:spMkLst>
        </pc:spChg>
        <pc:spChg chg="mod">
          <ac:chgData name="Ragnhild Halvorsrud" userId="917ea340-fd63-490f-a7db-68428d24cf32" providerId="ADAL" clId="{3F26B701-AADC-4668-AAA4-FB7BA2B947B1}" dt="2020-06-19T17:20:46.654" v="16449" actId="790"/>
          <ac:spMkLst>
            <pc:docMk/>
            <pc:sldMk cId="2858277977" sldId="523"/>
            <ac:spMk id="2007" creationId="{4DAE9BA4-F911-4A23-AF9D-C97EE359704C}"/>
          </ac:spMkLst>
        </pc:spChg>
        <pc:spChg chg="mod">
          <ac:chgData name="Ragnhild Halvorsrud" userId="917ea340-fd63-490f-a7db-68428d24cf32" providerId="ADAL" clId="{3F26B701-AADC-4668-AAA4-FB7BA2B947B1}" dt="2020-06-19T17:20:46.655" v="16450" actId="790"/>
          <ac:spMkLst>
            <pc:docMk/>
            <pc:sldMk cId="2858277977" sldId="523"/>
            <ac:spMk id="2008" creationId="{D4180B14-2D66-43D4-AAED-D3B3DB972695}"/>
          </ac:spMkLst>
        </pc:spChg>
        <pc:spChg chg="mod">
          <ac:chgData name="Ragnhild Halvorsrud" userId="917ea340-fd63-490f-a7db-68428d24cf32" providerId="ADAL" clId="{3F26B701-AADC-4668-AAA4-FB7BA2B947B1}" dt="2020-06-19T17:20:46.657" v="16451" actId="790"/>
          <ac:spMkLst>
            <pc:docMk/>
            <pc:sldMk cId="2858277977" sldId="523"/>
            <ac:spMk id="2009" creationId="{65F28CED-95A4-410B-A3CD-E5A65849EABE}"/>
          </ac:spMkLst>
        </pc:spChg>
        <pc:spChg chg="mod">
          <ac:chgData name="Ragnhild Halvorsrud" userId="917ea340-fd63-490f-a7db-68428d24cf32" providerId="ADAL" clId="{3F26B701-AADC-4668-AAA4-FB7BA2B947B1}" dt="2020-06-19T17:20:46.659" v="16452" actId="790"/>
          <ac:spMkLst>
            <pc:docMk/>
            <pc:sldMk cId="2858277977" sldId="523"/>
            <ac:spMk id="2010" creationId="{8C281F76-4A34-4378-8BB2-8DD31AC406FF}"/>
          </ac:spMkLst>
        </pc:spChg>
        <pc:spChg chg="mod">
          <ac:chgData name="Ragnhild Halvorsrud" userId="917ea340-fd63-490f-a7db-68428d24cf32" providerId="ADAL" clId="{3F26B701-AADC-4668-AAA4-FB7BA2B947B1}" dt="2020-06-19T17:20:46.660" v="16453" actId="790"/>
          <ac:spMkLst>
            <pc:docMk/>
            <pc:sldMk cId="2858277977" sldId="523"/>
            <ac:spMk id="2011" creationId="{207A5837-F8CD-4B59-980B-7A78881A8949}"/>
          </ac:spMkLst>
        </pc:spChg>
        <pc:spChg chg="mod">
          <ac:chgData name="Ragnhild Halvorsrud" userId="917ea340-fd63-490f-a7db-68428d24cf32" providerId="ADAL" clId="{3F26B701-AADC-4668-AAA4-FB7BA2B947B1}" dt="2020-06-19T17:20:46.662" v="16454" actId="790"/>
          <ac:spMkLst>
            <pc:docMk/>
            <pc:sldMk cId="2858277977" sldId="523"/>
            <ac:spMk id="2012" creationId="{5EF6BB19-0D79-47B4-BC7F-43D99FB57B8B}"/>
          </ac:spMkLst>
        </pc:spChg>
        <pc:spChg chg="mod">
          <ac:chgData name="Ragnhild Halvorsrud" userId="917ea340-fd63-490f-a7db-68428d24cf32" providerId="ADAL" clId="{3F26B701-AADC-4668-AAA4-FB7BA2B947B1}" dt="2020-06-19T17:20:46.664" v="16455" actId="790"/>
          <ac:spMkLst>
            <pc:docMk/>
            <pc:sldMk cId="2858277977" sldId="523"/>
            <ac:spMk id="2013" creationId="{33674D22-0CC6-4968-8C53-4E94BC61480B}"/>
          </ac:spMkLst>
        </pc:spChg>
        <pc:spChg chg="mod">
          <ac:chgData name="Ragnhild Halvorsrud" userId="917ea340-fd63-490f-a7db-68428d24cf32" providerId="ADAL" clId="{3F26B701-AADC-4668-AAA4-FB7BA2B947B1}" dt="2020-06-19T17:20:46.667" v="16456" actId="790"/>
          <ac:spMkLst>
            <pc:docMk/>
            <pc:sldMk cId="2858277977" sldId="523"/>
            <ac:spMk id="2015" creationId="{374B687C-DAB8-4466-A834-00CFC02D7649}"/>
          </ac:spMkLst>
        </pc:spChg>
        <pc:spChg chg="mod">
          <ac:chgData name="Ragnhild Halvorsrud" userId="917ea340-fd63-490f-a7db-68428d24cf32" providerId="ADAL" clId="{3F26B701-AADC-4668-AAA4-FB7BA2B947B1}" dt="2020-06-19T17:20:46.668" v="16457" actId="790"/>
          <ac:spMkLst>
            <pc:docMk/>
            <pc:sldMk cId="2858277977" sldId="523"/>
            <ac:spMk id="2016" creationId="{41AC4AEF-1D5E-4558-A73D-AB9BF6E88406}"/>
          </ac:spMkLst>
        </pc:spChg>
        <pc:spChg chg="mod">
          <ac:chgData name="Ragnhild Halvorsrud" userId="917ea340-fd63-490f-a7db-68428d24cf32" providerId="ADAL" clId="{3F26B701-AADC-4668-AAA4-FB7BA2B947B1}" dt="2020-06-19T17:20:46.670" v="16458" actId="790"/>
          <ac:spMkLst>
            <pc:docMk/>
            <pc:sldMk cId="2858277977" sldId="523"/>
            <ac:spMk id="2017" creationId="{2FE34010-57A2-4B0F-B79C-9F21B737637A}"/>
          </ac:spMkLst>
        </pc:spChg>
        <pc:spChg chg="mod">
          <ac:chgData name="Ragnhild Halvorsrud" userId="917ea340-fd63-490f-a7db-68428d24cf32" providerId="ADAL" clId="{3F26B701-AADC-4668-AAA4-FB7BA2B947B1}" dt="2020-06-19T17:20:46.672" v="16459" actId="790"/>
          <ac:spMkLst>
            <pc:docMk/>
            <pc:sldMk cId="2858277977" sldId="523"/>
            <ac:spMk id="2018" creationId="{CCD4FF9F-7A7F-4242-8576-83A75CABDD04}"/>
          </ac:spMkLst>
        </pc:spChg>
        <pc:spChg chg="mod">
          <ac:chgData name="Ragnhild Halvorsrud" userId="917ea340-fd63-490f-a7db-68428d24cf32" providerId="ADAL" clId="{3F26B701-AADC-4668-AAA4-FB7BA2B947B1}" dt="2020-06-19T17:20:46.674" v="16460" actId="790"/>
          <ac:spMkLst>
            <pc:docMk/>
            <pc:sldMk cId="2858277977" sldId="523"/>
            <ac:spMk id="2019" creationId="{66B9D564-8816-4D0F-AF63-39AA96917AEC}"/>
          </ac:spMkLst>
        </pc:spChg>
        <pc:spChg chg="mod">
          <ac:chgData name="Ragnhild Halvorsrud" userId="917ea340-fd63-490f-a7db-68428d24cf32" providerId="ADAL" clId="{3F26B701-AADC-4668-AAA4-FB7BA2B947B1}" dt="2020-06-19T17:20:46.675" v="16461" actId="790"/>
          <ac:spMkLst>
            <pc:docMk/>
            <pc:sldMk cId="2858277977" sldId="523"/>
            <ac:spMk id="2020" creationId="{C84B0800-F770-4BD1-A070-AC8F0FB9E2F9}"/>
          </ac:spMkLst>
        </pc:spChg>
        <pc:spChg chg="mod">
          <ac:chgData name="Ragnhild Halvorsrud" userId="917ea340-fd63-490f-a7db-68428d24cf32" providerId="ADAL" clId="{3F26B701-AADC-4668-AAA4-FB7BA2B947B1}" dt="2020-06-19T17:20:46.677" v="16462" actId="790"/>
          <ac:spMkLst>
            <pc:docMk/>
            <pc:sldMk cId="2858277977" sldId="523"/>
            <ac:spMk id="2021" creationId="{C56C2043-8205-4280-8F0E-09B8F63CB39D}"/>
          </ac:spMkLst>
        </pc:spChg>
        <pc:spChg chg="mod">
          <ac:chgData name="Ragnhild Halvorsrud" userId="917ea340-fd63-490f-a7db-68428d24cf32" providerId="ADAL" clId="{3F26B701-AADC-4668-AAA4-FB7BA2B947B1}" dt="2020-06-19T17:20:46.679" v="16463" actId="790"/>
          <ac:spMkLst>
            <pc:docMk/>
            <pc:sldMk cId="2858277977" sldId="523"/>
            <ac:spMk id="2023" creationId="{98B9DDEC-08F1-4E50-A05F-D32FD02460CC}"/>
          </ac:spMkLst>
        </pc:spChg>
        <pc:spChg chg="mod">
          <ac:chgData name="Ragnhild Halvorsrud" userId="917ea340-fd63-490f-a7db-68428d24cf32" providerId="ADAL" clId="{3F26B701-AADC-4668-AAA4-FB7BA2B947B1}" dt="2020-06-19T17:20:46.681" v="16464" actId="790"/>
          <ac:spMkLst>
            <pc:docMk/>
            <pc:sldMk cId="2858277977" sldId="523"/>
            <ac:spMk id="2024" creationId="{34E2E9F8-D444-48F8-9C73-5A4CDBF81594}"/>
          </ac:spMkLst>
        </pc:spChg>
        <pc:spChg chg="mod">
          <ac:chgData name="Ragnhild Halvorsrud" userId="917ea340-fd63-490f-a7db-68428d24cf32" providerId="ADAL" clId="{3F26B701-AADC-4668-AAA4-FB7BA2B947B1}" dt="2020-06-19T17:20:46.683" v="16465" actId="790"/>
          <ac:spMkLst>
            <pc:docMk/>
            <pc:sldMk cId="2858277977" sldId="523"/>
            <ac:spMk id="2025" creationId="{27AE6608-0F57-4282-8B7E-0BE3FF5A165F}"/>
          </ac:spMkLst>
        </pc:spChg>
        <pc:spChg chg="mod">
          <ac:chgData name="Ragnhild Halvorsrud" userId="917ea340-fd63-490f-a7db-68428d24cf32" providerId="ADAL" clId="{3F26B701-AADC-4668-AAA4-FB7BA2B947B1}" dt="2020-06-19T17:20:46.684" v="16466" actId="790"/>
          <ac:spMkLst>
            <pc:docMk/>
            <pc:sldMk cId="2858277977" sldId="523"/>
            <ac:spMk id="2026" creationId="{C22D5E92-A253-43B6-AFE3-252E9FD89954}"/>
          </ac:spMkLst>
        </pc:spChg>
        <pc:spChg chg="mod">
          <ac:chgData name="Ragnhild Halvorsrud" userId="917ea340-fd63-490f-a7db-68428d24cf32" providerId="ADAL" clId="{3F26B701-AADC-4668-AAA4-FB7BA2B947B1}" dt="2020-06-19T17:20:46.686" v="16467" actId="790"/>
          <ac:spMkLst>
            <pc:docMk/>
            <pc:sldMk cId="2858277977" sldId="523"/>
            <ac:spMk id="2027" creationId="{57F779F2-EFD0-4B40-A350-24BCABDD1E28}"/>
          </ac:spMkLst>
        </pc:spChg>
        <pc:spChg chg="mod">
          <ac:chgData name="Ragnhild Halvorsrud" userId="917ea340-fd63-490f-a7db-68428d24cf32" providerId="ADAL" clId="{3F26B701-AADC-4668-AAA4-FB7BA2B947B1}" dt="2020-06-19T17:20:46.688" v="16468" actId="790"/>
          <ac:spMkLst>
            <pc:docMk/>
            <pc:sldMk cId="2858277977" sldId="523"/>
            <ac:spMk id="2028" creationId="{19825C66-EE37-4D98-8B69-DF5AFEEF6A67}"/>
          </ac:spMkLst>
        </pc:spChg>
        <pc:spChg chg="mod">
          <ac:chgData name="Ragnhild Halvorsrud" userId="917ea340-fd63-490f-a7db-68428d24cf32" providerId="ADAL" clId="{3F26B701-AADC-4668-AAA4-FB7BA2B947B1}" dt="2020-06-19T17:20:46.691" v="16469" actId="790"/>
          <ac:spMkLst>
            <pc:docMk/>
            <pc:sldMk cId="2858277977" sldId="523"/>
            <ac:spMk id="2029" creationId="{B84DA3A5-B5DE-4EB4-B3E4-A9A204B6EFC4}"/>
          </ac:spMkLst>
        </pc:spChg>
        <pc:spChg chg="mod">
          <ac:chgData name="Ragnhild Halvorsrud" userId="917ea340-fd63-490f-a7db-68428d24cf32" providerId="ADAL" clId="{3F26B701-AADC-4668-AAA4-FB7BA2B947B1}" dt="2020-06-19T17:20:46.692" v="16470" actId="790"/>
          <ac:spMkLst>
            <pc:docMk/>
            <pc:sldMk cId="2858277977" sldId="523"/>
            <ac:spMk id="2031" creationId="{B3C1DE6A-BC0A-47D1-9D78-8CBCC7F6970E}"/>
          </ac:spMkLst>
        </pc:spChg>
        <pc:spChg chg="mod">
          <ac:chgData name="Ragnhild Halvorsrud" userId="917ea340-fd63-490f-a7db-68428d24cf32" providerId="ADAL" clId="{3F26B701-AADC-4668-AAA4-FB7BA2B947B1}" dt="2020-06-19T17:20:46.694" v="16471" actId="790"/>
          <ac:spMkLst>
            <pc:docMk/>
            <pc:sldMk cId="2858277977" sldId="523"/>
            <ac:spMk id="2032" creationId="{075E6D0F-A422-4BCF-B1E0-C15D9E3A683F}"/>
          </ac:spMkLst>
        </pc:spChg>
        <pc:spChg chg="mod">
          <ac:chgData name="Ragnhild Halvorsrud" userId="917ea340-fd63-490f-a7db-68428d24cf32" providerId="ADAL" clId="{3F26B701-AADC-4668-AAA4-FB7BA2B947B1}" dt="2020-06-19T17:20:46.696" v="16472" actId="790"/>
          <ac:spMkLst>
            <pc:docMk/>
            <pc:sldMk cId="2858277977" sldId="523"/>
            <ac:spMk id="2033" creationId="{E60CF4E5-231B-445B-914B-FCF00D8BAE94}"/>
          </ac:spMkLst>
        </pc:spChg>
        <pc:spChg chg="mod">
          <ac:chgData name="Ragnhild Halvorsrud" userId="917ea340-fd63-490f-a7db-68428d24cf32" providerId="ADAL" clId="{3F26B701-AADC-4668-AAA4-FB7BA2B947B1}" dt="2020-06-19T17:20:46.698" v="16473" actId="790"/>
          <ac:spMkLst>
            <pc:docMk/>
            <pc:sldMk cId="2858277977" sldId="523"/>
            <ac:spMk id="2034" creationId="{6033FCAF-71B2-44CE-AAB5-8B8659493BD7}"/>
          </ac:spMkLst>
        </pc:spChg>
        <pc:spChg chg="mod">
          <ac:chgData name="Ragnhild Halvorsrud" userId="917ea340-fd63-490f-a7db-68428d24cf32" providerId="ADAL" clId="{3F26B701-AADC-4668-AAA4-FB7BA2B947B1}" dt="2020-06-19T17:20:46.700" v="16474" actId="790"/>
          <ac:spMkLst>
            <pc:docMk/>
            <pc:sldMk cId="2858277977" sldId="523"/>
            <ac:spMk id="2035" creationId="{0CE23E96-A577-4BD9-8A84-863CF7FFC428}"/>
          </ac:spMkLst>
        </pc:spChg>
        <pc:spChg chg="mod">
          <ac:chgData name="Ragnhild Halvorsrud" userId="917ea340-fd63-490f-a7db-68428d24cf32" providerId="ADAL" clId="{3F26B701-AADC-4668-AAA4-FB7BA2B947B1}" dt="2020-06-19T17:20:46.702" v="16475" actId="790"/>
          <ac:spMkLst>
            <pc:docMk/>
            <pc:sldMk cId="2858277977" sldId="523"/>
            <ac:spMk id="2036" creationId="{45410D6F-851E-48AC-94C1-1F4A1925B435}"/>
          </ac:spMkLst>
        </pc:spChg>
        <pc:spChg chg="mod">
          <ac:chgData name="Ragnhild Halvorsrud" userId="917ea340-fd63-490f-a7db-68428d24cf32" providerId="ADAL" clId="{3F26B701-AADC-4668-AAA4-FB7BA2B947B1}" dt="2020-06-19T17:20:46.703" v="16476" actId="790"/>
          <ac:spMkLst>
            <pc:docMk/>
            <pc:sldMk cId="2858277977" sldId="523"/>
            <ac:spMk id="2037" creationId="{20B3D234-6ADB-4AAF-AF1C-BFC14F83AF45}"/>
          </ac:spMkLst>
        </pc:spChg>
        <pc:spChg chg="mod">
          <ac:chgData name="Ragnhild Halvorsrud" userId="917ea340-fd63-490f-a7db-68428d24cf32" providerId="ADAL" clId="{3F26B701-AADC-4668-AAA4-FB7BA2B947B1}" dt="2020-06-19T17:20:46.705" v="16477" actId="790"/>
          <ac:spMkLst>
            <pc:docMk/>
            <pc:sldMk cId="2858277977" sldId="523"/>
            <ac:spMk id="2038" creationId="{63ED00B4-76BC-43CD-ADF1-64A1BFFECE64}"/>
          </ac:spMkLst>
        </pc:spChg>
        <pc:spChg chg="mod">
          <ac:chgData name="Ragnhild Halvorsrud" userId="917ea340-fd63-490f-a7db-68428d24cf32" providerId="ADAL" clId="{3F26B701-AADC-4668-AAA4-FB7BA2B947B1}" dt="2020-06-19T17:20:46.707" v="16478" actId="790"/>
          <ac:spMkLst>
            <pc:docMk/>
            <pc:sldMk cId="2858277977" sldId="523"/>
            <ac:spMk id="2039" creationId="{E21CB0B7-64EA-4C5B-85CE-AA618DDB12DB}"/>
          </ac:spMkLst>
        </pc:spChg>
        <pc:spChg chg="mod">
          <ac:chgData name="Ragnhild Halvorsrud" userId="917ea340-fd63-490f-a7db-68428d24cf32" providerId="ADAL" clId="{3F26B701-AADC-4668-AAA4-FB7BA2B947B1}" dt="2020-06-19T17:20:46.708" v="16479" actId="790"/>
          <ac:spMkLst>
            <pc:docMk/>
            <pc:sldMk cId="2858277977" sldId="523"/>
            <ac:spMk id="2040" creationId="{5B5C993D-6EDC-462E-9191-16BFD2E13BC8}"/>
          </ac:spMkLst>
        </pc:spChg>
        <pc:spChg chg="mod">
          <ac:chgData name="Ragnhild Halvorsrud" userId="917ea340-fd63-490f-a7db-68428d24cf32" providerId="ADAL" clId="{3F26B701-AADC-4668-AAA4-FB7BA2B947B1}" dt="2020-06-19T17:20:46.710" v="16480" actId="790"/>
          <ac:spMkLst>
            <pc:docMk/>
            <pc:sldMk cId="2858277977" sldId="523"/>
            <ac:spMk id="2041" creationId="{1ACFC217-5BA7-4F89-B407-523AAA105430}"/>
          </ac:spMkLst>
        </pc:spChg>
        <pc:spChg chg="mod">
          <ac:chgData name="Ragnhild Halvorsrud" userId="917ea340-fd63-490f-a7db-68428d24cf32" providerId="ADAL" clId="{3F26B701-AADC-4668-AAA4-FB7BA2B947B1}" dt="2020-06-19T17:20:46.712" v="16481" actId="790"/>
          <ac:spMkLst>
            <pc:docMk/>
            <pc:sldMk cId="2858277977" sldId="523"/>
            <ac:spMk id="2042" creationId="{BDA4FC48-4D0F-4C96-AAB8-70A7AC9D46AC}"/>
          </ac:spMkLst>
        </pc:spChg>
        <pc:spChg chg="mod">
          <ac:chgData name="Ragnhild Halvorsrud" userId="917ea340-fd63-490f-a7db-68428d24cf32" providerId="ADAL" clId="{3F26B701-AADC-4668-AAA4-FB7BA2B947B1}" dt="2020-06-19T17:20:46.480" v="16353" actId="790"/>
          <ac:spMkLst>
            <pc:docMk/>
            <pc:sldMk cId="2858277977" sldId="523"/>
            <ac:spMk id="2052" creationId="{2A6A2736-D9FE-49AD-979C-42F6E1E2B17A}"/>
          </ac:spMkLst>
        </pc:spChg>
        <pc:spChg chg="mod">
          <ac:chgData name="Ragnhild Halvorsrud" userId="917ea340-fd63-490f-a7db-68428d24cf32" providerId="ADAL" clId="{3F26B701-AADC-4668-AAA4-FB7BA2B947B1}" dt="2020-06-19T17:20:46.481" v="16354" actId="790"/>
          <ac:spMkLst>
            <pc:docMk/>
            <pc:sldMk cId="2858277977" sldId="523"/>
            <ac:spMk id="2053" creationId="{73B31559-8754-47DF-B23F-F630160522E0}"/>
          </ac:spMkLst>
        </pc:spChg>
        <pc:spChg chg="mod">
          <ac:chgData name="Ragnhild Halvorsrud" userId="917ea340-fd63-490f-a7db-68428d24cf32" providerId="ADAL" clId="{3F26B701-AADC-4668-AAA4-FB7BA2B947B1}" dt="2020-06-19T17:20:46.483" v="16355" actId="790"/>
          <ac:spMkLst>
            <pc:docMk/>
            <pc:sldMk cId="2858277977" sldId="523"/>
            <ac:spMk id="2054" creationId="{D3AEC19B-A262-410B-9CE9-E2E0B6D34890}"/>
          </ac:spMkLst>
        </pc:spChg>
        <pc:spChg chg="mod">
          <ac:chgData name="Ragnhild Halvorsrud" userId="917ea340-fd63-490f-a7db-68428d24cf32" providerId="ADAL" clId="{3F26B701-AADC-4668-AAA4-FB7BA2B947B1}" dt="2020-06-19T17:20:46.485" v="16356" actId="790"/>
          <ac:spMkLst>
            <pc:docMk/>
            <pc:sldMk cId="2858277977" sldId="523"/>
            <ac:spMk id="2055" creationId="{6E8C2C84-7E96-4F86-89E9-3AC5870DA59E}"/>
          </ac:spMkLst>
        </pc:spChg>
        <pc:spChg chg="mod">
          <ac:chgData name="Ragnhild Halvorsrud" userId="917ea340-fd63-490f-a7db-68428d24cf32" providerId="ADAL" clId="{3F26B701-AADC-4668-AAA4-FB7BA2B947B1}" dt="2020-06-19T17:20:46.486" v="16357" actId="790"/>
          <ac:spMkLst>
            <pc:docMk/>
            <pc:sldMk cId="2858277977" sldId="523"/>
            <ac:spMk id="2056" creationId="{BFEB1408-487F-4B0C-95D6-85B64D93E477}"/>
          </ac:spMkLst>
        </pc:spChg>
        <pc:spChg chg="mod">
          <ac:chgData name="Ragnhild Halvorsrud" userId="917ea340-fd63-490f-a7db-68428d24cf32" providerId="ADAL" clId="{3F26B701-AADC-4668-AAA4-FB7BA2B947B1}" dt="2020-06-19T17:20:46.488" v="16358" actId="790"/>
          <ac:spMkLst>
            <pc:docMk/>
            <pc:sldMk cId="2858277977" sldId="523"/>
            <ac:spMk id="2057" creationId="{B64F2372-BB4A-4CE1-8F42-775A57973D7B}"/>
          </ac:spMkLst>
        </pc:spChg>
        <pc:spChg chg="mod">
          <ac:chgData name="Ragnhild Halvorsrud" userId="917ea340-fd63-490f-a7db-68428d24cf32" providerId="ADAL" clId="{3F26B701-AADC-4668-AAA4-FB7BA2B947B1}" dt="2020-06-19T17:20:46.490" v="16359" actId="790"/>
          <ac:spMkLst>
            <pc:docMk/>
            <pc:sldMk cId="2858277977" sldId="523"/>
            <ac:spMk id="2058" creationId="{E5F03EA4-4592-423A-8738-DEBC34FB8717}"/>
          </ac:spMkLst>
        </pc:spChg>
        <pc:spChg chg="mod">
          <ac:chgData name="Ragnhild Halvorsrud" userId="917ea340-fd63-490f-a7db-68428d24cf32" providerId="ADAL" clId="{3F26B701-AADC-4668-AAA4-FB7BA2B947B1}" dt="2020-06-19T17:20:46.491" v="16360" actId="790"/>
          <ac:spMkLst>
            <pc:docMk/>
            <pc:sldMk cId="2858277977" sldId="523"/>
            <ac:spMk id="2059" creationId="{E4A00EE1-76D5-40A5-9FAC-8845F294A09E}"/>
          </ac:spMkLst>
        </pc:spChg>
        <pc:spChg chg="mod">
          <ac:chgData name="Ragnhild Halvorsrud" userId="917ea340-fd63-490f-a7db-68428d24cf32" providerId="ADAL" clId="{3F26B701-AADC-4668-AAA4-FB7BA2B947B1}" dt="2020-06-19T17:20:46.494" v="16361" actId="790"/>
          <ac:spMkLst>
            <pc:docMk/>
            <pc:sldMk cId="2858277977" sldId="523"/>
            <ac:spMk id="2061" creationId="{B0C9DCEE-48F7-44A6-8DBA-E7A830A73BC7}"/>
          </ac:spMkLst>
        </pc:spChg>
        <pc:spChg chg="mod">
          <ac:chgData name="Ragnhild Halvorsrud" userId="917ea340-fd63-490f-a7db-68428d24cf32" providerId="ADAL" clId="{3F26B701-AADC-4668-AAA4-FB7BA2B947B1}" dt="2020-06-19T17:20:46.495" v="16362" actId="790"/>
          <ac:spMkLst>
            <pc:docMk/>
            <pc:sldMk cId="2858277977" sldId="523"/>
            <ac:spMk id="2062" creationId="{8E913812-FDA4-4064-A58F-C7EE2F00DF36}"/>
          </ac:spMkLst>
        </pc:spChg>
        <pc:spChg chg="mod">
          <ac:chgData name="Ragnhild Halvorsrud" userId="917ea340-fd63-490f-a7db-68428d24cf32" providerId="ADAL" clId="{3F26B701-AADC-4668-AAA4-FB7BA2B947B1}" dt="2020-06-19T17:20:46.496" v="16363" actId="790"/>
          <ac:spMkLst>
            <pc:docMk/>
            <pc:sldMk cId="2858277977" sldId="523"/>
            <ac:spMk id="2063" creationId="{8833EB79-B222-4C6B-AA7A-CED462976391}"/>
          </ac:spMkLst>
        </pc:spChg>
        <pc:spChg chg="mod">
          <ac:chgData name="Ragnhild Halvorsrud" userId="917ea340-fd63-490f-a7db-68428d24cf32" providerId="ADAL" clId="{3F26B701-AADC-4668-AAA4-FB7BA2B947B1}" dt="2020-06-19T17:20:46.498" v="16364" actId="790"/>
          <ac:spMkLst>
            <pc:docMk/>
            <pc:sldMk cId="2858277977" sldId="523"/>
            <ac:spMk id="2064" creationId="{825CED63-C722-4275-9489-32A9961544A2}"/>
          </ac:spMkLst>
        </pc:spChg>
        <pc:spChg chg="mod">
          <ac:chgData name="Ragnhild Halvorsrud" userId="917ea340-fd63-490f-a7db-68428d24cf32" providerId="ADAL" clId="{3F26B701-AADC-4668-AAA4-FB7BA2B947B1}" dt="2020-06-19T17:20:46.500" v="16365" actId="790"/>
          <ac:spMkLst>
            <pc:docMk/>
            <pc:sldMk cId="2858277977" sldId="523"/>
            <ac:spMk id="2065" creationId="{066EC70A-F96A-4C11-BED9-9612ED0D5EF5}"/>
          </ac:spMkLst>
        </pc:spChg>
        <pc:spChg chg="mod">
          <ac:chgData name="Ragnhild Halvorsrud" userId="917ea340-fd63-490f-a7db-68428d24cf32" providerId="ADAL" clId="{3F26B701-AADC-4668-AAA4-FB7BA2B947B1}" dt="2020-06-19T17:20:46.502" v="16366" actId="790"/>
          <ac:spMkLst>
            <pc:docMk/>
            <pc:sldMk cId="2858277977" sldId="523"/>
            <ac:spMk id="2066" creationId="{46A92245-EF4B-4E41-896A-45BD35640B11}"/>
          </ac:spMkLst>
        </pc:spChg>
        <pc:spChg chg="mod">
          <ac:chgData name="Ragnhild Halvorsrud" userId="917ea340-fd63-490f-a7db-68428d24cf32" providerId="ADAL" clId="{3F26B701-AADC-4668-AAA4-FB7BA2B947B1}" dt="2020-06-19T17:20:46.503" v="16367" actId="790"/>
          <ac:spMkLst>
            <pc:docMk/>
            <pc:sldMk cId="2858277977" sldId="523"/>
            <ac:spMk id="2067" creationId="{BD3DD51B-5371-40EC-A17A-B01EE7A9A614}"/>
          </ac:spMkLst>
        </pc:spChg>
        <pc:spChg chg="mod">
          <ac:chgData name="Ragnhild Halvorsrud" userId="917ea340-fd63-490f-a7db-68428d24cf32" providerId="ADAL" clId="{3F26B701-AADC-4668-AAA4-FB7BA2B947B1}" dt="2020-06-19T17:20:46.505" v="16368" actId="790"/>
          <ac:spMkLst>
            <pc:docMk/>
            <pc:sldMk cId="2858277977" sldId="523"/>
            <ac:spMk id="2068" creationId="{9CFF7035-C923-4296-ACC2-4583D5D28B03}"/>
          </ac:spMkLst>
        </pc:spChg>
        <pc:spChg chg="mod">
          <ac:chgData name="Ragnhild Halvorsrud" userId="917ea340-fd63-490f-a7db-68428d24cf32" providerId="ADAL" clId="{3F26B701-AADC-4668-AAA4-FB7BA2B947B1}" dt="2020-06-19T17:20:46.507" v="16369" actId="790"/>
          <ac:spMkLst>
            <pc:docMk/>
            <pc:sldMk cId="2858277977" sldId="523"/>
            <ac:spMk id="2070" creationId="{99834E2B-E728-41B8-8BFC-822DF6CDDE71}"/>
          </ac:spMkLst>
        </pc:spChg>
        <pc:spChg chg="mod">
          <ac:chgData name="Ragnhild Halvorsrud" userId="917ea340-fd63-490f-a7db-68428d24cf32" providerId="ADAL" clId="{3F26B701-AADC-4668-AAA4-FB7BA2B947B1}" dt="2020-06-19T17:20:46.509" v="16370" actId="790"/>
          <ac:spMkLst>
            <pc:docMk/>
            <pc:sldMk cId="2858277977" sldId="523"/>
            <ac:spMk id="2071" creationId="{644A7E12-FC6F-4901-A36E-EAFC4D300931}"/>
          </ac:spMkLst>
        </pc:spChg>
        <pc:spChg chg="mod">
          <ac:chgData name="Ragnhild Halvorsrud" userId="917ea340-fd63-490f-a7db-68428d24cf32" providerId="ADAL" clId="{3F26B701-AADC-4668-AAA4-FB7BA2B947B1}" dt="2020-06-19T17:20:46.511" v="16371" actId="790"/>
          <ac:spMkLst>
            <pc:docMk/>
            <pc:sldMk cId="2858277977" sldId="523"/>
            <ac:spMk id="2072" creationId="{03B9A957-F725-4D3E-BDD0-B2ECD1CAF324}"/>
          </ac:spMkLst>
        </pc:spChg>
        <pc:spChg chg="mod">
          <ac:chgData name="Ragnhild Halvorsrud" userId="917ea340-fd63-490f-a7db-68428d24cf32" providerId="ADAL" clId="{3F26B701-AADC-4668-AAA4-FB7BA2B947B1}" dt="2020-06-19T17:20:46.513" v="16372" actId="790"/>
          <ac:spMkLst>
            <pc:docMk/>
            <pc:sldMk cId="2858277977" sldId="523"/>
            <ac:spMk id="2073" creationId="{A4191C92-2D9A-4B2A-897B-7ED8FCAC5D3E}"/>
          </ac:spMkLst>
        </pc:spChg>
        <pc:spChg chg="mod">
          <ac:chgData name="Ragnhild Halvorsrud" userId="917ea340-fd63-490f-a7db-68428d24cf32" providerId="ADAL" clId="{3F26B701-AADC-4668-AAA4-FB7BA2B947B1}" dt="2020-06-19T17:20:46.514" v="16373" actId="790"/>
          <ac:spMkLst>
            <pc:docMk/>
            <pc:sldMk cId="2858277977" sldId="523"/>
            <ac:spMk id="2074" creationId="{A73F6020-1DF8-4DFE-8AD4-9FD24946D5AE}"/>
          </ac:spMkLst>
        </pc:spChg>
        <pc:spChg chg="mod">
          <ac:chgData name="Ragnhild Halvorsrud" userId="917ea340-fd63-490f-a7db-68428d24cf32" providerId="ADAL" clId="{3F26B701-AADC-4668-AAA4-FB7BA2B947B1}" dt="2020-06-19T17:20:46.516" v="16374" actId="790"/>
          <ac:spMkLst>
            <pc:docMk/>
            <pc:sldMk cId="2858277977" sldId="523"/>
            <ac:spMk id="2075" creationId="{E021E85F-B0D8-4198-A458-1FBFE337F93C}"/>
          </ac:spMkLst>
        </pc:spChg>
        <pc:spChg chg="mod">
          <ac:chgData name="Ragnhild Halvorsrud" userId="917ea340-fd63-490f-a7db-68428d24cf32" providerId="ADAL" clId="{3F26B701-AADC-4668-AAA4-FB7BA2B947B1}" dt="2020-06-19T17:20:46.518" v="16375" actId="790"/>
          <ac:spMkLst>
            <pc:docMk/>
            <pc:sldMk cId="2858277977" sldId="523"/>
            <ac:spMk id="2076" creationId="{D4ED9806-4850-46ED-9FF8-B797C4E7246A}"/>
          </ac:spMkLst>
        </pc:spChg>
        <pc:spChg chg="mod">
          <ac:chgData name="Ragnhild Halvorsrud" userId="917ea340-fd63-490f-a7db-68428d24cf32" providerId="ADAL" clId="{3F26B701-AADC-4668-AAA4-FB7BA2B947B1}" dt="2020-06-19T17:20:46.519" v="16376" actId="790"/>
          <ac:spMkLst>
            <pc:docMk/>
            <pc:sldMk cId="2858277977" sldId="523"/>
            <ac:spMk id="2077" creationId="{E336D4F9-CE6A-4A6B-82AD-4C1F1724D207}"/>
          </ac:spMkLst>
        </pc:spChg>
        <pc:spChg chg="mod">
          <ac:chgData name="Ragnhild Halvorsrud" userId="917ea340-fd63-490f-a7db-68428d24cf32" providerId="ADAL" clId="{3F26B701-AADC-4668-AAA4-FB7BA2B947B1}" dt="2020-06-19T17:20:46.521" v="16377" actId="790"/>
          <ac:spMkLst>
            <pc:docMk/>
            <pc:sldMk cId="2858277977" sldId="523"/>
            <ac:spMk id="2079" creationId="{0A27CF30-9304-4531-A635-82DE4A6059C1}"/>
          </ac:spMkLst>
        </pc:spChg>
        <pc:spChg chg="mod">
          <ac:chgData name="Ragnhild Halvorsrud" userId="917ea340-fd63-490f-a7db-68428d24cf32" providerId="ADAL" clId="{3F26B701-AADC-4668-AAA4-FB7BA2B947B1}" dt="2020-06-19T17:20:46.523" v="16378" actId="790"/>
          <ac:spMkLst>
            <pc:docMk/>
            <pc:sldMk cId="2858277977" sldId="523"/>
            <ac:spMk id="2080" creationId="{03E8482F-A433-449C-B0D7-D6A3616D21AD}"/>
          </ac:spMkLst>
        </pc:spChg>
        <pc:spChg chg="mod">
          <ac:chgData name="Ragnhild Halvorsrud" userId="917ea340-fd63-490f-a7db-68428d24cf32" providerId="ADAL" clId="{3F26B701-AADC-4668-AAA4-FB7BA2B947B1}" dt="2020-06-19T17:20:46.525" v="16379" actId="790"/>
          <ac:spMkLst>
            <pc:docMk/>
            <pc:sldMk cId="2858277977" sldId="523"/>
            <ac:spMk id="2081" creationId="{54DC2C82-3FFC-4425-A8F3-9A2BB07900A0}"/>
          </ac:spMkLst>
        </pc:spChg>
        <pc:spChg chg="mod">
          <ac:chgData name="Ragnhild Halvorsrud" userId="917ea340-fd63-490f-a7db-68428d24cf32" providerId="ADAL" clId="{3F26B701-AADC-4668-AAA4-FB7BA2B947B1}" dt="2020-06-19T17:20:46.526" v="16380" actId="790"/>
          <ac:spMkLst>
            <pc:docMk/>
            <pc:sldMk cId="2858277977" sldId="523"/>
            <ac:spMk id="2082" creationId="{40AE2042-46AD-46DB-A24E-84E20FD0CDE7}"/>
          </ac:spMkLst>
        </pc:spChg>
        <pc:spChg chg="mod">
          <ac:chgData name="Ragnhild Halvorsrud" userId="917ea340-fd63-490f-a7db-68428d24cf32" providerId="ADAL" clId="{3F26B701-AADC-4668-AAA4-FB7BA2B947B1}" dt="2020-06-19T17:20:46.528" v="16381" actId="790"/>
          <ac:spMkLst>
            <pc:docMk/>
            <pc:sldMk cId="2858277977" sldId="523"/>
            <ac:spMk id="2083" creationId="{45D7C351-3EEA-4723-9D01-3F70454EDE65}"/>
          </ac:spMkLst>
        </pc:spChg>
        <pc:spChg chg="mod">
          <ac:chgData name="Ragnhild Halvorsrud" userId="917ea340-fd63-490f-a7db-68428d24cf32" providerId="ADAL" clId="{3F26B701-AADC-4668-AAA4-FB7BA2B947B1}" dt="2020-06-19T17:20:46.530" v="16382" actId="790"/>
          <ac:spMkLst>
            <pc:docMk/>
            <pc:sldMk cId="2858277977" sldId="523"/>
            <ac:spMk id="2084" creationId="{4EE67A4A-8CC3-48A2-88CD-C71AE8B64B1F}"/>
          </ac:spMkLst>
        </pc:spChg>
        <pc:spChg chg="mod">
          <ac:chgData name="Ragnhild Halvorsrud" userId="917ea340-fd63-490f-a7db-68428d24cf32" providerId="ADAL" clId="{3F26B701-AADC-4668-AAA4-FB7BA2B947B1}" dt="2020-06-19T17:20:46.532" v="16383" actId="790"/>
          <ac:spMkLst>
            <pc:docMk/>
            <pc:sldMk cId="2858277977" sldId="523"/>
            <ac:spMk id="2085" creationId="{46A03F6D-CF1B-48B5-A042-63D518AA7BFE}"/>
          </ac:spMkLst>
        </pc:spChg>
        <pc:spChg chg="mod">
          <ac:chgData name="Ragnhild Halvorsrud" userId="917ea340-fd63-490f-a7db-68428d24cf32" providerId="ADAL" clId="{3F26B701-AADC-4668-AAA4-FB7BA2B947B1}" dt="2020-06-19T17:20:46.534" v="16384" actId="790"/>
          <ac:spMkLst>
            <pc:docMk/>
            <pc:sldMk cId="2858277977" sldId="523"/>
            <ac:spMk id="2086" creationId="{8E45646D-18E4-48CB-9FAD-A6080E5C4DD3}"/>
          </ac:spMkLst>
        </pc:spChg>
        <pc:spChg chg="mod">
          <ac:chgData name="Ragnhild Halvorsrud" userId="917ea340-fd63-490f-a7db-68428d24cf32" providerId="ADAL" clId="{3F26B701-AADC-4668-AAA4-FB7BA2B947B1}" dt="2020-06-19T17:20:46.536" v="16385" actId="790"/>
          <ac:spMkLst>
            <pc:docMk/>
            <pc:sldMk cId="2858277977" sldId="523"/>
            <ac:spMk id="2088" creationId="{8EB9445D-A06A-4A55-95C3-98480DF56034}"/>
          </ac:spMkLst>
        </pc:spChg>
        <pc:spChg chg="mod">
          <ac:chgData name="Ragnhild Halvorsrud" userId="917ea340-fd63-490f-a7db-68428d24cf32" providerId="ADAL" clId="{3F26B701-AADC-4668-AAA4-FB7BA2B947B1}" dt="2020-06-19T17:20:46.538" v="16386" actId="790"/>
          <ac:spMkLst>
            <pc:docMk/>
            <pc:sldMk cId="2858277977" sldId="523"/>
            <ac:spMk id="2089" creationId="{7B578040-CAFC-4762-85BB-BB56D7C186A5}"/>
          </ac:spMkLst>
        </pc:spChg>
        <pc:spChg chg="mod">
          <ac:chgData name="Ragnhild Halvorsrud" userId="917ea340-fd63-490f-a7db-68428d24cf32" providerId="ADAL" clId="{3F26B701-AADC-4668-AAA4-FB7BA2B947B1}" dt="2020-06-19T17:20:46.540" v="16387" actId="790"/>
          <ac:spMkLst>
            <pc:docMk/>
            <pc:sldMk cId="2858277977" sldId="523"/>
            <ac:spMk id="2090" creationId="{6464C260-D088-41F2-ABFC-2F770344FBFC}"/>
          </ac:spMkLst>
        </pc:spChg>
        <pc:spChg chg="mod">
          <ac:chgData name="Ragnhild Halvorsrud" userId="917ea340-fd63-490f-a7db-68428d24cf32" providerId="ADAL" clId="{3F26B701-AADC-4668-AAA4-FB7BA2B947B1}" dt="2020-06-19T17:20:46.541" v="16388" actId="790"/>
          <ac:spMkLst>
            <pc:docMk/>
            <pc:sldMk cId="2858277977" sldId="523"/>
            <ac:spMk id="2091" creationId="{5E9DCA65-FDE6-442F-9C3B-019911B24F6E}"/>
          </ac:spMkLst>
        </pc:spChg>
        <pc:spChg chg="mod">
          <ac:chgData name="Ragnhild Halvorsrud" userId="917ea340-fd63-490f-a7db-68428d24cf32" providerId="ADAL" clId="{3F26B701-AADC-4668-AAA4-FB7BA2B947B1}" dt="2020-06-19T17:20:46.543" v="16389" actId="790"/>
          <ac:spMkLst>
            <pc:docMk/>
            <pc:sldMk cId="2858277977" sldId="523"/>
            <ac:spMk id="2092" creationId="{A734620E-5981-41C4-A520-948ED503D957}"/>
          </ac:spMkLst>
        </pc:spChg>
        <pc:spChg chg="mod">
          <ac:chgData name="Ragnhild Halvorsrud" userId="917ea340-fd63-490f-a7db-68428d24cf32" providerId="ADAL" clId="{3F26B701-AADC-4668-AAA4-FB7BA2B947B1}" dt="2020-06-19T17:20:46.545" v="16390" actId="790"/>
          <ac:spMkLst>
            <pc:docMk/>
            <pc:sldMk cId="2858277977" sldId="523"/>
            <ac:spMk id="2093" creationId="{7F4DC0AD-9993-428A-9605-25C358203765}"/>
          </ac:spMkLst>
        </pc:spChg>
        <pc:spChg chg="mod">
          <ac:chgData name="Ragnhild Halvorsrud" userId="917ea340-fd63-490f-a7db-68428d24cf32" providerId="ADAL" clId="{3F26B701-AADC-4668-AAA4-FB7BA2B947B1}" dt="2020-06-19T17:20:46.546" v="16391" actId="790"/>
          <ac:spMkLst>
            <pc:docMk/>
            <pc:sldMk cId="2858277977" sldId="523"/>
            <ac:spMk id="2094" creationId="{59DA25A7-C70B-4173-B65D-2DF79AFFCDF6}"/>
          </ac:spMkLst>
        </pc:spChg>
        <pc:spChg chg="mod">
          <ac:chgData name="Ragnhild Halvorsrud" userId="917ea340-fd63-490f-a7db-68428d24cf32" providerId="ADAL" clId="{3F26B701-AADC-4668-AAA4-FB7BA2B947B1}" dt="2020-06-19T17:20:46.548" v="16392" actId="790"/>
          <ac:spMkLst>
            <pc:docMk/>
            <pc:sldMk cId="2858277977" sldId="523"/>
            <ac:spMk id="2095" creationId="{7252C839-E974-481A-B124-1874F9E19C6B}"/>
          </ac:spMkLst>
        </pc:spChg>
        <pc:spChg chg="mod">
          <ac:chgData name="Ragnhild Halvorsrud" userId="917ea340-fd63-490f-a7db-68428d24cf32" providerId="ADAL" clId="{3F26B701-AADC-4668-AAA4-FB7BA2B947B1}" dt="2020-06-19T17:20:46.550" v="16393" actId="790"/>
          <ac:spMkLst>
            <pc:docMk/>
            <pc:sldMk cId="2858277977" sldId="523"/>
            <ac:spMk id="2097" creationId="{C2C08D29-C3F5-40C1-A2E2-D5C06A6285D6}"/>
          </ac:spMkLst>
        </pc:spChg>
        <pc:spChg chg="mod">
          <ac:chgData name="Ragnhild Halvorsrud" userId="917ea340-fd63-490f-a7db-68428d24cf32" providerId="ADAL" clId="{3F26B701-AADC-4668-AAA4-FB7BA2B947B1}" dt="2020-06-19T17:20:46.552" v="16394" actId="790"/>
          <ac:spMkLst>
            <pc:docMk/>
            <pc:sldMk cId="2858277977" sldId="523"/>
            <ac:spMk id="2098" creationId="{E329F172-ED19-4613-A8BE-879C968F165A}"/>
          </ac:spMkLst>
        </pc:spChg>
        <pc:spChg chg="mod">
          <ac:chgData name="Ragnhild Halvorsrud" userId="917ea340-fd63-490f-a7db-68428d24cf32" providerId="ADAL" clId="{3F26B701-AADC-4668-AAA4-FB7BA2B947B1}" dt="2020-06-19T17:20:46.554" v="16395" actId="790"/>
          <ac:spMkLst>
            <pc:docMk/>
            <pc:sldMk cId="2858277977" sldId="523"/>
            <ac:spMk id="2099" creationId="{8D07ABF2-A6FA-45CD-BE38-B13B414069B5}"/>
          </ac:spMkLst>
        </pc:spChg>
        <pc:spChg chg="mod">
          <ac:chgData name="Ragnhild Halvorsrud" userId="917ea340-fd63-490f-a7db-68428d24cf32" providerId="ADAL" clId="{3F26B701-AADC-4668-AAA4-FB7BA2B947B1}" dt="2020-06-19T17:20:46.556" v="16396" actId="790"/>
          <ac:spMkLst>
            <pc:docMk/>
            <pc:sldMk cId="2858277977" sldId="523"/>
            <ac:spMk id="2100" creationId="{96C76B50-D4BC-46CD-8298-DCE1B38AADF5}"/>
          </ac:spMkLst>
        </pc:spChg>
        <pc:spChg chg="mod">
          <ac:chgData name="Ragnhild Halvorsrud" userId="917ea340-fd63-490f-a7db-68428d24cf32" providerId="ADAL" clId="{3F26B701-AADC-4668-AAA4-FB7BA2B947B1}" dt="2020-06-19T17:20:46.558" v="16397" actId="790"/>
          <ac:spMkLst>
            <pc:docMk/>
            <pc:sldMk cId="2858277977" sldId="523"/>
            <ac:spMk id="2101" creationId="{949904D9-8003-4FAD-B78A-5D4B49931897}"/>
          </ac:spMkLst>
        </pc:spChg>
        <pc:spChg chg="mod">
          <ac:chgData name="Ragnhild Halvorsrud" userId="917ea340-fd63-490f-a7db-68428d24cf32" providerId="ADAL" clId="{3F26B701-AADC-4668-AAA4-FB7BA2B947B1}" dt="2020-06-19T17:20:46.559" v="16398" actId="790"/>
          <ac:spMkLst>
            <pc:docMk/>
            <pc:sldMk cId="2858277977" sldId="523"/>
            <ac:spMk id="2102" creationId="{2DBAB399-F81B-42F4-8CF6-22E746ECE70F}"/>
          </ac:spMkLst>
        </pc:spChg>
        <pc:spChg chg="mod">
          <ac:chgData name="Ragnhild Halvorsrud" userId="917ea340-fd63-490f-a7db-68428d24cf32" providerId="ADAL" clId="{3F26B701-AADC-4668-AAA4-FB7BA2B947B1}" dt="2020-06-19T17:20:46.561" v="16399" actId="790"/>
          <ac:spMkLst>
            <pc:docMk/>
            <pc:sldMk cId="2858277977" sldId="523"/>
            <ac:spMk id="2103" creationId="{C1430C96-65CD-4818-9E44-8729AB129EE2}"/>
          </ac:spMkLst>
        </pc:spChg>
        <pc:spChg chg="mod">
          <ac:chgData name="Ragnhild Halvorsrud" userId="917ea340-fd63-490f-a7db-68428d24cf32" providerId="ADAL" clId="{3F26B701-AADC-4668-AAA4-FB7BA2B947B1}" dt="2020-06-19T17:20:46.562" v="16400" actId="790"/>
          <ac:spMkLst>
            <pc:docMk/>
            <pc:sldMk cId="2858277977" sldId="523"/>
            <ac:spMk id="2104" creationId="{59C8D811-3E40-4946-B570-D87B95CB263E}"/>
          </ac:spMkLst>
        </pc:spChg>
        <pc:spChg chg="mod">
          <ac:chgData name="Ragnhild Halvorsrud" userId="917ea340-fd63-490f-a7db-68428d24cf32" providerId="ADAL" clId="{3F26B701-AADC-4668-AAA4-FB7BA2B947B1}" dt="2020-06-19T17:20:46.564" v="16401" actId="790"/>
          <ac:spMkLst>
            <pc:docMk/>
            <pc:sldMk cId="2858277977" sldId="523"/>
            <ac:spMk id="2105" creationId="{ADF0E8BD-F47E-40EA-A662-504B13BBB8F0}"/>
          </ac:spMkLst>
        </pc:spChg>
        <pc:spChg chg="mod">
          <ac:chgData name="Ragnhild Halvorsrud" userId="917ea340-fd63-490f-a7db-68428d24cf32" providerId="ADAL" clId="{3F26B701-AADC-4668-AAA4-FB7BA2B947B1}" dt="2020-06-19T17:20:46.566" v="16402" actId="790"/>
          <ac:spMkLst>
            <pc:docMk/>
            <pc:sldMk cId="2858277977" sldId="523"/>
            <ac:spMk id="2106" creationId="{532937C9-2655-418E-8A37-4EA41166E278}"/>
          </ac:spMkLst>
        </pc:spChg>
        <pc:spChg chg="mod">
          <ac:chgData name="Ragnhild Halvorsrud" userId="917ea340-fd63-490f-a7db-68428d24cf32" providerId="ADAL" clId="{3F26B701-AADC-4668-AAA4-FB7BA2B947B1}" dt="2020-06-19T17:20:46.567" v="16403" actId="790"/>
          <ac:spMkLst>
            <pc:docMk/>
            <pc:sldMk cId="2858277977" sldId="523"/>
            <ac:spMk id="2107" creationId="{AD2B6AE2-119E-42AE-9D6C-19AC6C1AE2F7}"/>
          </ac:spMkLst>
        </pc:spChg>
        <pc:spChg chg="mod">
          <ac:chgData name="Ragnhild Halvorsrud" userId="917ea340-fd63-490f-a7db-68428d24cf32" providerId="ADAL" clId="{3F26B701-AADC-4668-AAA4-FB7BA2B947B1}" dt="2020-06-19T17:20:46.569" v="16404" actId="790"/>
          <ac:spMkLst>
            <pc:docMk/>
            <pc:sldMk cId="2858277977" sldId="523"/>
            <ac:spMk id="2108" creationId="{A226D080-119C-4D02-8B13-341B19268F0C}"/>
          </ac:spMkLst>
        </pc:spChg>
        <pc:spChg chg="mod">
          <ac:chgData name="Ragnhild Halvorsrud" userId="917ea340-fd63-490f-a7db-68428d24cf32" providerId="ADAL" clId="{3F26B701-AADC-4668-AAA4-FB7BA2B947B1}" dt="2020-06-19T17:20:46.571" v="16405" actId="790"/>
          <ac:spMkLst>
            <pc:docMk/>
            <pc:sldMk cId="2858277977" sldId="523"/>
            <ac:spMk id="2109" creationId="{AA4A104C-D05E-4353-8270-566B887ADB44}"/>
          </ac:spMkLst>
        </pc:spChg>
        <pc:spChg chg="mod">
          <ac:chgData name="Ragnhild Halvorsrud" userId="917ea340-fd63-490f-a7db-68428d24cf32" providerId="ADAL" clId="{3F26B701-AADC-4668-AAA4-FB7BA2B947B1}" dt="2020-06-19T17:20:46.573" v="16406" actId="790"/>
          <ac:spMkLst>
            <pc:docMk/>
            <pc:sldMk cId="2858277977" sldId="523"/>
            <ac:spMk id="2110" creationId="{0DE90823-0B3E-41F2-83F1-64B144A86BDF}"/>
          </ac:spMkLst>
        </pc:spChg>
        <pc:spChg chg="add del mod">
          <ac:chgData name="Ragnhild Halvorsrud" userId="917ea340-fd63-490f-a7db-68428d24cf32" providerId="ADAL" clId="{3F26B701-AADC-4668-AAA4-FB7BA2B947B1}" dt="2020-06-19T09:43:05.593" v="7188" actId="478"/>
          <ac:spMkLst>
            <pc:docMk/>
            <pc:sldMk cId="2858277977" sldId="523"/>
            <ac:spMk id="2121" creationId="{E2B5BEBF-0D02-4233-9DA6-EB45CB187D49}"/>
          </ac:spMkLst>
        </pc:spChg>
        <pc:spChg chg="add mod">
          <ac:chgData name="Ragnhild Halvorsrud" userId="917ea340-fd63-490f-a7db-68428d24cf32" providerId="ADAL" clId="{3F26B701-AADC-4668-AAA4-FB7BA2B947B1}" dt="2020-06-19T17:20:46.849" v="16549" actId="790"/>
          <ac:spMkLst>
            <pc:docMk/>
            <pc:sldMk cId="2858277977" sldId="523"/>
            <ac:spMk id="2123" creationId="{A83BFBB8-FA60-4942-8CEF-6579E5AB5504}"/>
          </ac:spMkLst>
        </pc:spChg>
        <pc:spChg chg="add del mod">
          <ac:chgData name="Ragnhild Halvorsrud" userId="917ea340-fd63-490f-a7db-68428d24cf32" providerId="ADAL" clId="{3F26B701-AADC-4668-AAA4-FB7BA2B947B1}" dt="2020-06-19T16:51:23.863" v="12455" actId="478"/>
          <ac:spMkLst>
            <pc:docMk/>
            <pc:sldMk cId="2858277977" sldId="523"/>
            <ac:spMk id="2125" creationId="{DCFDA30F-232C-466C-B3FD-C01438B400EA}"/>
          </ac:spMkLst>
        </pc:spChg>
        <pc:spChg chg="add mod">
          <ac:chgData name="Ragnhild Halvorsrud" userId="917ea340-fd63-490f-a7db-68428d24cf32" providerId="ADAL" clId="{3F26B701-AADC-4668-AAA4-FB7BA2B947B1}" dt="2020-06-19T17:20:46.851" v="16550" actId="790"/>
          <ac:spMkLst>
            <pc:docMk/>
            <pc:sldMk cId="2858277977" sldId="523"/>
            <ac:spMk id="2126" creationId="{47477C64-89FB-45F3-9CD5-1C14209AB5E4}"/>
          </ac:spMkLst>
        </pc:spChg>
        <pc:spChg chg="add mod">
          <ac:chgData name="Ragnhild Halvorsrud" userId="917ea340-fd63-490f-a7db-68428d24cf32" providerId="ADAL" clId="{3F26B701-AADC-4668-AAA4-FB7BA2B947B1}" dt="2020-06-19T17:20:46.853" v="16551" actId="790"/>
          <ac:spMkLst>
            <pc:docMk/>
            <pc:sldMk cId="2858277977" sldId="523"/>
            <ac:spMk id="2127" creationId="{CB54FEAE-37E5-47C1-A04A-AC204CFF3079}"/>
          </ac:spMkLst>
        </pc:spChg>
        <pc:spChg chg="add mod">
          <ac:chgData name="Ragnhild Halvorsrud" userId="917ea340-fd63-490f-a7db-68428d24cf32" providerId="ADAL" clId="{3F26B701-AADC-4668-AAA4-FB7BA2B947B1}" dt="2020-06-19T17:20:46.854" v="16552" actId="790"/>
          <ac:spMkLst>
            <pc:docMk/>
            <pc:sldMk cId="2858277977" sldId="523"/>
            <ac:spMk id="2129" creationId="{8E90F8F5-A5D9-4262-BD95-3430F574D895}"/>
          </ac:spMkLst>
        </pc:spChg>
        <pc:spChg chg="add mod">
          <ac:chgData name="Ragnhild Halvorsrud" userId="917ea340-fd63-490f-a7db-68428d24cf32" providerId="ADAL" clId="{3F26B701-AADC-4668-AAA4-FB7BA2B947B1}" dt="2020-06-19T17:20:46.856" v="16553" actId="790"/>
          <ac:spMkLst>
            <pc:docMk/>
            <pc:sldMk cId="2858277977" sldId="523"/>
            <ac:spMk id="2137" creationId="{E698CC64-2606-4675-82E0-626BC752790F}"/>
          </ac:spMkLst>
        </pc:spChg>
        <pc:grpChg chg="del">
          <ac:chgData name="Ragnhild Halvorsrud" userId="917ea340-fd63-490f-a7db-68428d24cf32" providerId="ADAL" clId="{3F26B701-AADC-4668-AAA4-FB7BA2B947B1}" dt="2020-06-19T09:17:11.218" v="5156" actId="478"/>
          <ac:grpSpMkLst>
            <pc:docMk/>
            <pc:sldMk cId="2858277977" sldId="523"/>
            <ac:grpSpMk id="4" creationId="{19838274-CD14-4988-9475-DE281C297B5F}"/>
          </ac:grpSpMkLst>
        </pc:grpChg>
        <pc:grpChg chg="del">
          <ac:chgData name="Ragnhild Halvorsrud" userId="917ea340-fd63-490f-a7db-68428d24cf32" providerId="ADAL" clId="{3F26B701-AADC-4668-AAA4-FB7BA2B947B1}" dt="2020-06-19T09:17:11.218" v="5156" actId="478"/>
          <ac:grpSpMkLst>
            <pc:docMk/>
            <pc:sldMk cId="2858277977" sldId="523"/>
            <ac:grpSpMk id="123" creationId="{4C1459BC-4D8F-44F9-B207-A981A5532C8B}"/>
          </ac:grpSpMkLst>
        </pc:grpChg>
        <pc:grpChg chg="del">
          <ac:chgData name="Ragnhild Halvorsrud" userId="917ea340-fd63-490f-a7db-68428d24cf32" providerId="ADAL" clId="{3F26B701-AADC-4668-AAA4-FB7BA2B947B1}" dt="2020-06-19T09:17:11.218" v="5156" actId="478"/>
          <ac:grpSpMkLst>
            <pc:docMk/>
            <pc:sldMk cId="2858277977" sldId="523"/>
            <ac:grpSpMk id="177" creationId="{42B501C7-495F-48C3-9404-458FAE9518E4}"/>
          </ac:grpSpMkLst>
        </pc:grpChg>
        <pc:grpChg chg="add del mod">
          <ac:chgData name="Ragnhild Halvorsrud" userId="917ea340-fd63-490f-a7db-68428d24cf32" providerId="ADAL" clId="{3F26B701-AADC-4668-AAA4-FB7BA2B947B1}" dt="2020-06-19T09:17:33.445" v="5158"/>
          <ac:grpSpMkLst>
            <pc:docMk/>
            <pc:sldMk cId="2858277977" sldId="523"/>
            <ac:grpSpMk id="309" creationId="{40638204-3202-4DC7-9684-CF3DB8AC7429}"/>
          </ac:grpSpMkLst>
        </pc:grpChg>
        <pc:grpChg chg="add del mod">
          <ac:chgData name="Ragnhild Halvorsrud" userId="917ea340-fd63-490f-a7db-68428d24cf32" providerId="ADAL" clId="{3F26B701-AADC-4668-AAA4-FB7BA2B947B1}" dt="2020-06-19T09:17:33.445" v="5158"/>
          <ac:grpSpMkLst>
            <pc:docMk/>
            <pc:sldMk cId="2858277977" sldId="523"/>
            <ac:grpSpMk id="430" creationId="{87C649DC-8EFA-4C1A-8119-00B772854740}"/>
          </ac:grpSpMkLst>
        </pc:grpChg>
        <pc:grpChg chg="add del mod">
          <ac:chgData name="Ragnhild Halvorsrud" userId="917ea340-fd63-490f-a7db-68428d24cf32" providerId="ADAL" clId="{3F26B701-AADC-4668-AAA4-FB7BA2B947B1}" dt="2020-06-19T09:17:33.445" v="5158"/>
          <ac:grpSpMkLst>
            <pc:docMk/>
            <pc:sldMk cId="2858277977" sldId="523"/>
            <ac:grpSpMk id="484" creationId="{7AAB48D9-25F6-4788-97E2-B1790B4EA73C}"/>
          </ac:grpSpMkLst>
        </pc:grpChg>
        <pc:grpChg chg="add del mod">
          <ac:chgData name="Ragnhild Halvorsrud" userId="917ea340-fd63-490f-a7db-68428d24cf32" providerId="ADAL" clId="{3F26B701-AADC-4668-AAA4-FB7BA2B947B1}" dt="2020-06-19T09:17:47.506" v="5162"/>
          <ac:grpSpMkLst>
            <pc:docMk/>
            <pc:sldMk cId="2858277977" sldId="523"/>
            <ac:grpSpMk id="613" creationId="{6758095E-5EFF-44E0-8BFB-6A49F45D5C09}"/>
          </ac:grpSpMkLst>
        </pc:grpChg>
        <pc:grpChg chg="add del mod">
          <ac:chgData name="Ragnhild Halvorsrud" userId="917ea340-fd63-490f-a7db-68428d24cf32" providerId="ADAL" clId="{3F26B701-AADC-4668-AAA4-FB7BA2B947B1}" dt="2020-06-19T09:17:47.506" v="5162"/>
          <ac:grpSpMkLst>
            <pc:docMk/>
            <pc:sldMk cId="2858277977" sldId="523"/>
            <ac:grpSpMk id="732" creationId="{E4A432DF-53B2-4633-B3B0-B5CE782A5E7F}"/>
          </ac:grpSpMkLst>
        </pc:grpChg>
        <pc:grpChg chg="add del mod">
          <ac:chgData name="Ragnhild Halvorsrud" userId="917ea340-fd63-490f-a7db-68428d24cf32" providerId="ADAL" clId="{3F26B701-AADC-4668-AAA4-FB7BA2B947B1}" dt="2020-06-19T09:17:47.506" v="5162"/>
          <ac:grpSpMkLst>
            <pc:docMk/>
            <pc:sldMk cId="2858277977" sldId="523"/>
            <ac:grpSpMk id="786" creationId="{00766EFD-A2BD-42B2-8DA9-98B9C5029063}"/>
          </ac:grpSpMkLst>
        </pc:grpChg>
        <pc:grpChg chg="add del mod">
          <ac:chgData name="Ragnhild Halvorsrud" userId="917ea340-fd63-490f-a7db-68428d24cf32" providerId="ADAL" clId="{3F26B701-AADC-4668-AAA4-FB7BA2B947B1}" dt="2020-06-19T09:18:16.536" v="5165"/>
          <ac:grpSpMkLst>
            <pc:docMk/>
            <pc:sldMk cId="2858277977" sldId="523"/>
            <ac:grpSpMk id="915" creationId="{868DFA80-474F-4FE2-A2F5-B05D2931F5AC}"/>
          </ac:grpSpMkLst>
        </pc:grpChg>
        <pc:grpChg chg="add del mod">
          <ac:chgData name="Ragnhild Halvorsrud" userId="917ea340-fd63-490f-a7db-68428d24cf32" providerId="ADAL" clId="{3F26B701-AADC-4668-AAA4-FB7BA2B947B1}" dt="2020-06-19T09:18:16.536" v="5165"/>
          <ac:grpSpMkLst>
            <pc:docMk/>
            <pc:sldMk cId="2858277977" sldId="523"/>
            <ac:grpSpMk id="1034" creationId="{A946B08C-AB47-4DAA-BA75-B08DFE909A86}"/>
          </ac:grpSpMkLst>
        </pc:grpChg>
        <pc:grpChg chg="add del mod">
          <ac:chgData name="Ragnhild Halvorsrud" userId="917ea340-fd63-490f-a7db-68428d24cf32" providerId="ADAL" clId="{3F26B701-AADC-4668-AAA4-FB7BA2B947B1}" dt="2020-06-19T09:18:16.536" v="5165"/>
          <ac:grpSpMkLst>
            <pc:docMk/>
            <pc:sldMk cId="2858277977" sldId="523"/>
            <ac:grpSpMk id="1088" creationId="{3424ED2C-8EFE-43E2-BFBF-1F22534C8C04}"/>
          </ac:grpSpMkLst>
        </pc:grpChg>
        <pc:grpChg chg="add del mod">
          <ac:chgData name="Ragnhild Halvorsrud" userId="917ea340-fd63-490f-a7db-68428d24cf32" providerId="ADAL" clId="{3F26B701-AADC-4668-AAA4-FB7BA2B947B1}" dt="2020-06-19T09:18:41.401" v="5169"/>
          <ac:grpSpMkLst>
            <pc:docMk/>
            <pc:sldMk cId="2858277977" sldId="523"/>
            <ac:grpSpMk id="1217" creationId="{F31D8911-4B5F-4CC0-810C-F4CC9C7E006A}"/>
          </ac:grpSpMkLst>
        </pc:grpChg>
        <pc:grpChg chg="add del mod">
          <ac:chgData name="Ragnhild Halvorsrud" userId="917ea340-fd63-490f-a7db-68428d24cf32" providerId="ADAL" clId="{3F26B701-AADC-4668-AAA4-FB7BA2B947B1}" dt="2020-06-19T09:18:41.401" v="5169"/>
          <ac:grpSpMkLst>
            <pc:docMk/>
            <pc:sldMk cId="2858277977" sldId="523"/>
            <ac:grpSpMk id="1336" creationId="{030B2135-F8D4-4038-BA47-43346ACA8A61}"/>
          </ac:grpSpMkLst>
        </pc:grpChg>
        <pc:grpChg chg="add del mod">
          <ac:chgData name="Ragnhild Halvorsrud" userId="917ea340-fd63-490f-a7db-68428d24cf32" providerId="ADAL" clId="{3F26B701-AADC-4668-AAA4-FB7BA2B947B1}" dt="2020-06-19T09:18:41.401" v="5169"/>
          <ac:grpSpMkLst>
            <pc:docMk/>
            <pc:sldMk cId="2858277977" sldId="523"/>
            <ac:grpSpMk id="1390" creationId="{FCE2B9B7-474D-48E2-A702-4ADF5E863B41}"/>
          </ac:grpSpMkLst>
        </pc:grpChg>
        <pc:grpChg chg="add del mod">
          <ac:chgData name="Ragnhild Halvorsrud" userId="917ea340-fd63-490f-a7db-68428d24cf32" providerId="ADAL" clId="{3F26B701-AADC-4668-AAA4-FB7BA2B947B1}" dt="2020-06-19T09:18:56.122" v="5173"/>
          <ac:grpSpMkLst>
            <pc:docMk/>
            <pc:sldMk cId="2858277977" sldId="523"/>
            <ac:grpSpMk id="1519" creationId="{D76329AE-B45C-41F5-92E6-96D6A570587B}"/>
          </ac:grpSpMkLst>
        </pc:grpChg>
        <pc:grpChg chg="mod">
          <ac:chgData name="Ragnhild Halvorsrud" userId="917ea340-fd63-490f-a7db-68428d24cf32" providerId="ADAL" clId="{3F26B701-AADC-4668-AAA4-FB7BA2B947B1}" dt="2020-06-19T09:18:50.191" v="5170"/>
          <ac:grpSpMkLst>
            <pc:docMk/>
            <pc:sldMk cId="2858277977" sldId="523"/>
            <ac:grpSpMk id="1520" creationId="{CB39F938-DC6A-42BA-B211-A169D0A43F75}"/>
          </ac:grpSpMkLst>
        </pc:grpChg>
        <pc:grpChg chg="mod">
          <ac:chgData name="Ragnhild Halvorsrud" userId="917ea340-fd63-490f-a7db-68428d24cf32" providerId="ADAL" clId="{3F26B701-AADC-4668-AAA4-FB7BA2B947B1}" dt="2020-06-19T09:18:50.191" v="5170"/>
          <ac:grpSpMkLst>
            <pc:docMk/>
            <pc:sldMk cId="2858277977" sldId="523"/>
            <ac:grpSpMk id="1569" creationId="{EE0CFA09-E040-424B-9D83-2641509E1120}"/>
          </ac:grpSpMkLst>
        </pc:grpChg>
        <pc:grpChg chg="mod">
          <ac:chgData name="Ragnhild Halvorsrud" userId="917ea340-fd63-490f-a7db-68428d24cf32" providerId="ADAL" clId="{3F26B701-AADC-4668-AAA4-FB7BA2B947B1}" dt="2020-06-19T09:18:50.191" v="5170"/>
          <ac:grpSpMkLst>
            <pc:docMk/>
            <pc:sldMk cId="2858277977" sldId="523"/>
            <ac:grpSpMk id="1570" creationId="{C694BB27-36D4-4275-91B7-8F8428AC4832}"/>
          </ac:grpSpMkLst>
        </pc:grpChg>
        <pc:grpChg chg="add mod">
          <ac:chgData name="Ragnhild Halvorsrud" userId="917ea340-fd63-490f-a7db-68428d24cf32" providerId="ADAL" clId="{3F26B701-AADC-4668-AAA4-FB7BA2B947B1}" dt="2020-06-19T09:33:23.457" v="6760" actId="1076"/>
          <ac:grpSpMkLst>
            <pc:docMk/>
            <pc:sldMk cId="2858277977" sldId="523"/>
            <ac:grpSpMk id="1820" creationId="{1A895D49-DD88-4B99-97AC-98171CB01988}"/>
          </ac:grpSpMkLst>
        </pc:grpChg>
        <pc:grpChg chg="mod">
          <ac:chgData name="Ragnhild Halvorsrud" userId="917ea340-fd63-490f-a7db-68428d24cf32" providerId="ADAL" clId="{3F26B701-AADC-4668-AAA4-FB7BA2B947B1}" dt="2020-06-19T09:18:56.232" v="5174"/>
          <ac:grpSpMkLst>
            <pc:docMk/>
            <pc:sldMk cId="2858277977" sldId="523"/>
            <ac:grpSpMk id="1821" creationId="{4176CA68-2584-4627-81AA-87D07116749D}"/>
          </ac:grpSpMkLst>
        </pc:grpChg>
        <pc:grpChg chg="mod">
          <ac:chgData name="Ragnhild Halvorsrud" userId="917ea340-fd63-490f-a7db-68428d24cf32" providerId="ADAL" clId="{3F26B701-AADC-4668-AAA4-FB7BA2B947B1}" dt="2020-06-19T09:18:56.232" v="5174"/>
          <ac:grpSpMkLst>
            <pc:docMk/>
            <pc:sldMk cId="2858277977" sldId="523"/>
            <ac:grpSpMk id="1870" creationId="{6E0D2282-6570-4F68-A2E6-C2C7037FD5B8}"/>
          </ac:grpSpMkLst>
        </pc:grpChg>
        <pc:grpChg chg="mod">
          <ac:chgData name="Ragnhild Halvorsrud" userId="917ea340-fd63-490f-a7db-68428d24cf32" providerId="ADAL" clId="{3F26B701-AADC-4668-AAA4-FB7BA2B947B1}" dt="2020-06-19T09:18:56.232" v="5174"/>
          <ac:grpSpMkLst>
            <pc:docMk/>
            <pc:sldMk cId="2858277977" sldId="523"/>
            <ac:grpSpMk id="1871" creationId="{D46049BD-D168-4352-8222-841ED2111E8E}"/>
          </ac:grpSpMkLst>
        </pc:grpChg>
        <pc:picChg chg="add del mod">
          <ac:chgData name="Ragnhild Halvorsrud" userId="917ea340-fd63-490f-a7db-68428d24cf32" providerId="ADAL" clId="{3F26B701-AADC-4668-AAA4-FB7BA2B947B1}" dt="2020-06-19T09:17:33.445" v="5158"/>
          <ac:picMkLst>
            <pc:docMk/>
            <pc:sldMk cId="2858277977" sldId="523"/>
            <ac:picMk id="612" creationId="{1B4FE05C-E6B9-4F12-BB11-4261609DA7F5}"/>
          </ac:picMkLst>
        </pc:picChg>
        <pc:picChg chg="add del mod">
          <ac:chgData name="Ragnhild Halvorsrud" userId="917ea340-fd63-490f-a7db-68428d24cf32" providerId="ADAL" clId="{3F26B701-AADC-4668-AAA4-FB7BA2B947B1}" dt="2020-06-19T09:17:47.506" v="5162"/>
          <ac:picMkLst>
            <pc:docMk/>
            <pc:sldMk cId="2858277977" sldId="523"/>
            <ac:picMk id="914" creationId="{15C21A70-C8C2-4827-B89B-33F2A67613D6}"/>
          </ac:picMkLst>
        </pc:picChg>
        <pc:picChg chg="add del mod">
          <ac:chgData name="Ragnhild Halvorsrud" userId="917ea340-fd63-490f-a7db-68428d24cf32" providerId="ADAL" clId="{3F26B701-AADC-4668-AAA4-FB7BA2B947B1}" dt="2020-06-19T09:18:16.536" v="5165"/>
          <ac:picMkLst>
            <pc:docMk/>
            <pc:sldMk cId="2858277977" sldId="523"/>
            <ac:picMk id="1216" creationId="{9F21D072-6210-4F44-9CC3-D756A04135F4}"/>
          </ac:picMkLst>
        </pc:picChg>
        <pc:picChg chg="add del mod">
          <ac:chgData name="Ragnhild Halvorsrud" userId="917ea340-fd63-490f-a7db-68428d24cf32" providerId="ADAL" clId="{3F26B701-AADC-4668-AAA4-FB7BA2B947B1}" dt="2020-06-19T09:18:41.401" v="5169"/>
          <ac:picMkLst>
            <pc:docMk/>
            <pc:sldMk cId="2858277977" sldId="523"/>
            <ac:picMk id="1518" creationId="{25410F17-69A9-4F63-B7A6-E5D57C52F0C8}"/>
          </ac:picMkLst>
        </pc:picChg>
        <pc:picChg chg="add mod">
          <ac:chgData name="Ragnhild Halvorsrud" userId="917ea340-fd63-490f-a7db-68428d24cf32" providerId="ADAL" clId="{3F26B701-AADC-4668-AAA4-FB7BA2B947B1}" dt="2020-06-19T09:41:27.888" v="7070" actId="1076"/>
          <ac:picMkLst>
            <pc:docMk/>
            <pc:sldMk cId="2858277977" sldId="523"/>
            <ac:picMk id="2122" creationId="{00303C42-1B15-49B9-A85D-C255E3B27ADA}"/>
          </ac:picMkLst>
        </pc:picChg>
        <pc:picChg chg="add mod">
          <ac:chgData name="Ragnhild Halvorsrud" userId="917ea340-fd63-490f-a7db-68428d24cf32" providerId="ADAL" clId="{3F26B701-AADC-4668-AAA4-FB7BA2B947B1}" dt="2020-06-19T09:47:43.096" v="7434" actId="1076"/>
          <ac:picMkLst>
            <pc:docMk/>
            <pc:sldMk cId="2858277977" sldId="523"/>
            <ac:picMk id="2128" creationId="{99ABDC2B-294A-4818-BB16-0711835468CF}"/>
          </ac:picMkLst>
        </pc:picChg>
        <pc:picChg chg="add mod">
          <ac:chgData name="Ragnhild Halvorsrud" userId="917ea340-fd63-490f-a7db-68428d24cf32" providerId="ADAL" clId="{3F26B701-AADC-4668-AAA4-FB7BA2B947B1}" dt="2020-06-19T16:51:54.320" v="12457" actId="1076"/>
          <ac:picMkLst>
            <pc:docMk/>
            <pc:sldMk cId="2858277977" sldId="523"/>
            <ac:picMk id="2138" creationId="{F0A6152F-810E-4064-A61E-3B13EA83CCF7}"/>
          </ac:picMkLst>
        </pc:picChg>
        <pc:cxnChg chg="mod">
          <ac:chgData name="Ragnhild Halvorsrud" userId="917ea340-fd63-490f-a7db-68428d24cf32" providerId="ADAL" clId="{3F26B701-AADC-4668-AAA4-FB7BA2B947B1}" dt="2020-06-19T09:17:11.218" v="5156" actId="478"/>
          <ac:cxnSpMkLst>
            <pc:docMk/>
            <pc:sldMk cId="2858277977" sldId="523"/>
            <ac:cxnSpMk id="5" creationId="{BF297F20-3FA6-4BA0-9191-3821B4BA3CF5}"/>
          </ac:cxnSpMkLst>
        </pc:cxnChg>
        <pc:cxnChg chg="mod">
          <ac:chgData name="Ragnhild Halvorsrud" userId="917ea340-fd63-490f-a7db-68428d24cf32" providerId="ADAL" clId="{3F26B701-AADC-4668-AAA4-FB7BA2B947B1}" dt="2020-06-19T09:17:11.218" v="5156" actId="478"/>
          <ac:cxnSpMkLst>
            <pc:docMk/>
            <pc:sldMk cId="2858277977" sldId="523"/>
            <ac:cxnSpMk id="14" creationId="{FD4865EE-E968-4420-B5F7-E8AB332B39FB}"/>
          </ac:cxnSpMkLst>
        </pc:cxnChg>
        <pc:cxnChg chg="mod">
          <ac:chgData name="Ragnhild Halvorsrud" userId="917ea340-fd63-490f-a7db-68428d24cf32" providerId="ADAL" clId="{3F26B701-AADC-4668-AAA4-FB7BA2B947B1}" dt="2020-06-19T09:17:11.218" v="5156" actId="478"/>
          <ac:cxnSpMkLst>
            <pc:docMk/>
            <pc:sldMk cId="2858277977" sldId="523"/>
            <ac:cxnSpMk id="23" creationId="{328CB6ED-3E65-4292-A537-3BEDD379011E}"/>
          </ac:cxnSpMkLst>
        </pc:cxnChg>
        <pc:cxnChg chg="mod">
          <ac:chgData name="Ragnhild Halvorsrud" userId="917ea340-fd63-490f-a7db-68428d24cf32" providerId="ADAL" clId="{3F26B701-AADC-4668-AAA4-FB7BA2B947B1}" dt="2020-06-19T09:17:11.218" v="5156" actId="478"/>
          <ac:cxnSpMkLst>
            <pc:docMk/>
            <pc:sldMk cId="2858277977" sldId="523"/>
            <ac:cxnSpMk id="32" creationId="{4B2D6B59-BF80-4920-B181-1A26736C43B7}"/>
          </ac:cxnSpMkLst>
        </pc:cxnChg>
        <pc:cxnChg chg="mod">
          <ac:chgData name="Ragnhild Halvorsrud" userId="917ea340-fd63-490f-a7db-68428d24cf32" providerId="ADAL" clId="{3F26B701-AADC-4668-AAA4-FB7BA2B947B1}" dt="2020-06-19T09:17:11.218" v="5156" actId="478"/>
          <ac:cxnSpMkLst>
            <pc:docMk/>
            <pc:sldMk cId="2858277977" sldId="523"/>
            <ac:cxnSpMk id="41" creationId="{0D829C62-5945-479C-9D47-3AB5465B9A8D}"/>
          </ac:cxnSpMkLst>
        </pc:cxnChg>
        <pc:cxnChg chg="mod">
          <ac:chgData name="Ragnhild Halvorsrud" userId="917ea340-fd63-490f-a7db-68428d24cf32" providerId="ADAL" clId="{3F26B701-AADC-4668-AAA4-FB7BA2B947B1}" dt="2020-06-19T09:17:11.218" v="5156" actId="478"/>
          <ac:cxnSpMkLst>
            <pc:docMk/>
            <pc:sldMk cId="2858277977" sldId="523"/>
            <ac:cxnSpMk id="50" creationId="{42FE404D-3A2F-43A9-A797-83DE7CA780F4}"/>
          </ac:cxnSpMkLst>
        </pc:cxnChg>
        <pc:cxnChg chg="mod">
          <ac:chgData name="Ragnhild Halvorsrud" userId="917ea340-fd63-490f-a7db-68428d24cf32" providerId="ADAL" clId="{3F26B701-AADC-4668-AAA4-FB7BA2B947B1}" dt="2020-06-19T09:17:11.218" v="5156" actId="478"/>
          <ac:cxnSpMkLst>
            <pc:docMk/>
            <pc:sldMk cId="2858277977" sldId="523"/>
            <ac:cxnSpMk id="65" creationId="{A32523F6-633E-4D3D-B1EC-28BFB9D92D66}"/>
          </ac:cxnSpMkLst>
        </pc:cxnChg>
        <pc:cxnChg chg="mod">
          <ac:chgData name="Ragnhild Halvorsrud" userId="917ea340-fd63-490f-a7db-68428d24cf32" providerId="ADAL" clId="{3F26B701-AADC-4668-AAA4-FB7BA2B947B1}" dt="2020-06-19T09:17:11.218" v="5156" actId="478"/>
          <ac:cxnSpMkLst>
            <pc:docMk/>
            <pc:sldMk cId="2858277977" sldId="523"/>
            <ac:cxnSpMk id="66" creationId="{FE235409-C8F2-4D82-8053-17784B1682C9}"/>
          </ac:cxnSpMkLst>
        </pc:cxnChg>
        <pc:cxnChg chg="mod">
          <ac:chgData name="Ragnhild Halvorsrud" userId="917ea340-fd63-490f-a7db-68428d24cf32" providerId="ADAL" clId="{3F26B701-AADC-4668-AAA4-FB7BA2B947B1}" dt="2020-06-19T09:17:11.218" v="5156" actId="478"/>
          <ac:cxnSpMkLst>
            <pc:docMk/>
            <pc:sldMk cId="2858277977" sldId="523"/>
            <ac:cxnSpMk id="67" creationId="{48EA1606-CD20-41ED-85D7-3E610F8D7E20}"/>
          </ac:cxnSpMkLst>
        </pc:cxnChg>
        <pc:cxnChg chg="mod">
          <ac:chgData name="Ragnhild Halvorsrud" userId="917ea340-fd63-490f-a7db-68428d24cf32" providerId="ADAL" clId="{3F26B701-AADC-4668-AAA4-FB7BA2B947B1}" dt="2020-06-19T09:17:11.218" v="5156" actId="478"/>
          <ac:cxnSpMkLst>
            <pc:docMk/>
            <pc:sldMk cId="2858277977" sldId="523"/>
            <ac:cxnSpMk id="68" creationId="{85C879F5-037A-439C-872E-59A4C9F46FA1}"/>
          </ac:cxnSpMkLst>
        </pc:cxnChg>
        <pc:cxnChg chg="mod">
          <ac:chgData name="Ragnhild Halvorsrud" userId="917ea340-fd63-490f-a7db-68428d24cf32" providerId="ADAL" clId="{3F26B701-AADC-4668-AAA4-FB7BA2B947B1}" dt="2020-06-19T09:17:11.218" v="5156" actId="478"/>
          <ac:cxnSpMkLst>
            <pc:docMk/>
            <pc:sldMk cId="2858277977" sldId="523"/>
            <ac:cxnSpMk id="69" creationId="{A3DDCE53-0961-4439-B7DC-8863D426EA06}"/>
          </ac:cxnSpMkLst>
        </pc:cxnChg>
        <pc:cxnChg chg="mod">
          <ac:chgData name="Ragnhild Halvorsrud" userId="917ea340-fd63-490f-a7db-68428d24cf32" providerId="ADAL" clId="{3F26B701-AADC-4668-AAA4-FB7BA2B947B1}" dt="2020-06-19T09:17:11.218" v="5156" actId="478"/>
          <ac:cxnSpMkLst>
            <pc:docMk/>
            <pc:sldMk cId="2858277977" sldId="523"/>
            <ac:cxnSpMk id="70" creationId="{6999A65C-A5AB-477F-8DD8-0C2B5ADF0675}"/>
          </ac:cxnSpMkLst>
        </pc:cxnChg>
        <pc:cxnChg chg="mod">
          <ac:chgData name="Ragnhild Halvorsrud" userId="917ea340-fd63-490f-a7db-68428d24cf32" providerId="ADAL" clId="{3F26B701-AADC-4668-AAA4-FB7BA2B947B1}" dt="2020-06-19T09:17:11.218" v="5156" actId="478"/>
          <ac:cxnSpMkLst>
            <pc:docMk/>
            <pc:sldMk cId="2858277977" sldId="523"/>
            <ac:cxnSpMk id="71" creationId="{0121D46C-82A6-4ECC-9411-E41FECE19911}"/>
          </ac:cxnSpMkLst>
        </pc:cxnChg>
        <pc:cxnChg chg="mod">
          <ac:chgData name="Ragnhild Halvorsrud" userId="917ea340-fd63-490f-a7db-68428d24cf32" providerId="ADAL" clId="{3F26B701-AADC-4668-AAA4-FB7BA2B947B1}" dt="2020-06-19T09:17:11.218" v="5156" actId="478"/>
          <ac:cxnSpMkLst>
            <pc:docMk/>
            <pc:sldMk cId="2858277977" sldId="523"/>
            <ac:cxnSpMk id="72" creationId="{8400B641-9332-486A-A572-C9303467D585}"/>
          </ac:cxnSpMkLst>
        </pc:cxnChg>
        <pc:cxnChg chg="mod">
          <ac:chgData name="Ragnhild Halvorsrud" userId="917ea340-fd63-490f-a7db-68428d24cf32" providerId="ADAL" clId="{3F26B701-AADC-4668-AAA4-FB7BA2B947B1}" dt="2020-06-19T09:17:11.218" v="5156" actId="478"/>
          <ac:cxnSpMkLst>
            <pc:docMk/>
            <pc:sldMk cId="2858277977" sldId="523"/>
            <ac:cxnSpMk id="73" creationId="{67477189-C449-4B67-8F56-49EECEE24A74}"/>
          </ac:cxnSpMkLst>
        </pc:cxnChg>
        <pc:cxnChg chg="mod">
          <ac:chgData name="Ragnhild Halvorsrud" userId="917ea340-fd63-490f-a7db-68428d24cf32" providerId="ADAL" clId="{3F26B701-AADC-4668-AAA4-FB7BA2B947B1}" dt="2020-06-19T09:17:11.218" v="5156" actId="478"/>
          <ac:cxnSpMkLst>
            <pc:docMk/>
            <pc:sldMk cId="2858277977" sldId="523"/>
            <ac:cxnSpMk id="74" creationId="{89FF4413-99E6-46D5-9751-27C6466C8F1B}"/>
          </ac:cxnSpMkLst>
        </pc:cxnChg>
        <pc:cxnChg chg="del mod">
          <ac:chgData name="Ragnhild Halvorsrud" userId="917ea340-fd63-490f-a7db-68428d24cf32" providerId="ADAL" clId="{3F26B701-AADC-4668-AAA4-FB7BA2B947B1}" dt="2020-06-19T09:17:11.218" v="5156" actId="478"/>
          <ac:cxnSpMkLst>
            <pc:docMk/>
            <pc:sldMk cId="2858277977" sldId="523"/>
            <ac:cxnSpMk id="75" creationId="{41C7FA3C-E180-4406-9098-58A281F9FE70}"/>
          </ac:cxnSpMkLst>
        </pc:cxnChg>
        <pc:cxnChg chg="del mod">
          <ac:chgData name="Ragnhild Halvorsrud" userId="917ea340-fd63-490f-a7db-68428d24cf32" providerId="ADAL" clId="{3F26B701-AADC-4668-AAA4-FB7BA2B947B1}" dt="2020-06-19T09:17:11.218" v="5156" actId="478"/>
          <ac:cxnSpMkLst>
            <pc:docMk/>
            <pc:sldMk cId="2858277977" sldId="523"/>
            <ac:cxnSpMk id="82" creationId="{C8434A13-377D-4619-B914-8B6370CFFF5B}"/>
          </ac:cxnSpMkLst>
        </pc:cxnChg>
        <pc:cxnChg chg="del mod">
          <ac:chgData name="Ragnhild Halvorsrud" userId="917ea340-fd63-490f-a7db-68428d24cf32" providerId="ADAL" clId="{3F26B701-AADC-4668-AAA4-FB7BA2B947B1}" dt="2020-06-19T09:17:11.218" v="5156" actId="478"/>
          <ac:cxnSpMkLst>
            <pc:docMk/>
            <pc:sldMk cId="2858277977" sldId="523"/>
            <ac:cxnSpMk id="89" creationId="{74B300FC-3422-4577-AB78-9A9D11F59375}"/>
          </ac:cxnSpMkLst>
        </pc:cxnChg>
        <pc:cxnChg chg="del mod">
          <ac:chgData name="Ragnhild Halvorsrud" userId="917ea340-fd63-490f-a7db-68428d24cf32" providerId="ADAL" clId="{3F26B701-AADC-4668-AAA4-FB7BA2B947B1}" dt="2020-06-19T09:17:11.218" v="5156" actId="478"/>
          <ac:cxnSpMkLst>
            <pc:docMk/>
            <pc:sldMk cId="2858277977" sldId="523"/>
            <ac:cxnSpMk id="96" creationId="{083B3AAE-7973-42EF-9821-FFC414B14826}"/>
          </ac:cxnSpMkLst>
        </pc:cxnChg>
        <pc:cxnChg chg="del mod">
          <ac:chgData name="Ragnhild Halvorsrud" userId="917ea340-fd63-490f-a7db-68428d24cf32" providerId="ADAL" clId="{3F26B701-AADC-4668-AAA4-FB7BA2B947B1}" dt="2020-06-19T09:17:11.218" v="5156" actId="478"/>
          <ac:cxnSpMkLst>
            <pc:docMk/>
            <pc:sldMk cId="2858277977" sldId="523"/>
            <ac:cxnSpMk id="103" creationId="{F5BF84BF-5DC3-4865-AFDE-E27FB9B900FC}"/>
          </ac:cxnSpMkLst>
        </pc:cxnChg>
        <pc:cxnChg chg="del mod">
          <ac:chgData name="Ragnhild Halvorsrud" userId="917ea340-fd63-490f-a7db-68428d24cf32" providerId="ADAL" clId="{3F26B701-AADC-4668-AAA4-FB7BA2B947B1}" dt="2020-06-19T09:17:11.218" v="5156" actId="478"/>
          <ac:cxnSpMkLst>
            <pc:docMk/>
            <pc:sldMk cId="2858277977" sldId="523"/>
            <ac:cxnSpMk id="115" creationId="{A6C8085A-0F68-43E7-8B42-41E4EF81537A}"/>
          </ac:cxnSpMkLst>
        </pc:cxnChg>
        <pc:cxnChg chg="del mod">
          <ac:chgData name="Ragnhild Halvorsrud" userId="917ea340-fd63-490f-a7db-68428d24cf32" providerId="ADAL" clId="{3F26B701-AADC-4668-AAA4-FB7BA2B947B1}" dt="2020-06-19T09:17:11.218" v="5156" actId="478"/>
          <ac:cxnSpMkLst>
            <pc:docMk/>
            <pc:sldMk cId="2858277977" sldId="523"/>
            <ac:cxnSpMk id="116" creationId="{B716392A-6359-46B7-AE6C-75BC81AAB18A}"/>
          </ac:cxnSpMkLst>
        </pc:cxnChg>
        <pc:cxnChg chg="del mod">
          <ac:chgData name="Ragnhild Halvorsrud" userId="917ea340-fd63-490f-a7db-68428d24cf32" providerId="ADAL" clId="{3F26B701-AADC-4668-AAA4-FB7BA2B947B1}" dt="2020-06-19T09:17:11.218" v="5156" actId="478"/>
          <ac:cxnSpMkLst>
            <pc:docMk/>
            <pc:sldMk cId="2858277977" sldId="523"/>
            <ac:cxnSpMk id="117" creationId="{00E96EC2-B011-498F-B22F-81C6C558C601}"/>
          </ac:cxnSpMkLst>
        </pc:cxnChg>
        <pc:cxnChg chg="del mod">
          <ac:chgData name="Ragnhild Halvorsrud" userId="917ea340-fd63-490f-a7db-68428d24cf32" providerId="ADAL" clId="{3F26B701-AADC-4668-AAA4-FB7BA2B947B1}" dt="2020-06-19T09:17:11.218" v="5156" actId="478"/>
          <ac:cxnSpMkLst>
            <pc:docMk/>
            <pc:sldMk cId="2858277977" sldId="523"/>
            <ac:cxnSpMk id="118" creationId="{36C44676-DD9D-41FC-B2F3-684072ECE760}"/>
          </ac:cxnSpMkLst>
        </pc:cxnChg>
        <pc:cxnChg chg="del mod">
          <ac:chgData name="Ragnhild Halvorsrud" userId="917ea340-fd63-490f-a7db-68428d24cf32" providerId="ADAL" clId="{3F26B701-AADC-4668-AAA4-FB7BA2B947B1}" dt="2020-06-19T09:17:11.218" v="5156" actId="478"/>
          <ac:cxnSpMkLst>
            <pc:docMk/>
            <pc:sldMk cId="2858277977" sldId="523"/>
            <ac:cxnSpMk id="119" creationId="{C16B030C-54FA-4016-8C09-A816A632937A}"/>
          </ac:cxnSpMkLst>
        </pc:cxnChg>
        <pc:cxnChg chg="del mod">
          <ac:chgData name="Ragnhild Halvorsrud" userId="917ea340-fd63-490f-a7db-68428d24cf32" providerId="ADAL" clId="{3F26B701-AADC-4668-AAA4-FB7BA2B947B1}" dt="2020-06-19T09:17:11.218" v="5156" actId="478"/>
          <ac:cxnSpMkLst>
            <pc:docMk/>
            <pc:sldMk cId="2858277977" sldId="523"/>
            <ac:cxnSpMk id="120" creationId="{36195B1F-F322-4EB8-83FB-137A1AF4F681}"/>
          </ac:cxnSpMkLst>
        </pc:cxnChg>
        <pc:cxnChg chg="del mod">
          <ac:chgData name="Ragnhild Halvorsrud" userId="917ea340-fd63-490f-a7db-68428d24cf32" providerId="ADAL" clId="{3F26B701-AADC-4668-AAA4-FB7BA2B947B1}" dt="2020-06-19T09:17:11.218" v="5156" actId="478"/>
          <ac:cxnSpMkLst>
            <pc:docMk/>
            <pc:sldMk cId="2858277977" sldId="523"/>
            <ac:cxnSpMk id="121" creationId="{24024EB9-A66F-4793-90D6-A790F65036D7}"/>
          </ac:cxnSpMkLst>
        </pc:cxnChg>
        <pc:cxnChg chg="del mod">
          <ac:chgData name="Ragnhild Halvorsrud" userId="917ea340-fd63-490f-a7db-68428d24cf32" providerId="ADAL" clId="{3F26B701-AADC-4668-AAA4-FB7BA2B947B1}" dt="2020-06-19T09:17:11.218" v="5156" actId="478"/>
          <ac:cxnSpMkLst>
            <pc:docMk/>
            <pc:sldMk cId="2858277977" sldId="523"/>
            <ac:cxnSpMk id="122" creationId="{8E4DA92D-7A2B-4AD4-99C5-2A9F43F48CE5}"/>
          </ac:cxnSpMkLst>
        </pc:cxnChg>
        <pc:cxnChg chg="mod">
          <ac:chgData name="Ragnhild Halvorsrud" userId="917ea340-fd63-490f-a7db-68428d24cf32" providerId="ADAL" clId="{3F26B701-AADC-4668-AAA4-FB7BA2B947B1}" dt="2020-06-19T09:17:11.218" v="5156" actId="478"/>
          <ac:cxnSpMkLst>
            <pc:docMk/>
            <pc:sldMk cId="2858277977" sldId="523"/>
            <ac:cxnSpMk id="124" creationId="{220FFA6D-1166-4D15-BCB8-03D50BF14374}"/>
          </ac:cxnSpMkLst>
        </pc:cxnChg>
        <pc:cxnChg chg="mod">
          <ac:chgData name="Ragnhild Halvorsrud" userId="917ea340-fd63-490f-a7db-68428d24cf32" providerId="ADAL" clId="{3F26B701-AADC-4668-AAA4-FB7BA2B947B1}" dt="2020-06-19T09:17:11.218" v="5156" actId="478"/>
          <ac:cxnSpMkLst>
            <pc:docMk/>
            <pc:sldMk cId="2858277977" sldId="523"/>
            <ac:cxnSpMk id="132" creationId="{F0A21B40-0B75-451C-A8A3-3E46B1F63BA6}"/>
          </ac:cxnSpMkLst>
        </pc:cxnChg>
        <pc:cxnChg chg="mod">
          <ac:chgData name="Ragnhild Halvorsrud" userId="917ea340-fd63-490f-a7db-68428d24cf32" providerId="ADAL" clId="{3F26B701-AADC-4668-AAA4-FB7BA2B947B1}" dt="2020-06-19T09:17:11.218" v="5156" actId="478"/>
          <ac:cxnSpMkLst>
            <pc:docMk/>
            <pc:sldMk cId="2858277977" sldId="523"/>
            <ac:cxnSpMk id="140" creationId="{3E663377-0C5E-4D3F-88AC-90A4FF04DBF3}"/>
          </ac:cxnSpMkLst>
        </pc:cxnChg>
        <pc:cxnChg chg="mod">
          <ac:chgData name="Ragnhild Halvorsrud" userId="917ea340-fd63-490f-a7db-68428d24cf32" providerId="ADAL" clId="{3F26B701-AADC-4668-AAA4-FB7BA2B947B1}" dt="2020-06-19T09:17:11.218" v="5156" actId="478"/>
          <ac:cxnSpMkLst>
            <pc:docMk/>
            <pc:sldMk cId="2858277977" sldId="523"/>
            <ac:cxnSpMk id="148" creationId="{B955446B-B971-4518-A37A-BD0E82066D9C}"/>
          </ac:cxnSpMkLst>
        </pc:cxnChg>
        <pc:cxnChg chg="mod">
          <ac:chgData name="Ragnhild Halvorsrud" userId="917ea340-fd63-490f-a7db-68428d24cf32" providerId="ADAL" clId="{3F26B701-AADC-4668-AAA4-FB7BA2B947B1}" dt="2020-06-19T09:17:11.218" v="5156" actId="478"/>
          <ac:cxnSpMkLst>
            <pc:docMk/>
            <pc:sldMk cId="2858277977" sldId="523"/>
            <ac:cxnSpMk id="156" creationId="{773FE097-4970-40F2-8FA6-126F1E1EDB98}"/>
          </ac:cxnSpMkLst>
        </pc:cxnChg>
        <pc:cxnChg chg="mod">
          <ac:chgData name="Ragnhild Halvorsrud" userId="917ea340-fd63-490f-a7db-68428d24cf32" providerId="ADAL" clId="{3F26B701-AADC-4668-AAA4-FB7BA2B947B1}" dt="2020-06-19T09:17:11.218" v="5156" actId="478"/>
          <ac:cxnSpMkLst>
            <pc:docMk/>
            <pc:sldMk cId="2858277977" sldId="523"/>
            <ac:cxnSpMk id="169" creationId="{97691A14-2916-40ED-A554-1F9D82225DF2}"/>
          </ac:cxnSpMkLst>
        </pc:cxnChg>
        <pc:cxnChg chg="mod">
          <ac:chgData name="Ragnhild Halvorsrud" userId="917ea340-fd63-490f-a7db-68428d24cf32" providerId="ADAL" clId="{3F26B701-AADC-4668-AAA4-FB7BA2B947B1}" dt="2020-06-19T09:17:11.218" v="5156" actId="478"/>
          <ac:cxnSpMkLst>
            <pc:docMk/>
            <pc:sldMk cId="2858277977" sldId="523"/>
            <ac:cxnSpMk id="170" creationId="{533D3966-A848-4035-A546-31667EB347E5}"/>
          </ac:cxnSpMkLst>
        </pc:cxnChg>
        <pc:cxnChg chg="mod">
          <ac:chgData name="Ragnhild Halvorsrud" userId="917ea340-fd63-490f-a7db-68428d24cf32" providerId="ADAL" clId="{3F26B701-AADC-4668-AAA4-FB7BA2B947B1}" dt="2020-06-19T09:17:11.218" v="5156" actId="478"/>
          <ac:cxnSpMkLst>
            <pc:docMk/>
            <pc:sldMk cId="2858277977" sldId="523"/>
            <ac:cxnSpMk id="171" creationId="{708AF8C5-B905-49FA-A2D8-A3DE8E9B23A5}"/>
          </ac:cxnSpMkLst>
        </pc:cxnChg>
        <pc:cxnChg chg="mod">
          <ac:chgData name="Ragnhild Halvorsrud" userId="917ea340-fd63-490f-a7db-68428d24cf32" providerId="ADAL" clId="{3F26B701-AADC-4668-AAA4-FB7BA2B947B1}" dt="2020-06-19T09:17:11.218" v="5156" actId="478"/>
          <ac:cxnSpMkLst>
            <pc:docMk/>
            <pc:sldMk cId="2858277977" sldId="523"/>
            <ac:cxnSpMk id="172" creationId="{5E522936-5969-49CC-8C1E-23956C20E781}"/>
          </ac:cxnSpMkLst>
        </pc:cxnChg>
        <pc:cxnChg chg="mod">
          <ac:chgData name="Ragnhild Halvorsrud" userId="917ea340-fd63-490f-a7db-68428d24cf32" providerId="ADAL" clId="{3F26B701-AADC-4668-AAA4-FB7BA2B947B1}" dt="2020-06-19T09:17:11.218" v="5156" actId="478"/>
          <ac:cxnSpMkLst>
            <pc:docMk/>
            <pc:sldMk cId="2858277977" sldId="523"/>
            <ac:cxnSpMk id="173" creationId="{1FCFEF8A-8E6A-45B8-B619-97633C1AFC07}"/>
          </ac:cxnSpMkLst>
        </pc:cxnChg>
        <pc:cxnChg chg="mod">
          <ac:chgData name="Ragnhild Halvorsrud" userId="917ea340-fd63-490f-a7db-68428d24cf32" providerId="ADAL" clId="{3F26B701-AADC-4668-AAA4-FB7BA2B947B1}" dt="2020-06-19T09:17:11.218" v="5156" actId="478"/>
          <ac:cxnSpMkLst>
            <pc:docMk/>
            <pc:sldMk cId="2858277977" sldId="523"/>
            <ac:cxnSpMk id="174" creationId="{5F64F3D5-76C8-4C30-B916-3923F553689D}"/>
          </ac:cxnSpMkLst>
        </pc:cxnChg>
        <pc:cxnChg chg="mod">
          <ac:chgData name="Ragnhild Halvorsrud" userId="917ea340-fd63-490f-a7db-68428d24cf32" providerId="ADAL" clId="{3F26B701-AADC-4668-AAA4-FB7BA2B947B1}" dt="2020-06-19T09:17:11.218" v="5156" actId="478"/>
          <ac:cxnSpMkLst>
            <pc:docMk/>
            <pc:sldMk cId="2858277977" sldId="523"/>
            <ac:cxnSpMk id="175" creationId="{5849952E-1ACF-4351-B771-3D3A166B1B77}"/>
          </ac:cxnSpMkLst>
        </pc:cxnChg>
        <pc:cxnChg chg="mod">
          <ac:chgData name="Ragnhild Halvorsrud" userId="917ea340-fd63-490f-a7db-68428d24cf32" providerId="ADAL" clId="{3F26B701-AADC-4668-AAA4-FB7BA2B947B1}" dt="2020-06-19T09:17:11.218" v="5156" actId="478"/>
          <ac:cxnSpMkLst>
            <pc:docMk/>
            <pc:sldMk cId="2858277977" sldId="523"/>
            <ac:cxnSpMk id="176" creationId="{A9BBF020-0B72-4B0C-9C70-2D554E886E5B}"/>
          </ac:cxnSpMkLst>
        </pc:cxnChg>
        <pc:cxnChg chg="mod">
          <ac:chgData name="Ragnhild Halvorsrud" userId="917ea340-fd63-490f-a7db-68428d24cf32" providerId="ADAL" clId="{3F26B701-AADC-4668-AAA4-FB7BA2B947B1}" dt="2020-06-19T09:17:11.218" v="5156" actId="478"/>
          <ac:cxnSpMkLst>
            <pc:docMk/>
            <pc:sldMk cId="2858277977" sldId="523"/>
            <ac:cxnSpMk id="178" creationId="{F430BDFD-3E60-40BD-A5E0-64104408656A}"/>
          </ac:cxnSpMkLst>
        </pc:cxnChg>
        <pc:cxnChg chg="mod">
          <ac:chgData name="Ragnhild Halvorsrud" userId="917ea340-fd63-490f-a7db-68428d24cf32" providerId="ADAL" clId="{3F26B701-AADC-4668-AAA4-FB7BA2B947B1}" dt="2020-06-19T09:17:11.218" v="5156" actId="478"/>
          <ac:cxnSpMkLst>
            <pc:docMk/>
            <pc:sldMk cId="2858277977" sldId="523"/>
            <ac:cxnSpMk id="182" creationId="{FB117DBB-4D7C-4897-8118-5829C8420035}"/>
          </ac:cxnSpMkLst>
        </pc:cxnChg>
        <pc:cxnChg chg="mod">
          <ac:chgData name="Ragnhild Halvorsrud" userId="917ea340-fd63-490f-a7db-68428d24cf32" providerId="ADAL" clId="{3F26B701-AADC-4668-AAA4-FB7BA2B947B1}" dt="2020-06-19T09:17:11.218" v="5156" actId="478"/>
          <ac:cxnSpMkLst>
            <pc:docMk/>
            <pc:sldMk cId="2858277977" sldId="523"/>
            <ac:cxnSpMk id="186" creationId="{4FA8656B-8277-4E52-93B0-93780F8171BC}"/>
          </ac:cxnSpMkLst>
        </pc:cxnChg>
        <pc:cxnChg chg="mod">
          <ac:chgData name="Ragnhild Halvorsrud" userId="917ea340-fd63-490f-a7db-68428d24cf32" providerId="ADAL" clId="{3F26B701-AADC-4668-AAA4-FB7BA2B947B1}" dt="2020-06-19T09:17:11.218" v="5156" actId="478"/>
          <ac:cxnSpMkLst>
            <pc:docMk/>
            <pc:sldMk cId="2858277977" sldId="523"/>
            <ac:cxnSpMk id="189" creationId="{1F69DC00-BC7F-41CD-A4FD-8E57AF443416}"/>
          </ac:cxnSpMkLst>
        </pc:cxnChg>
        <pc:cxnChg chg="del mod">
          <ac:chgData name="Ragnhild Halvorsrud" userId="917ea340-fd63-490f-a7db-68428d24cf32" providerId="ADAL" clId="{3F26B701-AADC-4668-AAA4-FB7BA2B947B1}" dt="2020-06-19T09:17:11.218" v="5156" actId="478"/>
          <ac:cxnSpMkLst>
            <pc:docMk/>
            <pc:sldMk cId="2858277977" sldId="523"/>
            <ac:cxnSpMk id="190" creationId="{3C5CCF92-5D3D-4820-AF3E-DC52C03A2E71}"/>
          </ac:cxnSpMkLst>
        </pc:cxnChg>
        <pc:cxnChg chg="del mod">
          <ac:chgData name="Ragnhild Halvorsrud" userId="917ea340-fd63-490f-a7db-68428d24cf32" providerId="ADAL" clId="{3F26B701-AADC-4668-AAA4-FB7BA2B947B1}" dt="2020-06-19T09:17:11.218" v="5156" actId="478"/>
          <ac:cxnSpMkLst>
            <pc:docMk/>
            <pc:sldMk cId="2858277977" sldId="523"/>
            <ac:cxnSpMk id="196" creationId="{27FD458D-4CAC-43A8-984A-F168CF0A1BEC}"/>
          </ac:cxnSpMkLst>
        </pc:cxnChg>
        <pc:cxnChg chg="del mod">
          <ac:chgData name="Ragnhild Halvorsrud" userId="917ea340-fd63-490f-a7db-68428d24cf32" providerId="ADAL" clId="{3F26B701-AADC-4668-AAA4-FB7BA2B947B1}" dt="2020-06-19T09:17:11.218" v="5156" actId="478"/>
          <ac:cxnSpMkLst>
            <pc:docMk/>
            <pc:sldMk cId="2858277977" sldId="523"/>
            <ac:cxnSpMk id="198" creationId="{E4479A84-65D9-4E16-9E01-89EB06799EF9}"/>
          </ac:cxnSpMkLst>
        </pc:cxnChg>
        <pc:cxnChg chg="del mod">
          <ac:chgData name="Ragnhild Halvorsrud" userId="917ea340-fd63-490f-a7db-68428d24cf32" providerId="ADAL" clId="{3F26B701-AADC-4668-AAA4-FB7BA2B947B1}" dt="2020-06-19T09:17:11.218" v="5156" actId="478"/>
          <ac:cxnSpMkLst>
            <pc:docMk/>
            <pc:sldMk cId="2858277977" sldId="523"/>
            <ac:cxnSpMk id="204" creationId="{BCB84761-BEC8-4692-AAD7-6D21A85622CE}"/>
          </ac:cxnSpMkLst>
        </pc:cxnChg>
        <pc:cxnChg chg="del mod">
          <ac:chgData name="Ragnhild Halvorsrud" userId="917ea340-fd63-490f-a7db-68428d24cf32" providerId="ADAL" clId="{3F26B701-AADC-4668-AAA4-FB7BA2B947B1}" dt="2020-06-19T09:17:11.218" v="5156" actId="478"/>
          <ac:cxnSpMkLst>
            <pc:docMk/>
            <pc:sldMk cId="2858277977" sldId="523"/>
            <ac:cxnSpMk id="214" creationId="{109F0D0A-DC20-46D8-8012-AA6B3D021B8A}"/>
          </ac:cxnSpMkLst>
        </pc:cxnChg>
        <pc:cxnChg chg="del mod">
          <ac:chgData name="Ragnhild Halvorsrud" userId="917ea340-fd63-490f-a7db-68428d24cf32" providerId="ADAL" clId="{3F26B701-AADC-4668-AAA4-FB7BA2B947B1}" dt="2020-06-19T09:17:11.218" v="5156" actId="478"/>
          <ac:cxnSpMkLst>
            <pc:docMk/>
            <pc:sldMk cId="2858277977" sldId="523"/>
            <ac:cxnSpMk id="215" creationId="{BCC19FAC-4867-404B-955D-18DE2CB30C79}"/>
          </ac:cxnSpMkLst>
        </pc:cxnChg>
        <pc:cxnChg chg="del mod">
          <ac:chgData name="Ragnhild Halvorsrud" userId="917ea340-fd63-490f-a7db-68428d24cf32" providerId="ADAL" clId="{3F26B701-AADC-4668-AAA4-FB7BA2B947B1}" dt="2020-06-19T09:17:11.218" v="5156" actId="478"/>
          <ac:cxnSpMkLst>
            <pc:docMk/>
            <pc:sldMk cId="2858277977" sldId="523"/>
            <ac:cxnSpMk id="216" creationId="{0FA20378-BAC4-40EC-BE81-57D3DA4DA941}"/>
          </ac:cxnSpMkLst>
        </pc:cxnChg>
        <pc:cxnChg chg="del mod">
          <ac:chgData name="Ragnhild Halvorsrud" userId="917ea340-fd63-490f-a7db-68428d24cf32" providerId="ADAL" clId="{3F26B701-AADC-4668-AAA4-FB7BA2B947B1}" dt="2020-06-19T09:17:11.218" v="5156" actId="478"/>
          <ac:cxnSpMkLst>
            <pc:docMk/>
            <pc:sldMk cId="2858277977" sldId="523"/>
            <ac:cxnSpMk id="217" creationId="{4CC02713-F44D-443D-85C2-B1CE5AAFB899}"/>
          </ac:cxnSpMkLst>
        </pc:cxnChg>
        <pc:cxnChg chg="del mod">
          <ac:chgData name="Ragnhild Halvorsrud" userId="917ea340-fd63-490f-a7db-68428d24cf32" providerId="ADAL" clId="{3F26B701-AADC-4668-AAA4-FB7BA2B947B1}" dt="2020-06-19T09:17:11.218" v="5156" actId="478"/>
          <ac:cxnSpMkLst>
            <pc:docMk/>
            <pc:sldMk cId="2858277977" sldId="523"/>
            <ac:cxnSpMk id="218" creationId="{410FE770-A52E-4EF9-A51E-99FD1B4AACE6}"/>
          </ac:cxnSpMkLst>
        </pc:cxnChg>
        <pc:cxnChg chg="del mod">
          <ac:chgData name="Ragnhild Halvorsrud" userId="917ea340-fd63-490f-a7db-68428d24cf32" providerId="ADAL" clId="{3F26B701-AADC-4668-AAA4-FB7BA2B947B1}" dt="2020-06-19T09:17:11.218" v="5156" actId="478"/>
          <ac:cxnSpMkLst>
            <pc:docMk/>
            <pc:sldMk cId="2858277977" sldId="523"/>
            <ac:cxnSpMk id="219" creationId="{00481B7B-BD51-4558-9BE5-EB7427DE63FA}"/>
          </ac:cxnSpMkLst>
        </pc:cxnChg>
        <pc:cxnChg chg="del mod">
          <ac:chgData name="Ragnhild Halvorsrud" userId="917ea340-fd63-490f-a7db-68428d24cf32" providerId="ADAL" clId="{3F26B701-AADC-4668-AAA4-FB7BA2B947B1}" dt="2020-06-19T09:17:11.218" v="5156" actId="478"/>
          <ac:cxnSpMkLst>
            <pc:docMk/>
            <pc:sldMk cId="2858277977" sldId="523"/>
            <ac:cxnSpMk id="220" creationId="{F42A8645-2AB0-44DF-B2FA-F85077B75279}"/>
          </ac:cxnSpMkLst>
        </pc:cxnChg>
        <pc:cxnChg chg="del mod">
          <ac:chgData name="Ragnhild Halvorsrud" userId="917ea340-fd63-490f-a7db-68428d24cf32" providerId="ADAL" clId="{3F26B701-AADC-4668-AAA4-FB7BA2B947B1}" dt="2020-06-19T09:17:11.218" v="5156" actId="478"/>
          <ac:cxnSpMkLst>
            <pc:docMk/>
            <pc:sldMk cId="2858277977" sldId="523"/>
            <ac:cxnSpMk id="222" creationId="{6C8D2EAA-7D13-4F83-985C-BF0463BCB2C0}"/>
          </ac:cxnSpMkLst>
        </pc:cxnChg>
        <pc:cxnChg chg="del mod">
          <ac:chgData name="Ragnhild Halvorsrud" userId="917ea340-fd63-490f-a7db-68428d24cf32" providerId="ADAL" clId="{3F26B701-AADC-4668-AAA4-FB7BA2B947B1}" dt="2020-06-19T09:17:11.218" v="5156" actId="478"/>
          <ac:cxnSpMkLst>
            <pc:docMk/>
            <pc:sldMk cId="2858277977" sldId="523"/>
            <ac:cxnSpMk id="224" creationId="{39B3B52D-5967-4240-BCF7-077463DF4120}"/>
          </ac:cxnSpMkLst>
        </pc:cxnChg>
        <pc:cxnChg chg="del mod">
          <ac:chgData name="Ragnhild Halvorsrud" userId="917ea340-fd63-490f-a7db-68428d24cf32" providerId="ADAL" clId="{3F26B701-AADC-4668-AAA4-FB7BA2B947B1}" dt="2020-06-19T09:17:11.218" v="5156" actId="478"/>
          <ac:cxnSpMkLst>
            <pc:docMk/>
            <pc:sldMk cId="2858277977" sldId="523"/>
            <ac:cxnSpMk id="225" creationId="{A65CB5B3-9BD6-4F1A-8BC0-59BA5A25A0B8}"/>
          </ac:cxnSpMkLst>
        </pc:cxnChg>
        <pc:cxnChg chg="del mod">
          <ac:chgData name="Ragnhild Halvorsrud" userId="917ea340-fd63-490f-a7db-68428d24cf32" providerId="ADAL" clId="{3F26B701-AADC-4668-AAA4-FB7BA2B947B1}" dt="2020-06-19T09:17:11.218" v="5156" actId="478"/>
          <ac:cxnSpMkLst>
            <pc:docMk/>
            <pc:sldMk cId="2858277977" sldId="523"/>
            <ac:cxnSpMk id="228" creationId="{7D95B863-3362-4716-8592-49C88349627C}"/>
          </ac:cxnSpMkLst>
        </pc:cxnChg>
        <pc:cxnChg chg="del mod">
          <ac:chgData name="Ragnhild Halvorsrud" userId="917ea340-fd63-490f-a7db-68428d24cf32" providerId="ADAL" clId="{3F26B701-AADC-4668-AAA4-FB7BA2B947B1}" dt="2020-06-19T09:17:11.218" v="5156" actId="478"/>
          <ac:cxnSpMkLst>
            <pc:docMk/>
            <pc:sldMk cId="2858277977" sldId="523"/>
            <ac:cxnSpMk id="229" creationId="{6CA1ABCB-666E-4878-8AFC-4EF9C2633DD1}"/>
          </ac:cxnSpMkLst>
        </pc:cxnChg>
        <pc:cxnChg chg="del mod">
          <ac:chgData name="Ragnhild Halvorsrud" userId="917ea340-fd63-490f-a7db-68428d24cf32" providerId="ADAL" clId="{3F26B701-AADC-4668-AAA4-FB7BA2B947B1}" dt="2020-06-19T09:17:11.218" v="5156" actId="478"/>
          <ac:cxnSpMkLst>
            <pc:docMk/>
            <pc:sldMk cId="2858277977" sldId="523"/>
            <ac:cxnSpMk id="232" creationId="{25DEF4FF-6415-4C0B-94EE-F62E8CF42420}"/>
          </ac:cxnSpMkLst>
        </pc:cxnChg>
        <pc:cxnChg chg="del mod">
          <ac:chgData name="Ragnhild Halvorsrud" userId="917ea340-fd63-490f-a7db-68428d24cf32" providerId="ADAL" clId="{3F26B701-AADC-4668-AAA4-FB7BA2B947B1}" dt="2020-06-19T09:17:11.218" v="5156" actId="478"/>
          <ac:cxnSpMkLst>
            <pc:docMk/>
            <pc:sldMk cId="2858277977" sldId="523"/>
            <ac:cxnSpMk id="234" creationId="{D063C195-8D7C-4543-A211-06D7A6A17606}"/>
          </ac:cxnSpMkLst>
        </pc:cxnChg>
        <pc:cxnChg chg="del mod">
          <ac:chgData name="Ragnhild Halvorsrud" userId="917ea340-fd63-490f-a7db-68428d24cf32" providerId="ADAL" clId="{3F26B701-AADC-4668-AAA4-FB7BA2B947B1}" dt="2020-06-19T09:17:11.218" v="5156" actId="478"/>
          <ac:cxnSpMkLst>
            <pc:docMk/>
            <pc:sldMk cId="2858277977" sldId="523"/>
            <ac:cxnSpMk id="235" creationId="{05E5B2BF-F681-43B3-95AE-BC0F28EFB6F9}"/>
          </ac:cxnSpMkLst>
        </pc:cxnChg>
        <pc:cxnChg chg="del mod">
          <ac:chgData name="Ragnhild Halvorsrud" userId="917ea340-fd63-490f-a7db-68428d24cf32" providerId="ADAL" clId="{3F26B701-AADC-4668-AAA4-FB7BA2B947B1}" dt="2020-06-19T09:17:11.218" v="5156" actId="478"/>
          <ac:cxnSpMkLst>
            <pc:docMk/>
            <pc:sldMk cId="2858277977" sldId="523"/>
            <ac:cxnSpMk id="240" creationId="{29710DAE-18AD-4CEC-BC2E-6588AB2B7726}"/>
          </ac:cxnSpMkLst>
        </pc:cxnChg>
        <pc:cxnChg chg="del mod">
          <ac:chgData name="Ragnhild Halvorsrud" userId="917ea340-fd63-490f-a7db-68428d24cf32" providerId="ADAL" clId="{3F26B701-AADC-4668-AAA4-FB7BA2B947B1}" dt="2020-06-19T09:17:11.218" v="5156" actId="478"/>
          <ac:cxnSpMkLst>
            <pc:docMk/>
            <pc:sldMk cId="2858277977" sldId="523"/>
            <ac:cxnSpMk id="241" creationId="{B6FBA8A7-8E72-4D85-B08C-BEE7F8F7DDF1}"/>
          </ac:cxnSpMkLst>
        </pc:cxnChg>
        <pc:cxnChg chg="del mod">
          <ac:chgData name="Ragnhild Halvorsrud" userId="917ea340-fd63-490f-a7db-68428d24cf32" providerId="ADAL" clId="{3F26B701-AADC-4668-AAA4-FB7BA2B947B1}" dt="2020-06-19T09:17:11.218" v="5156" actId="478"/>
          <ac:cxnSpMkLst>
            <pc:docMk/>
            <pc:sldMk cId="2858277977" sldId="523"/>
            <ac:cxnSpMk id="242" creationId="{7154A460-98BC-4B3B-B627-E5DAE725307D}"/>
          </ac:cxnSpMkLst>
        </pc:cxnChg>
        <pc:cxnChg chg="del mod">
          <ac:chgData name="Ragnhild Halvorsrud" userId="917ea340-fd63-490f-a7db-68428d24cf32" providerId="ADAL" clId="{3F26B701-AADC-4668-AAA4-FB7BA2B947B1}" dt="2020-06-19T09:17:11.218" v="5156" actId="478"/>
          <ac:cxnSpMkLst>
            <pc:docMk/>
            <pc:sldMk cId="2858277977" sldId="523"/>
            <ac:cxnSpMk id="243" creationId="{6AED1F54-93AC-479E-843F-7C6E0F35A798}"/>
          </ac:cxnSpMkLst>
        </pc:cxnChg>
        <pc:cxnChg chg="del">
          <ac:chgData name="Ragnhild Halvorsrud" userId="917ea340-fd63-490f-a7db-68428d24cf32" providerId="ADAL" clId="{3F26B701-AADC-4668-AAA4-FB7BA2B947B1}" dt="2020-06-19T09:17:11.218" v="5156" actId="478"/>
          <ac:cxnSpMkLst>
            <pc:docMk/>
            <pc:sldMk cId="2858277977" sldId="523"/>
            <ac:cxnSpMk id="245" creationId="{D9E2F335-5730-41A6-93E3-482422B4DF7E}"/>
          </ac:cxnSpMkLst>
        </pc:cxnChg>
        <pc:cxnChg chg="del mod">
          <ac:chgData name="Ragnhild Halvorsrud" userId="917ea340-fd63-490f-a7db-68428d24cf32" providerId="ADAL" clId="{3F26B701-AADC-4668-AAA4-FB7BA2B947B1}" dt="2020-06-19T09:17:11.218" v="5156" actId="478"/>
          <ac:cxnSpMkLst>
            <pc:docMk/>
            <pc:sldMk cId="2858277977" sldId="523"/>
            <ac:cxnSpMk id="247" creationId="{933BDDBE-E1B2-4EEA-A423-946EB9623D85}"/>
          </ac:cxnSpMkLst>
        </pc:cxnChg>
        <pc:cxnChg chg="del mod">
          <ac:chgData name="Ragnhild Halvorsrud" userId="917ea340-fd63-490f-a7db-68428d24cf32" providerId="ADAL" clId="{3F26B701-AADC-4668-AAA4-FB7BA2B947B1}" dt="2020-06-19T09:17:11.218" v="5156" actId="478"/>
          <ac:cxnSpMkLst>
            <pc:docMk/>
            <pc:sldMk cId="2858277977" sldId="523"/>
            <ac:cxnSpMk id="248" creationId="{511796D2-BF0F-4434-BE95-E9CBAE8011BD}"/>
          </ac:cxnSpMkLst>
        </pc:cxnChg>
        <pc:cxnChg chg="del mod">
          <ac:chgData name="Ragnhild Halvorsrud" userId="917ea340-fd63-490f-a7db-68428d24cf32" providerId="ADAL" clId="{3F26B701-AADC-4668-AAA4-FB7BA2B947B1}" dt="2020-06-19T09:17:11.218" v="5156" actId="478"/>
          <ac:cxnSpMkLst>
            <pc:docMk/>
            <pc:sldMk cId="2858277977" sldId="523"/>
            <ac:cxnSpMk id="252" creationId="{36BC4F0B-9D4D-494B-967E-AC8AC0E22B63}"/>
          </ac:cxnSpMkLst>
        </pc:cxnChg>
        <pc:cxnChg chg="del mod">
          <ac:chgData name="Ragnhild Halvorsrud" userId="917ea340-fd63-490f-a7db-68428d24cf32" providerId="ADAL" clId="{3F26B701-AADC-4668-AAA4-FB7BA2B947B1}" dt="2020-06-19T09:17:11.218" v="5156" actId="478"/>
          <ac:cxnSpMkLst>
            <pc:docMk/>
            <pc:sldMk cId="2858277977" sldId="523"/>
            <ac:cxnSpMk id="256" creationId="{DC4681DC-AD63-45C9-8EEE-9900C631E8CE}"/>
          </ac:cxnSpMkLst>
        </pc:cxnChg>
        <pc:cxnChg chg="del mod">
          <ac:chgData name="Ragnhild Halvorsrud" userId="917ea340-fd63-490f-a7db-68428d24cf32" providerId="ADAL" clId="{3F26B701-AADC-4668-AAA4-FB7BA2B947B1}" dt="2020-06-19T09:17:11.218" v="5156" actId="478"/>
          <ac:cxnSpMkLst>
            <pc:docMk/>
            <pc:sldMk cId="2858277977" sldId="523"/>
            <ac:cxnSpMk id="257" creationId="{223F4C44-4B69-4ECB-BBE8-241ECF05CA7E}"/>
          </ac:cxnSpMkLst>
        </pc:cxnChg>
        <pc:cxnChg chg="del mod">
          <ac:chgData name="Ragnhild Halvorsrud" userId="917ea340-fd63-490f-a7db-68428d24cf32" providerId="ADAL" clId="{3F26B701-AADC-4668-AAA4-FB7BA2B947B1}" dt="2020-06-19T09:17:11.218" v="5156" actId="478"/>
          <ac:cxnSpMkLst>
            <pc:docMk/>
            <pc:sldMk cId="2858277977" sldId="523"/>
            <ac:cxnSpMk id="258" creationId="{5A15FD9C-BD98-49B0-AA73-30A4A48D890D}"/>
          </ac:cxnSpMkLst>
        </pc:cxnChg>
        <pc:cxnChg chg="del mod">
          <ac:chgData name="Ragnhild Halvorsrud" userId="917ea340-fd63-490f-a7db-68428d24cf32" providerId="ADAL" clId="{3F26B701-AADC-4668-AAA4-FB7BA2B947B1}" dt="2020-06-19T09:17:11.218" v="5156" actId="478"/>
          <ac:cxnSpMkLst>
            <pc:docMk/>
            <pc:sldMk cId="2858277977" sldId="523"/>
            <ac:cxnSpMk id="261" creationId="{282FF727-6A8E-4D66-8AD8-F766FFA66D82}"/>
          </ac:cxnSpMkLst>
        </pc:cxnChg>
        <pc:cxnChg chg="del mod">
          <ac:chgData name="Ragnhild Halvorsrud" userId="917ea340-fd63-490f-a7db-68428d24cf32" providerId="ADAL" clId="{3F26B701-AADC-4668-AAA4-FB7BA2B947B1}" dt="2020-06-19T09:17:11.218" v="5156" actId="478"/>
          <ac:cxnSpMkLst>
            <pc:docMk/>
            <pc:sldMk cId="2858277977" sldId="523"/>
            <ac:cxnSpMk id="262" creationId="{90456A34-254A-4767-9963-63D705062CE1}"/>
          </ac:cxnSpMkLst>
        </pc:cxnChg>
        <pc:cxnChg chg="del mod">
          <ac:chgData name="Ragnhild Halvorsrud" userId="917ea340-fd63-490f-a7db-68428d24cf32" providerId="ADAL" clId="{3F26B701-AADC-4668-AAA4-FB7BA2B947B1}" dt="2020-06-19T09:17:11.218" v="5156" actId="478"/>
          <ac:cxnSpMkLst>
            <pc:docMk/>
            <pc:sldMk cId="2858277977" sldId="523"/>
            <ac:cxnSpMk id="263" creationId="{07089982-69B3-4240-A902-564D50E3CECA}"/>
          </ac:cxnSpMkLst>
        </pc:cxnChg>
        <pc:cxnChg chg="del mod">
          <ac:chgData name="Ragnhild Halvorsrud" userId="917ea340-fd63-490f-a7db-68428d24cf32" providerId="ADAL" clId="{3F26B701-AADC-4668-AAA4-FB7BA2B947B1}" dt="2020-06-19T09:17:11.218" v="5156" actId="478"/>
          <ac:cxnSpMkLst>
            <pc:docMk/>
            <pc:sldMk cId="2858277977" sldId="523"/>
            <ac:cxnSpMk id="265" creationId="{6F20D73F-B314-4D61-ACC1-F858D8700AC8}"/>
          </ac:cxnSpMkLst>
        </pc:cxnChg>
        <pc:cxnChg chg="del mod">
          <ac:chgData name="Ragnhild Halvorsrud" userId="917ea340-fd63-490f-a7db-68428d24cf32" providerId="ADAL" clId="{3F26B701-AADC-4668-AAA4-FB7BA2B947B1}" dt="2020-06-19T09:17:11.218" v="5156" actId="478"/>
          <ac:cxnSpMkLst>
            <pc:docMk/>
            <pc:sldMk cId="2858277977" sldId="523"/>
            <ac:cxnSpMk id="266" creationId="{B7DC57F0-711B-40A1-BAB6-588C59269A8A}"/>
          </ac:cxnSpMkLst>
        </pc:cxnChg>
        <pc:cxnChg chg="del mod">
          <ac:chgData name="Ragnhild Halvorsrud" userId="917ea340-fd63-490f-a7db-68428d24cf32" providerId="ADAL" clId="{3F26B701-AADC-4668-AAA4-FB7BA2B947B1}" dt="2020-06-19T09:17:11.218" v="5156" actId="478"/>
          <ac:cxnSpMkLst>
            <pc:docMk/>
            <pc:sldMk cId="2858277977" sldId="523"/>
            <ac:cxnSpMk id="268" creationId="{E58EF18C-81DD-429D-8A29-BC59C42192BB}"/>
          </ac:cxnSpMkLst>
        </pc:cxnChg>
        <pc:cxnChg chg="del mod">
          <ac:chgData name="Ragnhild Halvorsrud" userId="917ea340-fd63-490f-a7db-68428d24cf32" providerId="ADAL" clId="{3F26B701-AADC-4668-AAA4-FB7BA2B947B1}" dt="2020-06-19T09:17:11.218" v="5156" actId="478"/>
          <ac:cxnSpMkLst>
            <pc:docMk/>
            <pc:sldMk cId="2858277977" sldId="523"/>
            <ac:cxnSpMk id="272" creationId="{F02B9DE6-959D-4057-B5F3-8CC69EBB24E1}"/>
          </ac:cxnSpMkLst>
        </pc:cxnChg>
        <pc:cxnChg chg="del mod">
          <ac:chgData name="Ragnhild Halvorsrud" userId="917ea340-fd63-490f-a7db-68428d24cf32" providerId="ADAL" clId="{3F26B701-AADC-4668-AAA4-FB7BA2B947B1}" dt="2020-06-19T09:17:11.218" v="5156" actId="478"/>
          <ac:cxnSpMkLst>
            <pc:docMk/>
            <pc:sldMk cId="2858277977" sldId="523"/>
            <ac:cxnSpMk id="273" creationId="{BCA57DA5-970B-431A-9CFF-A9B7343320EC}"/>
          </ac:cxnSpMkLst>
        </pc:cxnChg>
        <pc:cxnChg chg="del">
          <ac:chgData name="Ragnhild Halvorsrud" userId="917ea340-fd63-490f-a7db-68428d24cf32" providerId="ADAL" clId="{3F26B701-AADC-4668-AAA4-FB7BA2B947B1}" dt="2020-06-19T09:17:11.218" v="5156" actId="478"/>
          <ac:cxnSpMkLst>
            <pc:docMk/>
            <pc:sldMk cId="2858277977" sldId="523"/>
            <ac:cxnSpMk id="275" creationId="{177416E8-F501-4CB7-B015-26491534FDA2}"/>
          </ac:cxnSpMkLst>
        </pc:cxnChg>
        <pc:cxnChg chg="del mod">
          <ac:chgData name="Ragnhild Halvorsrud" userId="917ea340-fd63-490f-a7db-68428d24cf32" providerId="ADAL" clId="{3F26B701-AADC-4668-AAA4-FB7BA2B947B1}" dt="2020-06-19T09:17:11.218" v="5156" actId="478"/>
          <ac:cxnSpMkLst>
            <pc:docMk/>
            <pc:sldMk cId="2858277977" sldId="523"/>
            <ac:cxnSpMk id="277" creationId="{0BF4590C-3583-42EF-BD47-6C8801CFC845}"/>
          </ac:cxnSpMkLst>
        </pc:cxnChg>
        <pc:cxnChg chg="del mod">
          <ac:chgData name="Ragnhild Halvorsrud" userId="917ea340-fd63-490f-a7db-68428d24cf32" providerId="ADAL" clId="{3F26B701-AADC-4668-AAA4-FB7BA2B947B1}" dt="2020-06-19T09:17:11.218" v="5156" actId="478"/>
          <ac:cxnSpMkLst>
            <pc:docMk/>
            <pc:sldMk cId="2858277977" sldId="523"/>
            <ac:cxnSpMk id="281" creationId="{89852529-C8A5-4B70-BB53-0F1E6180BA8B}"/>
          </ac:cxnSpMkLst>
        </pc:cxnChg>
        <pc:cxnChg chg="del mod">
          <ac:chgData name="Ragnhild Halvorsrud" userId="917ea340-fd63-490f-a7db-68428d24cf32" providerId="ADAL" clId="{3F26B701-AADC-4668-AAA4-FB7BA2B947B1}" dt="2020-06-19T09:17:11.218" v="5156" actId="478"/>
          <ac:cxnSpMkLst>
            <pc:docMk/>
            <pc:sldMk cId="2858277977" sldId="523"/>
            <ac:cxnSpMk id="283" creationId="{095A87F3-FB51-4D2E-B594-CBB40ADBE3F8}"/>
          </ac:cxnSpMkLst>
        </pc:cxnChg>
        <pc:cxnChg chg="del mod">
          <ac:chgData name="Ragnhild Halvorsrud" userId="917ea340-fd63-490f-a7db-68428d24cf32" providerId="ADAL" clId="{3F26B701-AADC-4668-AAA4-FB7BA2B947B1}" dt="2020-06-19T09:17:11.218" v="5156" actId="478"/>
          <ac:cxnSpMkLst>
            <pc:docMk/>
            <pc:sldMk cId="2858277977" sldId="523"/>
            <ac:cxnSpMk id="284" creationId="{CA8E2B18-B8A7-4422-BC9C-8E922ECD61EE}"/>
          </ac:cxnSpMkLst>
        </pc:cxnChg>
        <pc:cxnChg chg="del mod">
          <ac:chgData name="Ragnhild Halvorsrud" userId="917ea340-fd63-490f-a7db-68428d24cf32" providerId="ADAL" clId="{3F26B701-AADC-4668-AAA4-FB7BA2B947B1}" dt="2020-06-19T09:17:11.218" v="5156" actId="478"/>
          <ac:cxnSpMkLst>
            <pc:docMk/>
            <pc:sldMk cId="2858277977" sldId="523"/>
            <ac:cxnSpMk id="285" creationId="{2658C360-7E7B-4E2D-8A96-76819C27E4AD}"/>
          </ac:cxnSpMkLst>
        </pc:cxnChg>
        <pc:cxnChg chg="del mod">
          <ac:chgData name="Ragnhild Halvorsrud" userId="917ea340-fd63-490f-a7db-68428d24cf32" providerId="ADAL" clId="{3F26B701-AADC-4668-AAA4-FB7BA2B947B1}" dt="2020-06-19T09:17:11.218" v="5156" actId="478"/>
          <ac:cxnSpMkLst>
            <pc:docMk/>
            <pc:sldMk cId="2858277977" sldId="523"/>
            <ac:cxnSpMk id="288" creationId="{72E7B97E-1042-4312-93D2-1E178517A682}"/>
          </ac:cxnSpMkLst>
        </pc:cxnChg>
        <pc:cxnChg chg="del mod">
          <ac:chgData name="Ragnhild Halvorsrud" userId="917ea340-fd63-490f-a7db-68428d24cf32" providerId="ADAL" clId="{3F26B701-AADC-4668-AAA4-FB7BA2B947B1}" dt="2020-06-19T09:17:11.218" v="5156" actId="478"/>
          <ac:cxnSpMkLst>
            <pc:docMk/>
            <pc:sldMk cId="2858277977" sldId="523"/>
            <ac:cxnSpMk id="289" creationId="{4C79E1F9-6933-40A1-98E5-3CCFE69AD31A}"/>
          </ac:cxnSpMkLst>
        </pc:cxnChg>
        <pc:cxnChg chg="del mod">
          <ac:chgData name="Ragnhild Halvorsrud" userId="917ea340-fd63-490f-a7db-68428d24cf32" providerId="ADAL" clId="{3F26B701-AADC-4668-AAA4-FB7BA2B947B1}" dt="2020-06-19T09:17:11.218" v="5156" actId="478"/>
          <ac:cxnSpMkLst>
            <pc:docMk/>
            <pc:sldMk cId="2858277977" sldId="523"/>
            <ac:cxnSpMk id="290" creationId="{9D632D2D-E159-422D-9965-E6CF46747B45}"/>
          </ac:cxnSpMkLst>
        </pc:cxnChg>
        <pc:cxnChg chg="del mod">
          <ac:chgData name="Ragnhild Halvorsrud" userId="917ea340-fd63-490f-a7db-68428d24cf32" providerId="ADAL" clId="{3F26B701-AADC-4668-AAA4-FB7BA2B947B1}" dt="2020-06-19T09:17:11.218" v="5156" actId="478"/>
          <ac:cxnSpMkLst>
            <pc:docMk/>
            <pc:sldMk cId="2858277977" sldId="523"/>
            <ac:cxnSpMk id="291" creationId="{FC536F9B-9CA7-42CA-859F-50A90CD3E80C}"/>
          </ac:cxnSpMkLst>
        </pc:cxnChg>
        <pc:cxnChg chg="del mod">
          <ac:chgData name="Ragnhild Halvorsrud" userId="917ea340-fd63-490f-a7db-68428d24cf32" providerId="ADAL" clId="{3F26B701-AADC-4668-AAA4-FB7BA2B947B1}" dt="2020-06-19T09:17:11.218" v="5156" actId="478"/>
          <ac:cxnSpMkLst>
            <pc:docMk/>
            <pc:sldMk cId="2858277977" sldId="523"/>
            <ac:cxnSpMk id="292" creationId="{3E6F32D1-DBB9-4685-9F6E-544E5E3D7A0B}"/>
          </ac:cxnSpMkLst>
        </pc:cxnChg>
        <pc:cxnChg chg="del mod">
          <ac:chgData name="Ragnhild Halvorsrud" userId="917ea340-fd63-490f-a7db-68428d24cf32" providerId="ADAL" clId="{3F26B701-AADC-4668-AAA4-FB7BA2B947B1}" dt="2020-06-19T09:17:11.218" v="5156" actId="478"/>
          <ac:cxnSpMkLst>
            <pc:docMk/>
            <pc:sldMk cId="2858277977" sldId="523"/>
            <ac:cxnSpMk id="293" creationId="{33C9F67A-8F20-43F6-9CAF-4500A9BBE821}"/>
          </ac:cxnSpMkLst>
        </pc:cxnChg>
        <pc:cxnChg chg="del mod">
          <ac:chgData name="Ragnhild Halvorsrud" userId="917ea340-fd63-490f-a7db-68428d24cf32" providerId="ADAL" clId="{3F26B701-AADC-4668-AAA4-FB7BA2B947B1}" dt="2020-06-19T09:17:11.218" v="5156" actId="478"/>
          <ac:cxnSpMkLst>
            <pc:docMk/>
            <pc:sldMk cId="2858277977" sldId="523"/>
            <ac:cxnSpMk id="294" creationId="{8BE42847-51E9-4CE6-9642-EE97C0A47C44}"/>
          </ac:cxnSpMkLst>
        </pc:cxnChg>
        <pc:cxnChg chg="del mod">
          <ac:chgData name="Ragnhild Halvorsrud" userId="917ea340-fd63-490f-a7db-68428d24cf32" providerId="ADAL" clId="{3F26B701-AADC-4668-AAA4-FB7BA2B947B1}" dt="2020-06-19T09:17:11.218" v="5156" actId="478"/>
          <ac:cxnSpMkLst>
            <pc:docMk/>
            <pc:sldMk cId="2858277977" sldId="523"/>
            <ac:cxnSpMk id="295" creationId="{FD1A917F-7DBD-4F9D-A013-EE5B0A1276CF}"/>
          </ac:cxnSpMkLst>
        </pc:cxnChg>
        <pc:cxnChg chg="del mod">
          <ac:chgData name="Ragnhild Halvorsrud" userId="917ea340-fd63-490f-a7db-68428d24cf32" providerId="ADAL" clId="{3F26B701-AADC-4668-AAA4-FB7BA2B947B1}" dt="2020-06-19T09:17:11.218" v="5156" actId="478"/>
          <ac:cxnSpMkLst>
            <pc:docMk/>
            <pc:sldMk cId="2858277977" sldId="523"/>
            <ac:cxnSpMk id="296" creationId="{A9479816-DB06-4F3D-B470-0134C048DDED}"/>
          </ac:cxnSpMkLst>
        </pc:cxnChg>
        <pc:cxnChg chg="del mod">
          <ac:chgData name="Ragnhild Halvorsrud" userId="917ea340-fd63-490f-a7db-68428d24cf32" providerId="ADAL" clId="{3F26B701-AADC-4668-AAA4-FB7BA2B947B1}" dt="2020-06-19T09:17:11.218" v="5156" actId="478"/>
          <ac:cxnSpMkLst>
            <pc:docMk/>
            <pc:sldMk cId="2858277977" sldId="523"/>
            <ac:cxnSpMk id="297" creationId="{0A9C180E-55BC-4E9B-AB2C-A0CD334470A4}"/>
          </ac:cxnSpMkLst>
        </pc:cxnChg>
        <pc:cxnChg chg="del">
          <ac:chgData name="Ragnhild Halvorsrud" userId="917ea340-fd63-490f-a7db-68428d24cf32" providerId="ADAL" clId="{3F26B701-AADC-4668-AAA4-FB7BA2B947B1}" dt="2020-06-19T09:17:11.218" v="5156" actId="478"/>
          <ac:cxnSpMkLst>
            <pc:docMk/>
            <pc:sldMk cId="2858277977" sldId="523"/>
            <ac:cxnSpMk id="298" creationId="{E6C22F08-EE7B-4EDC-8D27-6A3C60F9CCF4}"/>
          </ac:cxnSpMkLst>
        </pc:cxnChg>
        <pc:cxnChg chg="del mod">
          <ac:chgData name="Ragnhild Halvorsrud" userId="917ea340-fd63-490f-a7db-68428d24cf32" providerId="ADAL" clId="{3F26B701-AADC-4668-AAA4-FB7BA2B947B1}" dt="2020-06-19T09:32:36.918" v="6758" actId="478"/>
          <ac:cxnSpMkLst>
            <pc:docMk/>
            <pc:sldMk cId="2858277977" sldId="523"/>
            <ac:cxnSpMk id="304" creationId="{DD816C4A-6D62-4551-AF12-F896E55AFB63}"/>
          </ac:cxnSpMkLst>
        </pc:cxnChg>
        <pc:cxnChg chg="mod">
          <ac:chgData name="Ragnhild Halvorsrud" userId="917ea340-fd63-490f-a7db-68428d24cf32" providerId="ADAL" clId="{3F26B701-AADC-4668-AAA4-FB7BA2B947B1}" dt="2020-06-19T09:17:28.036" v="5157"/>
          <ac:cxnSpMkLst>
            <pc:docMk/>
            <pc:sldMk cId="2858277977" sldId="523"/>
            <ac:cxnSpMk id="310" creationId="{DA74E0DA-09E2-4B57-9AFC-2A81CF4C5BFB}"/>
          </ac:cxnSpMkLst>
        </pc:cxnChg>
        <pc:cxnChg chg="mod">
          <ac:chgData name="Ragnhild Halvorsrud" userId="917ea340-fd63-490f-a7db-68428d24cf32" providerId="ADAL" clId="{3F26B701-AADC-4668-AAA4-FB7BA2B947B1}" dt="2020-06-19T09:17:28.036" v="5157"/>
          <ac:cxnSpMkLst>
            <pc:docMk/>
            <pc:sldMk cId="2858277977" sldId="523"/>
            <ac:cxnSpMk id="321" creationId="{CD8D0C51-4534-44F3-9D2E-9833FC324CCA}"/>
          </ac:cxnSpMkLst>
        </pc:cxnChg>
        <pc:cxnChg chg="mod">
          <ac:chgData name="Ragnhild Halvorsrud" userId="917ea340-fd63-490f-a7db-68428d24cf32" providerId="ADAL" clId="{3F26B701-AADC-4668-AAA4-FB7BA2B947B1}" dt="2020-06-19T09:17:28.036" v="5157"/>
          <ac:cxnSpMkLst>
            <pc:docMk/>
            <pc:sldMk cId="2858277977" sldId="523"/>
            <ac:cxnSpMk id="330" creationId="{D6BF3F82-0E2B-4452-97F4-1CA6995722C2}"/>
          </ac:cxnSpMkLst>
        </pc:cxnChg>
        <pc:cxnChg chg="mod">
          <ac:chgData name="Ragnhild Halvorsrud" userId="917ea340-fd63-490f-a7db-68428d24cf32" providerId="ADAL" clId="{3F26B701-AADC-4668-AAA4-FB7BA2B947B1}" dt="2020-06-19T09:17:28.036" v="5157"/>
          <ac:cxnSpMkLst>
            <pc:docMk/>
            <pc:sldMk cId="2858277977" sldId="523"/>
            <ac:cxnSpMk id="339" creationId="{25C0FD35-778E-4D37-B631-0E558D2ACCF5}"/>
          </ac:cxnSpMkLst>
        </pc:cxnChg>
        <pc:cxnChg chg="mod">
          <ac:chgData name="Ragnhild Halvorsrud" userId="917ea340-fd63-490f-a7db-68428d24cf32" providerId="ADAL" clId="{3F26B701-AADC-4668-AAA4-FB7BA2B947B1}" dt="2020-06-19T09:17:28.036" v="5157"/>
          <ac:cxnSpMkLst>
            <pc:docMk/>
            <pc:sldMk cId="2858277977" sldId="523"/>
            <ac:cxnSpMk id="348" creationId="{2E8D9467-4041-4FCF-9FCC-30FF1F889D5D}"/>
          </ac:cxnSpMkLst>
        </pc:cxnChg>
        <pc:cxnChg chg="mod">
          <ac:chgData name="Ragnhild Halvorsrud" userId="917ea340-fd63-490f-a7db-68428d24cf32" providerId="ADAL" clId="{3F26B701-AADC-4668-AAA4-FB7BA2B947B1}" dt="2020-06-19T09:17:28.036" v="5157"/>
          <ac:cxnSpMkLst>
            <pc:docMk/>
            <pc:sldMk cId="2858277977" sldId="523"/>
            <ac:cxnSpMk id="357" creationId="{2E3C1DC8-E83C-410A-AA78-37B5F84D7BC1}"/>
          </ac:cxnSpMkLst>
        </pc:cxnChg>
        <pc:cxnChg chg="mod">
          <ac:chgData name="Ragnhild Halvorsrud" userId="917ea340-fd63-490f-a7db-68428d24cf32" providerId="ADAL" clId="{3F26B701-AADC-4668-AAA4-FB7BA2B947B1}" dt="2020-06-19T09:17:28.036" v="5157"/>
          <ac:cxnSpMkLst>
            <pc:docMk/>
            <pc:sldMk cId="2858277977" sldId="523"/>
            <ac:cxnSpMk id="372" creationId="{1E972725-A77B-401B-80E9-1C62B58C8422}"/>
          </ac:cxnSpMkLst>
        </pc:cxnChg>
        <pc:cxnChg chg="mod">
          <ac:chgData name="Ragnhild Halvorsrud" userId="917ea340-fd63-490f-a7db-68428d24cf32" providerId="ADAL" clId="{3F26B701-AADC-4668-AAA4-FB7BA2B947B1}" dt="2020-06-19T09:17:28.036" v="5157"/>
          <ac:cxnSpMkLst>
            <pc:docMk/>
            <pc:sldMk cId="2858277977" sldId="523"/>
            <ac:cxnSpMk id="373" creationId="{A68A6538-10CE-4E2D-9952-5250272B9799}"/>
          </ac:cxnSpMkLst>
        </pc:cxnChg>
        <pc:cxnChg chg="mod">
          <ac:chgData name="Ragnhild Halvorsrud" userId="917ea340-fd63-490f-a7db-68428d24cf32" providerId="ADAL" clId="{3F26B701-AADC-4668-AAA4-FB7BA2B947B1}" dt="2020-06-19T09:17:28.036" v="5157"/>
          <ac:cxnSpMkLst>
            <pc:docMk/>
            <pc:sldMk cId="2858277977" sldId="523"/>
            <ac:cxnSpMk id="374" creationId="{3BC3A690-266C-426E-82C9-F63C5C1A2A73}"/>
          </ac:cxnSpMkLst>
        </pc:cxnChg>
        <pc:cxnChg chg="mod">
          <ac:chgData name="Ragnhild Halvorsrud" userId="917ea340-fd63-490f-a7db-68428d24cf32" providerId="ADAL" clId="{3F26B701-AADC-4668-AAA4-FB7BA2B947B1}" dt="2020-06-19T09:17:28.036" v="5157"/>
          <ac:cxnSpMkLst>
            <pc:docMk/>
            <pc:sldMk cId="2858277977" sldId="523"/>
            <ac:cxnSpMk id="375" creationId="{55193BD6-228B-442C-BD28-E52F419F8C2F}"/>
          </ac:cxnSpMkLst>
        </pc:cxnChg>
        <pc:cxnChg chg="mod">
          <ac:chgData name="Ragnhild Halvorsrud" userId="917ea340-fd63-490f-a7db-68428d24cf32" providerId="ADAL" clId="{3F26B701-AADC-4668-AAA4-FB7BA2B947B1}" dt="2020-06-19T09:17:28.036" v="5157"/>
          <ac:cxnSpMkLst>
            <pc:docMk/>
            <pc:sldMk cId="2858277977" sldId="523"/>
            <ac:cxnSpMk id="376" creationId="{AEB6AC55-D840-4126-838C-261AF656FAFB}"/>
          </ac:cxnSpMkLst>
        </pc:cxnChg>
        <pc:cxnChg chg="mod">
          <ac:chgData name="Ragnhild Halvorsrud" userId="917ea340-fd63-490f-a7db-68428d24cf32" providerId="ADAL" clId="{3F26B701-AADC-4668-AAA4-FB7BA2B947B1}" dt="2020-06-19T09:17:28.036" v="5157"/>
          <ac:cxnSpMkLst>
            <pc:docMk/>
            <pc:sldMk cId="2858277977" sldId="523"/>
            <ac:cxnSpMk id="377" creationId="{8EF4C88F-1F27-492C-A815-C37B70E6B2DF}"/>
          </ac:cxnSpMkLst>
        </pc:cxnChg>
        <pc:cxnChg chg="mod">
          <ac:chgData name="Ragnhild Halvorsrud" userId="917ea340-fd63-490f-a7db-68428d24cf32" providerId="ADAL" clId="{3F26B701-AADC-4668-AAA4-FB7BA2B947B1}" dt="2020-06-19T09:17:28.036" v="5157"/>
          <ac:cxnSpMkLst>
            <pc:docMk/>
            <pc:sldMk cId="2858277977" sldId="523"/>
            <ac:cxnSpMk id="378" creationId="{E5939BE4-8327-4B24-BA1E-7FD56C34C538}"/>
          </ac:cxnSpMkLst>
        </pc:cxnChg>
        <pc:cxnChg chg="mod">
          <ac:chgData name="Ragnhild Halvorsrud" userId="917ea340-fd63-490f-a7db-68428d24cf32" providerId="ADAL" clId="{3F26B701-AADC-4668-AAA4-FB7BA2B947B1}" dt="2020-06-19T09:17:28.036" v="5157"/>
          <ac:cxnSpMkLst>
            <pc:docMk/>
            <pc:sldMk cId="2858277977" sldId="523"/>
            <ac:cxnSpMk id="379" creationId="{A718F227-493F-4BB1-A2D2-D17240AF77A5}"/>
          </ac:cxnSpMkLst>
        </pc:cxnChg>
        <pc:cxnChg chg="mod">
          <ac:chgData name="Ragnhild Halvorsrud" userId="917ea340-fd63-490f-a7db-68428d24cf32" providerId="ADAL" clId="{3F26B701-AADC-4668-AAA4-FB7BA2B947B1}" dt="2020-06-19T09:17:28.036" v="5157"/>
          <ac:cxnSpMkLst>
            <pc:docMk/>
            <pc:sldMk cId="2858277977" sldId="523"/>
            <ac:cxnSpMk id="380" creationId="{C5787476-46D2-462F-9E54-C3189750C83E}"/>
          </ac:cxnSpMkLst>
        </pc:cxnChg>
        <pc:cxnChg chg="mod">
          <ac:chgData name="Ragnhild Halvorsrud" userId="917ea340-fd63-490f-a7db-68428d24cf32" providerId="ADAL" clId="{3F26B701-AADC-4668-AAA4-FB7BA2B947B1}" dt="2020-06-19T09:17:28.036" v="5157"/>
          <ac:cxnSpMkLst>
            <pc:docMk/>
            <pc:sldMk cId="2858277977" sldId="523"/>
            <ac:cxnSpMk id="381" creationId="{AE7132F2-503C-49C3-A9B5-C63F97874184}"/>
          </ac:cxnSpMkLst>
        </pc:cxnChg>
        <pc:cxnChg chg="add del mod">
          <ac:chgData name="Ragnhild Halvorsrud" userId="917ea340-fd63-490f-a7db-68428d24cf32" providerId="ADAL" clId="{3F26B701-AADC-4668-AAA4-FB7BA2B947B1}" dt="2020-06-19T09:17:33.445" v="5158"/>
          <ac:cxnSpMkLst>
            <pc:docMk/>
            <pc:sldMk cId="2858277977" sldId="523"/>
            <ac:cxnSpMk id="382" creationId="{666FD362-832A-43AC-AF5A-2F65A4E43BA2}"/>
          </ac:cxnSpMkLst>
        </pc:cxnChg>
        <pc:cxnChg chg="add del mod">
          <ac:chgData name="Ragnhild Halvorsrud" userId="917ea340-fd63-490f-a7db-68428d24cf32" providerId="ADAL" clId="{3F26B701-AADC-4668-AAA4-FB7BA2B947B1}" dt="2020-06-19T09:17:33.445" v="5158"/>
          <ac:cxnSpMkLst>
            <pc:docMk/>
            <pc:sldMk cId="2858277977" sldId="523"/>
            <ac:cxnSpMk id="389" creationId="{014C7EA7-39C1-4409-A6E4-F10CDE21DF15}"/>
          </ac:cxnSpMkLst>
        </pc:cxnChg>
        <pc:cxnChg chg="add del mod">
          <ac:chgData name="Ragnhild Halvorsrud" userId="917ea340-fd63-490f-a7db-68428d24cf32" providerId="ADAL" clId="{3F26B701-AADC-4668-AAA4-FB7BA2B947B1}" dt="2020-06-19T09:17:33.445" v="5158"/>
          <ac:cxnSpMkLst>
            <pc:docMk/>
            <pc:sldMk cId="2858277977" sldId="523"/>
            <ac:cxnSpMk id="396" creationId="{EB4ACCE1-E2CA-458E-A176-1CE52D8902FA}"/>
          </ac:cxnSpMkLst>
        </pc:cxnChg>
        <pc:cxnChg chg="add del mod">
          <ac:chgData name="Ragnhild Halvorsrud" userId="917ea340-fd63-490f-a7db-68428d24cf32" providerId="ADAL" clId="{3F26B701-AADC-4668-AAA4-FB7BA2B947B1}" dt="2020-06-19T09:17:33.445" v="5158"/>
          <ac:cxnSpMkLst>
            <pc:docMk/>
            <pc:sldMk cId="2858277977" sldId="523"/>
            <ac:cxnSpMk id="403" creationId="{7A14B7FF-825A-4D05-B929-5648CCDDBD40}"/>
          </ac:cxnSpMkLst>
        </pc:cxnChg>
        <pc:cxnChg chg="add del mod">
          <ac:chgData name="Ragnhild Halvorsrud" userId="917ea340-fd63-490f-a7db-68428d24cf32" providerId="ADAL" clId="{3F26B701-AADC-4668-AAA4-FB7BA2B947B1}" dt="2020-06-19T09:17:33.445" v="5158"/>
          <ac:cxnSpMkLst>
            <pc:docMk/>
            <pc:sldMk cId="2858277977" sldId="523"/>
            <ac:cxnSpMk id="410" creationId="{1F6AFC57-A5AF-4968-9032-8E661C3F1E09}"/>
          </ac:cxnSpMkLst>
        </pc:cxnChg>
        <pc:cxnChg chg="add del mod">
          <ac:chgData name="Ragnhild Halvorsrud" userId="917ea340-fd63-490f-a7db-68428d24cf32" providerId="ADAL" clId="{3F26B701-AADC-4668-AAA4-FB7BA2B947B1}" dt="2020-06-19T09:17:33.445" v="5158"/>
          <ac:cxnSpMkLst>
            <pc:docMk/>
            <pc:sldMk cId="2858277977" sldId="523"/>
            <ac:cxnSpMk id="422" creationId="{5C1C8687-A6B6-4264-A936-9AA63DE8E8D1}"/>
          </ac:cxnSpMkLst>
        </pc:cxnChg>
        <pc:cxnChg chg="add del mod">
          <ac:chgData name="Ragnhild Halvorsrud" userId="917ea340-fd63-490f-a7db-68428d24cf32" providerId="ADAL" clId="{3F26B701-AADC-4668-AAA4-FB7BA2B947B1}" dt="2020-06-19T09:17:33.445" v="5158"/>
          <ac:cxnSpMkLst>
            <pc:docMk/>
            <pc:sldMk cId="2858277977" sldId="523"/>
            <ac:cxnSpMk id="423" creationId="{E9B08739-EB4C-4D63-94D6-15F02413953A}"/>
          </ac:cxnSpMkLst>
        </pc:cxnChg>
        <pc:cxnChg chg="add del mod">
          <ac:chgData name="Ragnhild Halvorsrud" userId="917ea340-fd63-490f-a7db-68428d24cf32" providerId="ADAL" clId="{3F26B701-AADC-4668-AAA4-FB7BA2B947B1}" dt="2020-06-19T09:17:33.445" v="5158"/>
          <ac:cxnSpMkLst>
            <pc:docMk/>
            <pc:sldMk cId="2858277977" sldId="523"/>
            <ac:cxnSpMk id="424" creationId="{6D69CE3E-27E8-4D5F-9189-D3623B2E12A9}"/>
          </ac:cxnSpMkLst>
        </pc:cxnChg>
        <pc:cxnChg chg="add del mod">
          <ac:chgData name="Ragnhild Halvorsrud" userId="917ea340-fd63-490f-a7db-68428d24cf32" providerId="ADAL" clId="{3F26B701-AADC-4668-AAA4-FB7BA2B947B1}" dt="2020-06-19T09:17:33.445" v="5158"/>
          <ac:cxnSpMkLst>
            <pc:docMk/>
            <pc:sldMk cId="2858277977" sldId="523"/>
            <ac:cxnSpMk id="425" creationId="{9B5D04C7-5A92-49EB-ADFF-C9F9F4E47D7B}"/>
          </ac:cxnSpMkLst>
        </pc:cxnChg>
        <pc:cxnChg chg="add del mod">
          <ac:chgData name="Ragnhild Halvorsrud" userId="917ea340-fd63-490f-a7db-68428d24cf32" providerId="ADAL" clId="{3F26B701-AADC-4668-AAA4-FB7BA2B947B1}" dt="2020-06-19T09:17:33.445" v="5158"/>
          <ac:cxnSpMkLst>
            <pc:docMk/>
            <pc:sldMk cId="2858277977" sldId="523"/>
            <ac:cxnSpMk id="426" creationId="{90E2794B-F5AD-44C9-B8E3-4384949336B3}"/>
          </ac:cxnSpMkLst>
        </pc:cxnChg>
        <pc:cxnChg chg="add del mod">
          <ac:chgData name="Ragnhild Halvorsrud" userId="917ea340-fd63-490f-a7db-68428d24cf32" providerId="ADAL" clId="{3F26B701-AADC-4668-AAA4-FB7BA2B947B1}" dt="2020-06-19T09:17:33.445" v="5158"/>
          <ac:cxnSpMkLst>
            <pc:docMk/>
            <pc:sldMk cId="2858277977" sldId="523"/>
            <ac:cxnSpMk id="427" creationId="{9B5ED06A-A293-4571-84BB-1360CD39D3B2}"/>
          </ac:cxnSpMkLst>
        </pc:cxnChg>
        <pc:cxnChg chg="add del mod">
          <ac:chgData name="Ragnhild Halvorsrud" userId="917ea340-fd63-490f-a7db-68428d24cf32" providerId="ADAL" clId="{3F26B701-AADC-4668-AAA4-FB7BA2B947B1}" dt="2020-06-19T09:17:33.445" v="5158"/>
          <ac:cxnSpMkLst>
            <pc:docMk/>
            <pc:sldMk cId="2858277977" sldId="523"/>
            <ac:cxnSpMk id="428" creationId="{6FB1C00A-49B3-45B3-A12A-715ED98796B0}"/>
          </ac:cxnSpMkLst>
        </pc:cxnChg>
        <pc:cxnChg chg="add del mod">
          <ac:chgData name="Ragnhild Halvorsrud" userId="917ea340-fd63-490f-a7db-68428d24cf32" providerId="ADAL" clId="{3F26B701-AADC-4668-AAA4-FB7BA2B947B1}" dt="2020-06-19T09:17:33.445" v="5158"/>
          <ac:cxnSpMkLst>
            <pc:docMk/>
            <pc:sldMk cId="2858277977" sldId="523"/>
            <ac:cxnSpMk id="429" creationId="{B984AD71-FC0B-4745-B4A9-168AC243C7E2}"/>
          </ac:cxnSpMkLst>
        </pc:cxnChg>
        <pc:cxnChg chg="mod">
          <ac:chgData name="Ragnhild Halvorsrud" userId="917ea340-fd63-490f-a7db-68428d24cf32" providerId="ADAL" clId="{3F26B701-AADC-4668-AAA4-FB7BA2B947B1}" dt="2020-06-19T09:17:28.036" v="5157"/>
          <ac:cxnSpMkLst>
            <pc:docMk/>
            <pc:sldMk cId="2858277977" sldId="523"/>
            <ac:cxnSpMk id="431" creationId="{3890F8FB-29E4-447F-B152-F4E53F0123F8}"/>
          </ac:cxnSpMkLst>
        </pc:cxnChg>
        <pc:cxnChg chg="mod">
          <ac:chgData name="Ragnhild Halvorsrud" userId="917ea340-fd63-490f-a7db-68428d24cf32" providerId="ADAL" clId="{3F26B701-AADC-4668-AAA4-FB7BA2B947B1}" dt="2020-06-19T09:17:28.036" v="5157"/>
          <ac:cxnSpMkLst>
            <pc:docMk/>
            <pc:sldMk cId="2858277977" sldId="523"/>
            <ac:cxnSpMk id="439" creationId="{E91378CA-D781-4D13-8573-F5B6D7C185DD}"/>
          </ac:cxnSpMkLst>
        </pc:cxnChg>
        <pc:cxnChg chg="mod">
          <ac:chgData name="Ragnhild Halvorsrud" userId="917ea340-fd63-490f-a7db-68428d24cf32" providerId="ADAL" clId="{3F26B701-AADC-4668-AAA4-FB7BA2B947B1}" dt="2020-06-19T09:17:28.036" v="5157"/>
          <ac:cxnSpMkLst>
            <pc:docMk/>
            <pc:sldMk cId="2858277977" sldId="523"/>
            <ac:cxnSpMk id="447" creationId="{56EEF47C-AE07-43CA-85B8-34C64DE4B394}"/>
          </ac:cxnSpMkLst>
        </pc:cxnChg>
        <pc:cxnChg chg="mod">
          <ac:chgData name="Ragnhild Halvorsrud" userId="917ea340-fd63-490f-a7db-68428d24cf32" providerId="ADAL" clId="{3F26B701-AADC-4668-AAA4-FB7BA2B947B1}" dt="2020-06-19T09:17:28.036" v="5157"/>
          <ac:cxnSpMkLst>
            <pc:docMk/>
            <pc:sldMk cId="2858277977" sldId="523"/>
            <ac:cxnSpMk id="455" creationId="{6472FDCF-F032-4950-8D7C-D278272D04E0}"/>
          </ac:cxnSpMkLst>
        </pc:cxnChg>
        <pc:cxnChg chg="mod">
          <ac:chgData name="Ragnhild Halvorsrud" userId="917ea340-fd63-490f-a7db-68428d24cf32" providerId="ADAL" clId="{3F26B701-AADC-4668-AAA4-FB7BA2B947B1}" dt="2020-06-19T09:17:28.036" v="5157"/>
          <ac:cxnSpMkLst>
            <pc:docMk/>
            <pc:sldMk cId="2858277977" sldId="523"/>
            <ac:cxnSpMk id="463" creationId="{0B90F998-EDD0-44BC-9180-3848ADDAAEE4}"/>
          </ac:cxnSpMkLst>
        </pc:cxnChg>
        <pc:cxnChg chg="mod">
          <ac:chgData name="Ragnhild Halvorsrud" userId="917ea340-fd63-490f-a7db-68428d24cf32" providerId="ADAL" clId="{3F26B701-AADC-4668-AAA4-FB7BA2B947B1}" dt="2020-06-19T09:17:28.036" v="5157"/>
          <ac:cxnSpMkLst>
            <pc:docMk/>
            <pc:sldMk cId="2858277977" sldId="523"/>
            <ac:cxnSpMk id="476" creationId="{4361063B-1D67-48CC-8C45-089E80887A8A}"/>
          </ac:cxnSpMkLst>
        </pc:cxnChg>
        <pc:cxnChg chg="mod">
          <ac:chgData name="Ragnhild Halvorsrud" userId="917ea340-fd63-490f-a7db-68428d24cf32" providerId="ADAL" clId="{3F26B701-AADC-4668-AAA4-FB7BA2B947B1}" dt="2020-06-19T09:17:28.036" v="5157"/>
          <ac:cxnSpMkLst>
            <pc:docMk/>
            <pc:sldMk cId="2858277977" sldId="523"/>
            <ac:cxnSpMk id="477" creationId="{988574BB-DC36-48E1-A88E-9E5FE977FA27}"/>
          </ac:cxnSpMkLst>
        </pc:cxnChg>
        <pc:cxnChg chg="mod">
          <ac:chgData name="Ragnhild Halvorsrud" userId="917ea340-fd63-490f-a7db-68428d24cf32" providerId="ADAL" clId="{3F26B701-AADC-4668-AAA4-FB7BA2B947B1}" dt="2020-06-19T09:17:28.036" v="5157"/>
          <ac:cxnSpMkLst>
            <pc:docMk/>
            <pc:sldMk cId="2858277977" sldId="523"/>
            <ac:cxnSpMk id="478" creationId="{D373544F-1EFC-498D-81D6-258618495F6A}"/>
          </ac:cxnSpMkLst>
        </pc:cxnChg>
        <pc:cxnChg chg="mod">
          <ac:chgData name="Ragnhild Halvorsrud" userId="917ea340-fd63-490f-a7db-68428d24cf32" providerId="ADAL" clId="{3F26B701-AADC-4668-AAA4-FB7BA2B947B1}" dt="2020-06-19T09:17:28.036" v="5157"/>
          <ac:cxnSpMkLst>
            <pc:docMk/>
            <pc:sldMk cId="2858277977" sldId="523"/>
            <ac:cxnSpMk id="479" creationId="{819FA2A1-7422-4101-AA71-A837881B4927}"/>
          </ac:cxnSpMkLst>
        </pc:cxnChg>
        <pc:cxnChg chg="mod">
          <ac:chgData name="Ragnhild Halvorsrud" userId="917ea340-fd63-490f-a7db-68428d24cf32" providerId="ADAL" clId="{3F26B701-AADC-4668-AAA4-FB7BA2B947B1}" dt="2020-06-19T09:17:28.036" v="5157"/>
          <ac:cxnSpMkLst>
            <pc:docMk/>
            <pc:sldMk cId="2858277977" sldId="523"/>
            <ac:cxnSpMk id="480" creationId="{BF41C247-465A-4CA4-9CED-61A6C0E91CF1}"/>
          </ac:cxnSpMkLst>
        </pc:cxnChg>
        <pc:cxnChg chg="mod">
          <ac:chgData name="Ragnhild Halvorsrud" userId="917ea340-fd63-490f-a7db-68428d24cf32" providerId="ADAL" clId="{3F26B701-AADC-4668-AAA4-FB7BA2B947B1}" dt="2020-06-19T09:17:28.036" v="5157"/>
          <ac:cxnSpMkLst>
            <pc:docMk/>
            <pc:sldMk cId="2858277977" sldId="523"/>
            <ac:cxnSpMk id="481" creationId="{3FCD8A47-8CBF-4714-8ADF-09E04AEAB504}"/>
          </ac:cxnSpMkLst>
        </pc:cxnChg>
        <pc:cxnChg chg="mod">
          <ac:chgData name="Ragnhild Halvorsrud" userId="917ea340-fd63-490f-a7db-68428d24cf32" providerId="ADAL" clId="{3F26B701-AADC-4668-AAA4-FB7BA2B947B1}" dt="2020-06-19T09:17:28.036" v="5157"/>
          <ac:cxnSpMkLst>
            <pc:docMk/>
            <pc:sldMk cId="2858277977" sldId="523"/>
            <ac:cxnSpMk id="482" creationId="{5057E99C-C515-49DE-9116-DF228D2DDFF0}"/>
          </ac:cxnSpMkLst>
        </pc:cxnChg>
        <pc:cxnChg chg="mod">
          <ac:chgData name="Ragnhild Halvorsrud" userId="917ea340-fd63-490f-a7db-68428d24cf32" providerId="ADAL" clId="{3F26B701-AADC-4668-AAA4-FB7BA2B947B1}" dt="2020-06-19T09:17:28.036" v="5157"/>
          <ac:cxnSpMkLst>
            <pc:docMk/>
            <pc:sldMk cId="2858277977" sldId="523"/>
            <ac:cxnSpMk id="483" creationId="{5DBB45D8-8801-47BE-9CEB-ABD87FCB6859}"/>
          </ac:cxnSpMkLst>
        </pc:cxnChg>
        <pc:cxnChg chg="mod">
          <ac:chgData name="Ragnhild Halvorsrud" userId="917ea340-fd63-490f-a7db-68428d24cf32" providerId="ADAL" clId="{3F26B701-AADC-4668-AAA4-FB7BA2B947B1}" dt="2020-06-19T09:17:28.036" v="5157"/>
          <ac:cxnSpMkLst>
            <pc:docMk/>
            <pc:sldMk cId="2858277977" sldId="523"/>
            <ac:cxnSpMk id="485" creationId="{8A2AFDD9-C8BD-44A0-9F76-9C23CDF97287}"/>
          </ac:cxnSpMkLst>
        </pc:cxnChg>
        <pc:cxnChg chg="mod">
          <ac:chgData name="Ragnhild Halvorsrud" userId="917ea340-fd63-490f-a7db-68428d24cf32" providerId="ADAL" clId="{3F26B701-AADC-4668-AAA4-FB7BA2B947B1}" dt="2020-06-19T09:17:28.036" v="5157"/>
          <ac:cxnSpMkLst>
            <pc:docMk/>
            <pc:sldMk cId="2858277977" sldId="523"/>
            <ac:cxnSpMk id="489" creationId="{4C6ABE6C-FADB-4D46-AAF0-246647DEEDC6}"/>
          </ac:cxnSpMkLst>
        </pc:cxnChg>
        <pc:cxnChg chg="mod">
          <ac:chgData name="Ragnhild Halvorsrud" userId="917ea340-fd63-490f-a7db-68428d24cf32" providerId="ADAL" clId="{3F26B701-AADC-4668-AAA4-FB7BA2B947B1}" dt="2020-06-19T09:17:28.036" v="5157"/>
          <ac:cxnSpMkLst>
            <pc:docMk/>
            <pc:sldMk cId="2858277977" sldId="523"/>
            <ac:cxnSpMk id="493" creationId="{B197B313-E0D5-4E35-9F43-0094518E7A3D}"/>
          </ac:cxnSpMkLst>
        </pc:cxnChg>
        <pc:cxnChg chg="mod">
          <ac:chgData name="Ragnhild Halvorsrud" userId="917ea340-fd63-490f-a7db-68428d24cf32" providerId="ADAL" clId="{3F26B701-AADC-4668-AAA4-FB7BA2B947B1}" dt="2020-06-19T09:17:28.036" v="5157"/>
          <ac:cxnSpMkLst>
            <pc:docMk/>
            <pc:sldMk cId="2858277977" sldId="523"/>
            <ac:cxnSpMk id="496" creationId="{CEBD4CD0-DEEA-4F08-819E-BB63E32A6474}"/>
          </ac:cxnSpMkLst>
        </pc:cxnChg>
        <pc:cxnChg chg="add del mod">
          <ac:chgData name="Ragnhild Halvorsrud" userId="917ea340-fd63-490f-a7db-68428d24cf32" providerId="ADAL" clId="{3F26B701-AADC-4668-AAA4-FB7BA2B947B1}" dt="2020-06-19T09:17:33.445" v="5158"/>
          <ac:cxnSpMkLst>
            <pc:docMk/>
            <pc:sldMk cId="2858277977" sldId="523"/>
            <ac:cxnSpMk id="497" creationId="{3BC598F5-94B3-4F42-83AA-7BF3D1E8A68A}"/>
          </ac:cxnSpMkLst>
        </pc:cxnChg>
        <pc:cxnChg chg="add del mod">
          <ac:chgData name="Ragnhild Halvorsrud" userId="917ea340-fd63-490f-a7db-68428d24cf32" providerId="ADAL" clId="{3F26B701-AADC-4668-AAA4-FB7BA2B947B1}" dt="2020-06-19T09:17:33.445" v="5158"/>
          <ac:cxnSpMkLst>
            <pc:docMk/>
            <pc:sldMk cId="2858277977" sldId="523"/>
            <ac:cxnSpMk id="503" creationId="{290DE40C-75A9-47BD-AE49-0D4778B21EEE}"/>
          </ac:cxnSpMkLst>
        </pc:cxnChg>
        <pc:cxnChg chg="add del mod">
          <ac:chgData name="Ragnhild Halvorsrud" userId="917ea340-fd63-490f-a7db-68428d24cf32" providerId="ADAL" clId="{3F26B701-AADC-4668-AAA4-FB7BA2B947B1}" dt="2020-06-19T09:17:33.445" v="5158"/>
          <ac:cxnSpMkLst>
            <pc:docMk/>
            <pc:sldMk cId="2858277977" sldId="523"/>
            <ac:cxnSpMk id="509" creationId="{C2CF6AD4-5F25-48F2-B137-1A7D8E97B69A}"/>
          </ac:cxnSpMkLst>
        </pc:cxnChg>
        <pc:cxnChg chg="add del mod">
          <ac:chgData name="Ragnhild Halvorsrud" userId="917ea340-fd63-490f-a7db-68428d24cf32" providerId="ADAL" clId="{3F26B701-AADC-4668-AAA4-FB7BA2B947B1}" dt="2020-06-19T09:17:33.445" v="5158"/>
          <ac:cxnSpMkLst>
            <pc:docMk/>
            <pc:sldMk cId="2858277977" sldId="523"/>
            <ac:cxnSpMk id="515" creationId="{B69E22B9-71AE-4695-A3B2-47CDB646E66B}"/>
          </ac:cxnSpMkLst>
        </pc:cxnChg>
        <pc:cxnChg chg="add del mod">
          <ac:chgData name="Ragnhild Halvorsrud" userId="917ea340-fd63-490f-a7db-68428d24cf32" providerId="ADAL" clId="{3F26B701-AADC-4668-AAA4-FB7BA2B947B1}" dt="2020-06-19T09:17:33.445" v="5158"/>
          <ac:cxnSpMkLst>
            <pc:docMk/>
            <pc:sldMk cId="2858277977" sldId="523"/>
            <ac:cxnSpMk id="525" creationId="{58F4F716-4D08-4A9A-98B4-A6E965ED587F}"/>
          </ac:cxnSpMkLst>
        </pc:cxnChg>
        <pc:cxnChg chg="add del mod">
          <ac:chgData name="Ragnhild Halvorsrud" userId="917ea340-fd63-490f-a7db-68428d24cf32" providerId="ADAL" clId="{3F26B701-AADC-4668-AAA4-FB7BA2B947B1}" dt="2020-06-19T09:17:33.445" v="5158"/>
          <ac:cxnSpMkLst>
            <pc:docMk/>
            <pc:sldMk cId="2858277977" sldId="523"/>
            <ac:cxnSpMk id="526" creationId="{BA521994-D153-4A8B-9A5E-C8F870A1F0B3}"/>
          </ac:cxnSpMkLst>
        </pc:cxnChg>
        <pc:cxnChg chg="add del mod">
          <ac:chgData name="Ragnhild Halvorsrud" userId="917ea340-fd63-490f-a7db-68428d24cf32" providerId="ADAL" clId="{3F26B701-AADC-4668-AAA4-FB7BA2B947B1}" dt="2020-06-19T09:17:33.445" v="5158"/>
          <ac:cxnSpMkLst>
            <pc:docMk/>
            <pc:sldMk cId="2858277977" sldId="523"/>
            <ac:cxnSpMk id="527" creationId="{AE848125-F101-40C3-ABBD-6814E20E5624}"/>
          </ac:cxnSpMkLst>
        </pc:cxnChg>
        <pc:cxnChg chg="add del mod">
          <ac:chgData name="Ragnhild Halvorsrud" userId="917ea340-fd63-490f-a7db-68428d24cf32" providerId="ADAL" clId="{3F26B701-AADC-4668-AAA4-FB7BA2B947B1}" dt="2020-06-19T09:17:33.445" v="5158"/>
          <ac:cxnSpMkLst>
            <pc:docMk/>
            <pc:sldMk cId="2858277977" sldId="523"/>
            <ac:cxnSpMk id="528" creationId="{D052D1BB-E026-4EA0-A689-9633912AFC2B}"/>
          </ac:cxnSpMkLst>
        </pc:cxnChg>
        <pc:cxnChg chg="add del mod">
          <ac:chgData name="Ragnhild Halvorsrud" userId="917ea340-fd63-490f-a7db-68428d24cf32" providerId="ADAL" clId="{3F26B701-AADC-4668-AAA4-FB7BA2B947B1}" dt="2020-06-19T09:17:33.445" v="5158"/>
          <ac:cxnSpMkLst>
            <pc:docMk/>
            <pc:sldMk cId="2858277977" sldId="523"/>
            <ac:cxnSpMk id="529" creationId="{8C1E3E35-9BF7-453A-AB5A-B9A4644FD532}"/>
          </ac:cxnSpMkLst>
        </pc:cxnChg>
        <pc:cxnChg chg="add del mod">
          <ac:chgData name="Ragnhild Halvorsrud" userId="917ea340-fd63-490f-a7db-68428d24cf32" providerId="ADAL" clId="{3F26B701-AADC-4668-AAA4-FB7BA2B947B1}" dt="2020-06-19T09:17:33.445" v="5158"/>
          <ac:cxnSpMkLst>
            <pc:docMk/>
            <pc:sldMk cId="2858277977" sldId="523"/>
            <ac:cxnSpMk id="530" creationId="{902712B6-8E58-4A6A-BA1A-CA66F9C0EE6E}"/>
          </ac:cxnSpMkLst>
        </pc:cxnChg>
        <pc:cxnChg chg="add del mod">
          <ac:chgData name="Ragnhild Halvorsrud" userId="917ea340-fd63-490f-a7db-68428d24cf32" providerId="ADAL" clId="{3F26B701-AADC-4668-AAA4-FB7BA2B947B1}" dt="2020-06-19T09:17:33.445" v="5158"/>
          <ac:cxnSpMkLst>
            <pc:docMk/>
            <pc:sldMk cId="2858277977" sldId="523"/>
            <ac:cxnSpMk id="531" creationId="{E286910A-FDA2-469D-B7D3-70ED98C509C3}"/>
          </ac:cxnSpMkLst>
        </pc:cxnChg>
        <pc:cxnChg chg="add del mod">
          <ac:chgData name="Ragnhild Halvorsrud" userId="917ea340-fd63-490f-a7db-68428d24cf32" providerId="ADAL" clId="{3F26B701-AADC-4668-AAA4-FB7BA2B947B1}" dt="2020-06-19T09:17:33.445" v="5158"/>
          <ac:cxnSpMkLst>
            <pc:docMk/>
            <pc:sldMk cId="2858277977" sldId="523"/>
            <ac:cxnSpMk id="533" creationId="{21E69C8F-7F2D-446D-85BB-149EBBEE634E}"/>
          </ac:cxnSpMkLst>
        </pc:cxnChg>
        <pc:cxnChg chg="add del mod">
          <ac:chgData name="Ragnhild Halvorsrud" userId="917ea340-fd63-490f-a7db-68428d24cf32" providerId="ADAL" clId="{3F26B701-AADC-4668-AAA4-FB7BA2B947B1}" dt="2020-06-19T09:17:33.445" v="5158"/>
          <ac:cxnSpMkLst>
            <pc:docMk/>
            <pc:sldMk cId="2858277977" sldId="523"/>
            <ac:cxnSpMk id="535" creationId="{8B2D573B-DA3A-4E6D-BB0D-D2F6A4D1F9BE}"/>
          </ac:cxnSpMkLst>
        </pc:cxnChg>
        <pc:cxnChg chg="add del mod">
          <ac:chgData name="Ragnhild Halvorsrud" userId="917ea340-fd63-490f-a7db-68428d24cf32" providerId="ADAL" clId="{3F26B701-AADC-4668-AAA4-FB7BA2B947B1}" dt="2020-06-19T09:17:33.445" v="5158"/>
          <ac:cxnSpMkLst>
            <pc:docMk/>
            <pc:sldMk cId="2858277977" sldId="523"/>
            <ac:cxnSpMk id="536" creationId="{4AD143AB-F642-4792-AF7B-2C3E9A60339A}"/>
          </ac:cxnSpMkLst>
        </pc:cxnChg>
        <pc:cxnChg chg="add del mod">
          <ac:chgData name="Ragnhild Halvorsrud" userId="917ea340-fd63-490f-a7db-68428d24cf32" providerId="ADAL" clId="{3F26B701-AADC-4668-AAA4-FB7BA2B947B1}" dt="2020-06-19T09:17:33.445" v="5158"/>
          <ac:cxnSpMkLst>
            <pc:docMk/>
            <pc:sldMk cId="2858277977" sldId="523"/>
            <ac:cxnSpMk id="539" creationId="{5A1E430A-5316-4228-9FD5-1E983AAC4319}"/>
          </ac:cxnSpMkLst>
        </pc:cxnChg>
        <pc:cxnChg chg="add del mod">
          <ac:chgData name="Ragnhild Halvorsrud" userId="917ea340-fd63-490f-a7db-68428d24cf32" providerId="ADAL" clId="{3F26B701-AADC-4668-AAA4-FB7BA2B947B1}" dt="2020-06-19T09:17:33.445" v="5158"/>
          <ac:cxnSpMkLst>
            <pc:docMk/>
            <pc:sldMk cId="2858277977" sldId="523"/>
            <ac:cxnSpMk id="540" creationId="{275DF3F0-C238-4B99-8A08-849D392544FD}"/>
          </ac:cxnSpMkLst>
        </pc:cxnChg>
        <pc:cxnChg chg="add del mod">
          <ac:chgData name="Ragnhild Halvorsrud" userId="917ea340-fd63-490f-a7db-68428d24cf32" providerId="ADAL" clId="{3F26B701-AADC-4668-AAA4-FB7BA2B947B1}" dt="2020-06-19T09:17:33.445" v="5158"/>
          <ac:cxnSpMkLst>
            <pc:docMk/>
            <pc:sldMk cId="2858277977" sldId="523"/>
            <ac:cxnSpMk id="543" creationId="{B40A48AB-3776-43A1-A864-DE4C8ED70918}"/>
          </ac:cxnSpMkLst>
        </pc:cxnChg>
        <pc:cxnChg chg="add del mod">
          <ac:chgData name="Ragnhild Halvorsrud" userId="917ea340-fd63-490f-a7db-68428d24cf32" providerId="ADAL" clId="{3F26B701-AADC-4668-AAA4-FB7BA2B947B1}" dt="2020-06-19T09:17:33.445" v="5158"/>
          <ac:cxnSpMkLst>
            <pc:docMk/>
            <pc:sldMk cId="2858277977" sldId="523"/>
            <ac:cxnSpMk id="545" creationId="{FB58D1F1-956B-4614-AA83-AD893BD39BAF}"/>
          </ac:cxnSpMkLst>
        </pc:cxnChg>
        <pc:cxnChg chg="add del mod">
          <ac:chgData name="Ragnhild Halvorsrud" userId="917ea340-fd63-490f-a7db-68428d24cf32" providerId="ADAL" clId="{3F26B701-AADC-4668-AAA4-FB7BA2B947B1}" dt="2020-06-19T09:17:33.445" v="5158"/>
          <ac:cxnSpMkLst>
            <pc:docMk/>
            <pc:sldMk cId="2858277977" sldId="523"/>
            <ac:cxnSpMk id="546" creationId="{1FEB9372-FCA9-4B3D-8D5F-C49BD742EC7A}"/>
          </ac:cxnSpMkLst>
        </pc:cxnChg>
        <pc:cxnChg chg="add del mod">
          <ac:chgData name="Ragnhild Halvorsrud" userId="917ea340-fd63-490f-a7db-68428d24cf32" providerId="ADAL" clId="{3F26B701-AADC-4668-AAA4-FB7BA2B947B1}" dt="2020-06-19T09:17:33.445" v="5158"/>
          <ac:cxnSpMkLst>
            <pc:docMk/>
            <pc:sldMk cId="2858277977" sldId="523"/>
            <ac:cxnSpMk id="551" creationId="{42562538-18F4-4CDA-9943-08C3E43695B0}"/>
          </ac:cxnSpMkLst>
        </pc:cxnChg>
        <pc:cxnChg chg="add del mod">
          <ac:chgData name="Ragnhild Halvorsrud" userId="917ea340-fd63-490f-a7db-68428d24cf32" providerId="ADAL" clId="{3F26B701-AADC-4668-AAA4-FB7BA2B947B1}" dt="2020-06-19T09:17:33.445" v="5158"/>
          <ac:cxnSpMkLst>
            <pc:docMk/>
            <pc:sldMk cId="2858277977" sldId="523"/>
            <ac:cxnSpMk id="552" creationId="{B3242FF9-B9AF-4490-9181-2E78D6192E37}"/>
          </ac:cxnSpMkLst>
        </pc:cxnChg>
        <pc:cxnChg chg="add del mod">
          <ac:chgData name="Ragnhild Halvorsrud" userId="917ea340-fd63-490f-a7db-68428d24cf32" providerId="ADAL" clId="{3F26B701-AADC-4668-AAA4-FB7BA2B947B1}" dt="2020-06-19T09:17:33.445" v="5158"/>
          <ac:cxnSpMkLst>
            <pc:docMk/>
            <pc:sldMk cId="2858277977" sldId="523"/>
            <ac:cxnSpMk id="553" creationId="{72C2CA1A-5993-443E-A511-31B22AC49833}"/>
          </ac:cxnSpMkLst>
        </pc:cxnChg>
        <pc:cxnChg chg="add del mod">
          <ac:chgData name="Ragnhild Halvorsrud" userId="917ea340-fd63-490f-a7db-68428d24cf32" providerId="ADAL" clId="{3F26B701-AADC-4668-AAA4-FB7BA2B947B1}" dt="2020-06-19T09:17:33.445" v="5158"/>
          <ac:cxnSpMkLst>
            <pc:docMk/>
            <pc:sldMk cId="2858277977" sldId="523"/>
            <ac:cxnSpMk id="554" creationId="{197FBBE2-DFBC-499F-A7AD-3C545C71D2F3}"/>
          </ac:cxnSpMkLst>
        </pc:cxnChg>
        <pc:cxnChg chg="add del mod">
          <ac:chgData name="Ragnhild Halvorsrud" userId="917ea340-fd63-490f-a7db-68428d24cf32" providerId="ADAL" clId="{3F26B701-AADC-4668-AAA4-FB7BA2B947B1}" dt="2020-06-19T09:17:33.445" v="5158"/>
          <ac:cxnSpMkLst>
            <pc:docMk/>
            <pc:sldMk cId="2858277977" sldId="523"/>
            <ac:cxnSpMk id="556" creationId="{C061EACA-BA32-48C6-9257-1A4B5D9CFAE6}"/>
          </ac:cxnSpMkLst>
        </pc:cxnChg>
        <pc:cxnChg chg="add del mod">
          <ac:chgData name="Ragnhild Halvorsrud" userId="917ea340-fd63-490f-a7db-68428d24cf32" providerId="ADAL" clId="{3F26B701-AADC-4668-AAA4-FB7BA2B947B1}" dt="2020-06-19T09:17:33.445" v="5158"/>
          <ac:cxnSpMkLst>
            <pc:docMk/>
            <pc:sldMk cId="2858277977" sldId="523"/>
            <ac:cxnSpMk id="558" creationId="{E93512D4-09D5-41BC-8D5D-03E34262422B}"/>
          </ac:cxnSpMkLst>
        </pc:cxnChg>
        <pc:cxnChg chg="add del mod">
          <ac:chgData name="Ragnhild Halvorsrud" userId="917ea340-fd63-490f-a7db-68428d24cf32" providerId="ADAL" clId="{3F26B701-AADC-4668-AAA4-FB7BA2B947B1}" dt="2020-06-19T09:17:33.445" v="5158"/>
          <ac:cxnSpMkLst>
            <pc:docMk/>
            <pc:sldMk cId="2858277977" sldId="523"/>
            <ac:cxnSpMk id="559" creationId="{B84AC073-A3BD-4160-B266-4431217F4CA3}"/>
          </ac:cxnSpMkLst>
        </pc:cxnChg>
        <pc:cxnChg chg="add del mod">
          <ac:chgData name="Ragnhild Halvorsrud" userId="917ea340-fd63-490f-a7db-68428d24cf32" providerId="ADAL" clId="{3F26B701-AADC-4668-AAA4-FB7BA2B947B1}" dt="2020-06-19T09:17:33.445" v="5158"/>
          <ac:cxnSpMkLst>
            <pc:docMk/>
            <pc:sldMk cId="2858277977" sldId="523"/>
            <ac:cxnSpMk id="563" creationId="{20C11A42-654A-42C2-A714-4A91B5854277}"/>
          </ac:cxnSpMkLst>
        </pc:cxnChg>
        <pc:cxnChg chg="add del mod">
          <ac:chgData name="Ragnhild Halvorsrud" userId="917ea340-fd63-490f-a7db-68428d24cf32" providerId="ADAL" clId="{3F26B701-AADC-4668-AAA4-FB7BA2B947B1}" dt="2020-06-19T09:17:33.445" v="5158"/>
          <ac:cxnSpMkLst>
            <pc:docMk/>
            <pc:sldMk cId="2858277977" sldId="523"/>
            <ac:cxnSpMk id="567" creationId="{A8A11203-DAB6-41ED-AFAE-86ABC376D112}"/>
          </ac:cxnSpMkLst>
        </pc:cxnChg>
        <pc:cxnChg chg="add del mod">
          <ac:chgData name="Ragnhild Halvorsrud" userId="917ea340-fd63-490f-a7db-68428d24cf32" providerId="ADAL" clId="{3F26B701-AADC-4668-AAA4-FB7BA2B947B1}" dt="2020-06-19T09:17:33.445" v="5158"/>
          <ac:cxnSpMkLst>
            <pc:docMk/>
            <pc:sldMk cId="2858277977" sldId="523"/>
            <ac:cxnSpMk id="568" creationId="{671EBD75-A5B9-40A7-AFB4-9BCE4AFDB2AF}"/>
          </ac:cxnSpMkLst>
        </pc:cxnChg>
        <pc:cxnChg chg="add del mod">
          <ac:chgData name="Ragnhild Halvorsrud" userId="917ea340-fd63-490f-a7db-68428d24cf32" providerId="ADAL" clId="{3F26B701-AADC-4668-AAA4-FB7BA2B947B1}" dt="2020-06-19T09:17:33.445" v="5158"/>
          <ac:cxnSpMkLst>
            <pc:docMk/>
            <pc:sldMk cId="2858277977" sldId="523"/>
            <ac:cxnSpMk id="569" creationId="{534F21F8-9156-4FB6-A8DC-7BC744983742}"/>
          </ac:cxnSpMkLst>
        </pc:cxnChg>
        <pc:cxnChg chg="add del mod">
          <ac:chgData name="Ragnhild Halvorsrud" userId="917ea340-fd63-490f-a7db-68428d24cf32" providerId="ADAL" clId="{3F26B701-AADC-4668-AAA4-FB7BA2B947B1}" dt="2020-06-19T09:17:33.445" v="5158"/>
          <ac:cxnSpMkLst>
            <pc:docMk/>
            <pc:sldMk cId="2858277977" sldId="523"/>
            <ac:cxnSpMk id="572" creationId="{74D0B323-E152-4415-B819-4DAEB11ACE8E}"/>
          </ac:cxnSpMkLst>
        </pc:cxnChg>
        <pc:cxnChg chg="add del mod">
          <ac:chgData name="Ragnhild Halvorsrud" userId="917ea340-fd63-490f-a7db-68428d24cf32" providerId="ADAL" clId="{3F26B701-AADC-4668-AAA4-FB7BA2B947B1}" dt="2020-06-19T09:17:33.445" v="5158"/>
          <ac:cxnSpMkLst>
            <pc:docMk/>
            <pc:sldMk cId="2858277977" sldId="523"/>
            <ac:cxnSpMk id="573" creationId="{A3E0F843-3D4A-4719-AF45-0381F9093E7E}"/>
          </ac:cxnSpMkLst>
        </pc:cxnChg>
        <pc:cxnChg chg="add del mod">
          <ac:chgData name="Ragnhild Halvorsrud" userId="917ea340-fd63-490f-a7db-68428d24cf32" providerId="ADAL" clId="{3F26B701-AADC-4668-AAA4-FB7BA2B947B1}" dt="2020-06-19T09:17:33.445" v="5158"/>
          <ac:cxnSpMkLst>
            <pc:docMk/>
            <pc:sldMk cId="2858277977" sldId="523"/>
            <ac:cxnSpMk id="574" creationId="{AD1EFDEF-2B58-4C03-ABAD-99D5FAABBF5B}"/>
          </ac:cxnSpMkLst>
        </pc:cxnChg>
        <pc:cxnChg chg="add del mod">
          <ac:chgData name="Ragnhild Halvorsrud" userId="917ea340-fd63-490f-a7db-68428d24cf32" providerId="ADAL" clId="{3F26B701-AADC-4668-AAA4-FB7BA2B947B1}" dt="2020-06-19T09:17:33.445" v="5158"/>
          <ac:cxnSpMkLst>
            <pc:docMk/>
            <pc:sldMk cId="2858277977" sldId="523"/>
            <ac:cxnSpMk id="576" creationId="{93582C42-F86D-4BCF-AE2F-34386D0F1B05}"/>
          </ac:cxnSpMkLst>
        </pc:cxnChg>
        <pc:cxnChg chg="add del mod">
          <ac:chgData name="Ragnhild Halvorsrud" userId="917ea340-fd63-490f-a7db-68428d24cf32" providerId="ADAL" clId="{3F26B701-AADC-4668-AAA4-FB7BA2B947B1}" dt="2020-06-19T09:17:33.445" v="5158"/>
          <ac:cxnSpMkLst>
            <pc:docMk/>
            <pc:sldMk cId="2858277977" sldId="523"/>
            <ac:cxnSpMk id="577" creationId="{ACDBE784-28A6-40E5-8064-6E853C01ABD0}"/>
          </ac:cxnSpMkLst>
        </pc:cxnChg>
        <pc:cxnChg chg="add del mod">
          <ac:chgData name="Ragnhild Halvorsrud" userId="917ea340-fd63-490f-a7db-68428d24cf32" providerId="ADAL" clId="{3F26B701-AADC-4668-AAA4-FB7BA2B947B1}" dt="2020-06-19T09:17:33.445" v="5158"/>
          <ac:cxnSpMkLst>
            <pc:docMk/>
            <pc:sldMk cId="2858277977" sldId="523"/>
            <ac:cxnSpMk id="579" creationId="{DFA46C50-D57C-4272-A8FD-75C10970CC8E}"/>
          </ac:cxnSpMkLst>
        </pc:cxnChg>
        <pc:cxnChg chg="add del mod">
          <ac:chgData name="Ragnhild Halvorsrud" userId="917ea340-fd63-490f-a7db-68428d24cf32" providerId="ADAL" clId="{3F26B701-AADC-4668-AAA4-FB7BA2B947B1}" dt="2020-06-19T09:17:33.445" v="5158"/>
          <ac:cxnSpMkLst>
            <pc:docMk/>
            <pc:sldMk cId="2858277977" sldId="523"/>
            <ac:cxnSpMk id="583" creationId="{86459D19-F5BA-4589-8C37-E47D676D590F}"/>
          </ac:cxnSpMkLst>
        </pc:cxnChg>
        <pc:cxnChg chg="add del mod">
          <ac:chgData name="Ragnhild Halvorsrud" userId="917ea340-fd63-490f-a7db-68428d24cf32" providerId="ADAL" clId="{3F26B701-AADC-4668-AAA4-FB7BA2B947B1}" dt="2020-06-19T09:17:33.445" v="5158"/>
          <ac:cxnSpMkLst>
            <pc:docMk/>
            <pc:sldMk cId="2858277977" sldId="523"/>
            <ac:cxnSpMk id="584" creationId="{768A39EB-5333-4059-A030-B3F14C33346F}"/>
          </ac:cxnSpMkLst>
        </pc:cxnChg>
        <pc:cxnChg chg="add del mod">
          <ac:chgData name="Ragnhild Halvorsrud" userId="917ea340-fd63-490f-a7db-68428d24cf32" providerId="ADAL" clId="{3F26B701-AADC-4668-AAA4-FB7BA2B947B1}" dt="2020-06-19T09:17:33.445" v="5158"/>
          <ac:cxnSpMkLst>
            <pc:docMk/>
            <pc:sldMk cId="2858277977" sldId="523"/>
            <ac:cxnSpMk id="586" creationId="{DE8CBE43-BEA6-4DE6-8800-29707489E2C5}"/>
          </ac:cxnSpMkLst>
        </pc:cxnChg>
        <pc:cxnChg chg="add del mod">
          <ac:chgData name="Ragnhild Halvorsrud" userId="917ea340-fd63-490f-a7db-68428d24cf32" providerId="ADAL" clId="{3F26B701-AADC-4668-AAA4-FB7BA2B947B1}" dt="2020-06-19T09:17:33.445" v="5158"/>
          <ac:cxnSpMkLst>
            <pc:docMk/>
            <pc:sldMk cId="2858277977" sldId="523"/>
            <ac:cxnSpMk id="588" creationId="{70285211-51E4-4521-B554-234F92CA588C}"/>
          </ac:cxnSpMkLst>
        </pc:cxnChg>
        <pc:cxnChg chg="add del mod">
          <ac:chgData name="Ragnhild Halvorsrud" userId="917ea340-fd63-490f-a7db-68428d24cf32" providerId="ADAL" clId="{3F26B701-AADC-4668-AAA4-FB7BA2B947B1}" dt="2020-06-19T09:17:33.445" v="5158"/>
          <ac:cxnSpMkLst>
            <pc:docMk/>
            <pc:sldMk cId="2858277977" sldId="523"/>
            <ac:cxnSpMk id="592" creationId="{0AB9A5DD-DF2C-4364-BDA3-84EBBC4E4940}"/>
          </ac:cxnSpMkLst>
        </pc:cxnChg>
        <pc:cxnChg chg="add del mod">
          <ac:chgData name="Ragnhild Halvorsrud" userId="917ea340-fd63-490f-a7db-68428d24cf32" providerId="ADAL" clId="{3F26B701-AADC-4668-AAA4-FB7BA2B947B1}" dt="2020-06-19T09:17:33.445" v="5158"/>
          <ac:cxnSpMkLst>
            <pc:docMk/>
            <pc:sldMk cId="2858277977" sldId="523"/>
            <ac:cxnSpMk id="594" creationId="{384C3314-394A-49EA-A316-0DB73E438DEA}"/>
          </ac:cxnSpMkLst>
        </pc:cxnChg>
        <pc:cxnChg chg="add del mod">
          <ac:chgData name="Ragnhild Halvorsrud" userId="917ea340-fd63-490f-a7db-68428d24cf32" providerId="ADAL" clId="{3F26B701-AADC-4668-AAA4-FB7BA2B947B1}" dt="2020-06-19T09:17:33.445" v="5158"/>
          <ac:cxnSpMkLst>
            <pc:docMk/>
            <pc:sldMk cId="2858277977" sldId="523"/>
            <ac:cxnSpMk id="595" creationId="{86FDA807-E0AB-4CC9-84D2-15D43CA1F872}"/>
          </ac:cxnSpMkLst>
        </pc:cxnChg>
        <pc:cxnChg chg="add del mod">
          <ac:chgData name="Ragnhild Halvorsrud" userId="917ea340-fd63-490f-a7db-68428d24cf32" providerId="ADAL" clId="{3F26B701-AADC-4668-AAA4-FB7BA2B947B1}" dt="2020-06-19T09:17:33.445" v="5158"/>
          <ac:cxnSpMkLst>
            <pc:docMk/>
            <pc:sldMk cId="2858277977" sldId="523"/>
            <ac:cxnSpMk id="596" creationId="{10E5F8B6-C536-4371-985D-87153A3F9CE1}"/>
          </ac:cxnSpMkLst>
        </pc:cxnChg>
        <pc:cxnChg chg="add del mod">
          <ac:chgData name="Ragnhild Halvorsrud" userId="917ea340-fd63-490f-a7db-68428d24cf32" providerId="ADAL" clId="{3F26B701-AADC-4668-AAA4-FB7BA2B947B1}" dt="2020-06-19T09:17:33.445" v="5158"/>
          <ac:cxnSpMkLst>
            <pc:docMk/>
            <pc:sldMk cId="2858277977" sldId="523"/>
            <ac:cxnSpMk id="599" creationId="{CAFCB17D-A3AF-4C3C-9E67-4CB59C553340}"/>
          </ac:cxnSpMkLst>
        </pc:cxnChg>
        <pc:cxnChg chg="add del mod">
          <ac:chgData name="Ragnhild Halvorsrud" userId="917ea340-fd63-490f-a7db-68428d24cf32" providerId="ADAL" clId="{3F26B701-AADC-4668-AAA4-FB7BA2B947B1}" dt="2020-06-19T09:17:33.445" v="5158"/>
          <ac:cxnSpMkLst>
            <pc:docMk/>
            <pc:sldMk cId="2858277977" sldId="523"/>
            <ac:cxnSpMk id="600" creationId="{F08EB594-0578-4088-B0BE-6EC404C436FB}"/>
          </ac:cxnSpMkLst>
        </pc:cxnChg>
        <pc:cxnChg chg="add del mod">
          <ac:chgData name="Ragnhild Halvorsrud" userId="917ea340-fd63-490f-a7db-68428d24cf32" providerId="ADAL" clId="{3F26B701-AADC-4668-AAA4-FB7BA2B947B1}" dt="2020-06-19T09:17:33.445" v="5158"/>
          <ac:cxnSpMkLst>
            <pc:docMk/>
            <pc:sldMk cId="2858277977" sldId="523"/>
            <ac:cxnSpMk id="601" creationId="{281F8611-699E-450E-BCFD-70340BDA69BC}"/>
          </ac:cxnSpMkLst>
        </pc:cxnChg>
        <pc:cxnChg chg="add del mod">
          <ac:chgData name="Ragnhild Halvorsrud" userId="917ea340-fd63-490f-a7db-68428d24cf32" providerId="ADAL" clId="{3F26B701-AADC-4668-AAA4-FB7BA2B947B1}" dt="2020-06-19T09:17:33.445" v="5158"/>
          <ac:cxnSpMkLst>
            <pc:docMk/>
            <pc:sldMk cId="2858277977" sldId="523"/>
            <ac:cxnSpMk id="602" creationId="{3E8DC3DB-385F-434B-8B8F-34090DA0D8A3}"/>
          </ac:cxnSpMkLst>
        </pc:cxnChg>
        <pc:cxnChg chg="add del mod">
          <ac:chgData name="Ragnhild Halvorsrud" userId="917ea340-fd63-490f-a7db-68428d24cf32" providerId="ADAL" clId="{3F26B701-AADC-4668-AAA4-FB7BA2B947B1}" dt="2020-06-19T09:17:33.445" v="5158"/>
          <ac:cxnSpMkLst>
            <pc:docMk/>
            <pc:sldMk cId="2858277977" sldId="523"/>
            <ac:cxnSpMk id="603" creationId="{49094C45-5672-4893-AC62-4E90645F25D6}"/>
          </ac:cxnSpMkLst>
        </pc:cxnChg>
        <pc:cxnChg chg="add del mod">
          <ac:chgData name="Ragnhild Halvorsrud" userId="917ea340-fd63-490f-a7db-68428d24cf32" providerId="ADAL" clId="{3F26B701-AADC-4668-AAA4-FB7BA2B947B1}" dt="2020-06-19T09:17:33.445" v="5158"/>
          <ac:cxnSpMkLst>
            <pc:docMk/>
            <pc:sldMk cId="2858277977" sldId="523"/>
            <ac:cxnSpMk id="604" creationId="{BA204597-FC54-4F29-BD01-5AD62490C9D2}"/>
          </ac:cxnSpMkLst>
        </pc:cxnChg>
        <pc:cxnChg chg="add del mod">
          <ac:chgData name="Ragnhild Halvorsrud" userId="917ea340-fd63-490f-a7db-68428d24cf32" providerId="ADAL" clId="{3F26B701-AADC-4668-AAA4-FB7BA2B947B1}" dt="2020-06-19T09:17:33.445" v="5158"/>
          <ac:cxnSpMkLst>
            <pc:docMk/>
            <pc:sldMk cId="2858277977" sldId="523"/>
            <ac:cxnSpMk id="605" creationId="{543446E9-BF44-45D6-91CD-1A7CB25B8564}"/>
          </ac:cxnSpMkLst>
        </pc:cxnChg>
        <pc:cxnChg chg="add del mod">
          <ac:chgData name="Ragnhild Halvorsrud" userId="917ea340-fd63-490f-a7db-68428d24cf32" providerId="ADAL" clId="{3F26B701-AADC-4668-AAA4-FB7BA2B947B1}" dt="2020-06-19T09:17:33.445" v="5158"/>
          <ac:cxnSpMkLst>
            <pc:docMk/>
            <pc:sldMk cId="2858277977" sldId="523"/>
            <ac:cxnSpMk id="606" creationId="{DEA6E754-8494-4C83-B63E-DEF14198D80A}"/>
          </ac:cxnSpMkLst>
        </pc:cxnChg>
        <pc:cxnChg chg="add del mod">
          <ac:chgData name="Ragnhild Halvorsrud" userId="917ea340-fd63-490f-a7db-68428d24cf32" providerId="ADAL" clId="{3F26B701-AADC-4668-AAA4-FB7BA2B947B1}" dt="2020-06-19T09:17:33.445" v="5158"/>
          <ac:cxnSpMkLst>
            <pc:docMk/>
            <pc:sldMk cId="2858277977" sldId="523"/>
            <ac:cxnSpMk id="607" creationId="{BC4B1C90-76B9-4C3F-9DEE-A7716ADC3698}"/>
          </ac:cxnSpMkLst>
        </pc:cxnChg>
        <pc:cxnChg chg="add del mod">
          <ac:chgData name="Ragnhild Halvorsrud" userId="917ea340-fd63-490f-a7db-68428d24cf32" providerId="ADAL" clId="{3F26B701-AADC-4668-AAA4-FB7BA2B947B1}" dt="2020-06-19T09:17:33.445" v="5158"/>
          <ac:cxnSpMkLst>
            <pc:docMk/>
            <pc:sldMk cId="2858277977" sldId="523"/>
            <ac:cxnSpMk id="608" creationId="{8303386F-BFB0-44E6-99A2-D5FA5C7EA3EC}"/>
          </ac:cxnSpMkLst>
        </pc:cxnChg>
        <pc:cxnChg chg="add del mod">
          <ac:chgData name="Ragnhild Halvorsrud" userId="917ea340-fd63-490f-a7db-68428d24cf32" providerId="ADAL" clId="{3F26B701-AADC-4668-AAA4-FB7BA2B947B1}" dt="2020-06-19T09:17:33.445" v="5158"/>
          <ac:cxnSpMkLst>
            <pc:docMk/>
            <pc:sldMk cId="2858277977" sldId="523"/>
            <ac:cxnSpMk id="609" creationId="{F28ED742-5A77-4A78-B79A-65FA340BA902}"/>
          </ac:cxnSpMkLst>
        </pc:cxnChg>
        <pc:cxnChg chg="mod">
          <ac:chgData name="Ragnhild Halvorsrud" userId="917ea340-fd63-490f-a7db-68428d24cf32" providerId="ADAL" clId="{3F26B701-AADC-4668-AAA4-FB7BA2B947B1}" dt="2020-06-19T09:17:33.543" v="5159"/>
          <ac:cxnSpMkLst>
            <pc:docMk/>
            <pc:sldMk cId="2858277977" sldId="523"/>
            <ac:cxnSpMk id="614" creationId="{6193DF7B-ADB6-4E29-ACD4-D22DB5FF6903}"/>
          </ac:cxnSpMkLst>
        </pc:cxnChg>
        <pc:cxnChg chg="mod">
          <ac:chgData name="Ragnhild Halvorsrud" userId="917ea340-fd63-490f-a7db-68428d24cf32" providerId="ADAL" clId="{3F26B701-AADC-4668-AAA4-FB7BA2B947B1}" dt="2020-06-19T09:17:33.543" v="5159"/>
          <ac:cxnSpMkLst>
            <pc:docMk/>
            <pc:sldMk cId="2858277977" sldId="523"/>
            <ac:cxnSpMk id="623" creationId="{0862CA54-EA84-4089-A528-CB61719D5D1D}"/>
          </ac:cxnSpMkLst>
        </pc:cxnChg>
        <pc:cxnChg chg="mod">
          <ac:chgData name="Ragnhild Halvorsrud" userId="917ea340-fd63-490f-a7db-68428d24cf32" providerId="ADAL" clId="{3F26B701-AADC-4668-AAA4-FB7BA2B947B1}" dt="2020-06-19T09:17:33.543" v="5159"/>
          <ac:cxnSpMkLst>
            <pc:docMk/>
            <pc:sldMk cId="2858277977" sldId="523"/>
            <ac:cxnSpMk id="632" creationId="{955E9A15-FB4E-4509-B39D-1343B86AFE75}"/>
          </ac:cxnSpMkLst>
        </pc:cxnChg>
        <pc:cxnChg chg="mod">
          <ac:chgData name="Ragnhild Halvorsrud" userId="917ea340-fd63-490f-a7db-68428d24cf32" providerId="ADAL" clId="{3F26B701-AADC-4668-AAA4-FB7BA2B947B1}" dt="2020-06-19T09:17:33.543" v="5159"/>
          <ac:cxnSpMkLst>
            <pc:docMk/>
            <pc:sldMk cId="2858277977" sldId="523"/>
            <ac:cxnSpMk id="641" creationId="{5CD43D70-71D9-40DE-8455-DADA9CAAD7AE}"/>
          </ac:cxnSpMkLst>
        </pc:cxnChg>
        <pc:cxnChg chg="mod">
          <ac:chgData name="Ragnhild Halvorsrud" userId="917ea340-fd63-490f-a7db-68428d24cf32" providerId="ADAL" clId="{3F26B701-AADC-4668-AAA4-FB7BA2B947B1}" dt="2020-06-19T09:17:33.543" v="5159"/>
          <ac:cxnSpMkLst>
            <pc:docMk/>
            <pc:sldMk cId="2858277977" sldId="523"/>
            <ac:cxnSpMk id="650" creationId="{C4FDFFB2-AA02-4263-8BF6-EC0B65AC098F}"/>
          </ac:cxnSpMkLst>
        </pc:cxnChg>
        <pc:cxnChg chg="mod">
          <ac:chgData name="Ragnhild Halvorsrud" userId="917ea340-fd63-490f-a7db-68428d24cf32" providerId="ADAL" clId="{3F26B701-AADC-4668-AAA4-FB7BA2B947B1}" dt="2020-06-19T09:17:33.543" v="5159"/>
          <ac:cxnSpMkLst>
            <pc:docMk/>
            <pc:sldMk cId="2858277977" sldId="523"/>
            <ac:cxnSpMk id="659" creationId="{7E3CF13E-99BE-4FCD-8A9D-16ABBFE32F79}"/>
          </ac:cxnSpMkLst>
        </pc:cxnChg>
        <pc:cxnChg chg="mod">
          <ac:chgData name="Ragnhild Halvorsrud" userId="917ea340-fd63-490f-a7db-68428d24cf32" providerId="ADAL" clId="{3F26B701-AADC-4668-AAA4-FB7BA2B947B1}" dt="2020-06-19T09:17:33.543" v="5159"/>
          <ac:cxnSpMkLst>
            <pc:docMk/>
            <pc:sldMk cId="2858277977" sldId="523"/>
            <ac:cxnSpMk id="674" creationId="{86E6EFDC-209D-4AFE-8B48-E85870E7EFEF}"/>
          </ac:cxnSpMkLst>
        </pc:cxnChg>
        <pc:cxnChg chg="mod">
          <ac:chgData name="Ragnhild Halvorsrud" userId="917ea340-fd63-490f-a7db-68428d24cf32" providerId="ADAL" clId="{3F26B701-AADC-4668-AAA4-FB7BA2B947B1}" dt="2020-06-19T09:17:33.543" v="5159"/>
          <ac:cxnSpMkLst>
            <pc:docMk/>
            <pc:sldMk cId="2858277977" sldId="523"/>
            <ac:cxnSpMk id="675" creationId="{6921C930-2970-4200-B5AC-5E1025F1E36B}"/>
          </ac:cxnSpMkLst>
        </pc:cxnChg>
        <pc:cxnChg chg="mod">
          <ac:chgData name="Ragnhild Halvorsrud" userId="917ea340-fd63-490f-a7db-68428d24cf32" providerId="ADAL" clId="{3F26B701-AADC-4668-AAA4-FB7BA2B947B1}" dt="2020-06-19T09:17:33.543" v="5159"/>
          <ac:cxnSpMkLst>
            <pc:docMk/>
            <pc:sldMk cId="2858277977" sldId="523"/>
            <ac:cxnSpMk id="676" creationId="{BD5E37C8-0C88-474E-817F-C011DFFA9DF5}"/>
          </ac:cxnSpMkLst>
        </pc:cxnChg>
        <pc:cxnChg chg="mod">
          <ac:chgData name="Ragnhild Halvorsrud" userId="917ea340-fd63-490f-a7db-68428d24cf32" providerId="ADAL" clId="{3F26B701-AADC-4668-AAA4-FB7BA2B947B1}" dt="2020-06-19T09:17:33.543" v="5159"/>
          <ac:cxnSpMkLst>
            <pc:docMk/>
            <pc:sldMk cId="2858277977" sldId="523"/>
            <ac:cxnSpMk id="677" creationId="{1E88F0EE-F806-4A8B-B027-84AA6F956308}"/>
          </ac:cxnSpMkLst>
        </pc:cxnChg>
        <pc:cxnChg chg="mod">
          <ac:chgData name="Ragnhild Halvorsrud" userId="917ea340-fd63-490f-a7db-68428d24cf32" providerId="ADAL" clId="{3F26B701-AADC-4668-AAA4-FB7BA2B947B1}" dt="2020-06-19T09:17:33.543" v="5159"/>
          <ac:cxnSpMkLst>
            <pc:docMk/>
            <pc:sldMk cId="2858277977" sldId="523"/>
            <ac:cxnSpMk id="678" creationId="{90DAC618-6C80-4634-9B54-12F636AA8B07}"/>
          </ac:cxnSpMkLst>
        </pc:cxnChg>
        <pc:cxnChg chg="mod">
          <ac:chgData name="Ragnhild Halvorsrud" userId="917ea340-fd63-490f-a7db-68428d24cf32" providerId="ADAL" clId="{3F26B701-AADC-4668-AAA4-FB7BA2B947B1}" dt="2020-06-19T09:17:33.543" v="5159"/>
          <ac:cxnSpMkLst>
            <pc:docMk/>
            <pc:sldMk cId="2858277977" sldId="523"/>
            <ac:cxnSpMk id="679" creationId="{AD657B37-801B-493E-A5E8-B7CC1670CA7A}"/>
          </ac:cxnSpMkLst>
        </pc:cxnChg>
        <pc:cxnChg chg="mod">
          <ac:chgData name="Ragnhild Halvorsrud" userId="917ea340-fd63-490f-a7db-68428d24cf32" providerId="ADAL" clId="{3F26B701-AADC-4668-AAA4-FB7BA2B947B1}" dt="2020-06-19T09:17:33.543" v="5159"/>
          <ac:cxnSpMkLst>
            <pc:docMk/>
            <pc:sldMk cId="2858277977" sldId="523"/>
            <ac:cxnSpMk id="680" creationId="{31927AA8-31EE-46DC-93BF-D5E87444BF33}"/>
          </ac:cxnSpMkLst>
        </pc:cxnChg>
        <pc:cxnChg chg="mod">
          <ac:chgData name="Ragnhild Halvorsrud" userId="917ea340-fd63-490f-a7db-68428d24cf32" providerId="ADAL" clId="{3F26B701-AADC-4668-AAA4-FB7BA2B947B1}" dt="2020-06-19T09:17:33.543" v="5159"/>
          <ac:cxnSpMkLst>
            <pc:docMk/>
            <pc:sldMk cId="2858277977" sldId="523"/>
            <ac:cxnSpMk id="681" creationId="{02B386A6-90DE-4697-81E2-59F77609F1FE}"/>
          </ac:cxnSpMkLst>
        </pc:cxnChg>
        <pc:cxnChg chg="mod">
          <ac:chgData name="Ragnhild Halvorsrud" userId="917ea340-fd63-490f-a7db-68428d24cf32" providerId="ADAL" clId="{3F26B701-AADC-4668-AAA4-FB7BA2B947B1}" dt="2020-06-19T09:17:33.543" v="5159"/>
          <ac:cxnSpMkLst>
            <pc:docMk/>
            <pc:sldMk cId="2858277977" sldId="523"/>
            <ac:cxnSpMk id="682" creationId="{F68915B8-827C-458F-8B39-AC4DFFA6272F}"/>
          </ac:cxnSpMkLst>
        </pc:cxnChg>
        <pc:cxnChg chg="mod">
          <ac:chgData name="Ragnhild Halvorsrud" userId="917ea340-fd63-490f-a7db-68428d24cf32" providerId="ADAL" clId="{3F26B701-AADC-4668-AAA4-FB7BA2B947B1}" dt="2020-06-19T09:17:33.543" v="5159"/>
          <ac:cxnSpMkLst>
            <pc:docMk/>
            <pc:sldMk cId="2858277977" sldId="523"/>
            <ac:cxnSpMk id="683" creationId="{269C56C7-9AC3-4A69-A3E2-C74A37E5B29D}"/>
          </ac:cxnSpMkLst>
        </pc:cxnChg>
        <pc:cxnChg chg="add del mod">
          <ac:chgData name="Ragnhild Halvorsrud" userId="917ea340-fd63-490f-a7db-68428d24cf32" providerId="ADAL" clId="{3F26B701-AADC-4668-AAA4-FB7BA2B947B1}" dt="2020-06-19T09:17:47.506" v="5162"/>
          <ac:cxnSpMkLst>
            <pc:docMk/>
            <pc:sldMk cId="2858277977" sldId="523"/>
            <ac:cxnSpMk id="684" creationId="{D5C449C3-F4EE-47BE-88EA-38CF59A36BCD}"/>
          </ac:cxnSpMkLst>
        </pc:cxnChg>
        <pc:cxnChg chg="add del mod">
          <ac:chgData name="Ragnhild Halvorsrud" userId="917ea340-fd63-490f-a7db-68428d24cf32" providerId="ADAL" clId="{3F26B701-AADC-4668-AAA4-FB7BA2B947B1}" dt="2020-06-19T09:17:47.506" v="5162"/>
          <ac:cxnSpMkLst>
            <pc:docMk/>
            <pc:sldMk cId="2858277977" sldId="523"/>
            <ac:cxnSpMk id="691" creationId="{B42C6646-CA08-4D71-BB6B-FF68C9EB6EA9}"/>
          </ac:cxnSpMkLst>
        </pc:cxnChg>
        <pc:cxnChg chg="add del mod">
          <ac:chgData name="Ragnhild Halvorsrud" userId="917ea340-fd63-490f-a7db-68428d24cf32" providerId="ADAL" clId="{3F26B701-AADC-4668-AAA4-FB7BA2B947B1}" dt="2020-06-19T09:17:47.506" v="5162"/>
          <ac:cxnSpMkLst>
            <pc:docMk/>
            <pc:sldMk cId="2858277977" sldId="523"/>
            <ac:cxnSpMk id="698" creationId="{7675C538-D540-461D-96F3-36C40D486CC4}"/>
          </ac:cxnSpMkLst>
        </pc:cxnChg>
        <pc:cxnChg chg="add del mod">
          <ac:chgData name="Ragnhild Halvorsrud" userId="917ea340-fd63-490f-a7db-68428d24cf32" providerId="ADAL" clId="{3F26B701-AADC-4668-AAA4-FB7BA2B947B1}" dt="2020-06-19T09:17:47.506" v="5162"/>
          <ac:cxnSpMkLst>
            <pc:docMk/>
            <pc:sldMk cId="2858277977" sldId="523"/>
            <ac:cxnSpMk id="705" creationId="{0BF6FAC4-7B67-4C39-96FD-FE3232F8059B}"/>
          </ac:cxnSpMkLst>
        </pc:cxnChg>
        <pc:cxnChg chg="add del mod">
          <ac:chgData name="Ragnhild Halvorsrud" userId="917ea340-fd63-490f-a7db-68428d24cf32" providerId="ADAL" clId="{3F26B701-AADC-4668-AAA4-FB7BA2B947B1}" dt="2020-06-19T09:17:47.506" v="5162"/>
          <ac:cxnSpMkLst>
            <pc:docMk/>
            <pc:sldMk cId="2858277977" sldId="523"/>
            <ac:cxnSpMk id="712" creationId="{ACE8BD4D-3EC4-4AB7-B2F5-CD0A94538DBA}"/>
          </ac:cxnSpMkLst>
        </pc:cxnChg>
        <pc:cxnChg chg="add del mod">
          <ac:chgData name="Ragnhild Halvorsrud" userId="917ea340-fd63-490f-a7db-68428d24cf32" providerId="ADAL" clId="{3F26B701-AADC-4668-AAA4-FB7BA2B947B1}" dt="2020-06-19T09:17:47.506" v="5162"/>
          <ac:cxnSpMkLst>
            <pc:docMk/>
            <pc:sldMk cId="2858277977" sldId="523"/>
            <ac:cxnSpMk id="724" creationId="{EF1E9934-ADFA-40F5-BA30-8BBA65AF33D9}"/>
          </ac:cxnSpMkLst>
        </pc:cxnChg>
        <pc:cxnChg chg="add del mod">
          <ac:chgData name="Ragnhild Halvorsrud" userId="917ea340-fd63-490f-a7db-68428d24cf32" providerId="ADAL" clId="{3F26B701-AADC-4668-AAA4-FB7BA2B947B1}" dt="2020-06-19T09:17:47.506" v="5162"/>
          <ac:cxnSpMkLst>
            <pc:docMk/>
            <pc:sldMk cId="2858277977" sldId="523"/>
            <ac:cxnSpMk id="725" creationId="{3D7AAD05-0218-4E3F-A6CA-82416263B115}"/>
          </ac:cxnSpMkLst>
        </pc:cxnChg>
        <pc:cxnChg chg="add del mod">
          <ac:chgData name="Ragnhild Halvorsrud" userId="917ea340-fd63-490f-a7db-68428d24cf32" providerId="ADAL" clId="{3F26B701-AADC-4668-AAA4-FB7BA2B947B1}" dt="2020-06-19T09:17:47.506" v="5162"/>
          <ac:cxnSpMkLst>
            <pc:docMk/>
            <pc:sldMk cId="2858277977" sldId="523"/>
            <ac:cxnSpMk id="726" creationId="{3C0BF140-7878-4AA4-B7CE-DAAABBC850CD}"/>
          </ac:cxnSpMkLst>
        </pc:cxnChg>
        <pc:cxnChg chg="add del mod">
          <ac:chgData name="Ragnhild Halvorsrud" userId="917ea340-fd63-490f-a7db-68428d24cf32" providerId="ADAL" clId="{3F26B701-AADC-4668-AAA4-FB7BA2B947B1}" dt="2020-06-19T09:17:47.506" v="5162"/>
          <ac:cxnSpMkLst>
            <pc:docMk/>
            <pc:sldMk cId="2858277977" sldId="523"/>
            <ac:cxnSpMk id="727" creationId="{2AE99103-94D3-4A85-AE16-239840F30856}"/>
          </ac:cxnSpMkLst>
        </pc:cxnChg>
        <pc:cxnChg chg="add del mod">
          <ac:chgData name="Ragnhild Halvorsrud" userId="917ea340-fd63-490f-a7db-68428d24cf32" providerId="ADAL" clId="{3F26B701-AADC-4668-AAA4-FB7BA2B947B1}" dt="2020-06-19T09:17:47.506" v="5162"/>
          <ac:cxnSpMkLst>
            <pc:docMk/>
            <pc:sldMk cId="2858277977" sldId="523"/>
            <ac:cxnSpMk id="728" creationId="{8A48C2E1-3558-453D-93DE-55730F1785C0}"/>
          </ac:cxnSpMkLst>
        </pc:cxnChg>
        <pc:cxnChg chg="add del mod">
          <ac:chgData name="Ragnhild Halvorsrud" userId="917ea340-fd63-490f-a7db-68428d24cf32" providerId="ADAL" clId="{3F26B701-AADC-4668-AAA4-FB7BA2B947B1}" dt="2020-06-19T09:17:47.506" v="5162"/>
          <ac:cxnSpMkLst>
            <pc:docMk/>
            <pc:sldMk cId="2858277977" sldId="523"/>
            <ac:cxnSpMk id="729" creationId="{16392731-0962-4C73-A465-571B35F63D30}"/>
          </ac:cxnSpMkLst>
        </pc:cxnChg>
        <pc:cxnChg chg="add del mod">
          <ac:chgData name="Ragnhild Halvorsrud" userId="917ea340-fd63-490f-a7db-68428d24cf32" providerId="ADAL" clId="{3F26B701-AADC-4668-AAA4-FB7BA2B947B1}" dt="2020-06-19T09:17:47.506" v="5162"/>
          <ac:cxnSpMkLst>
            <pc:docMk/>
            <pc:sldMk cId="2858277977" sldId="523"/>
            <ac:cxnSpMk id="730" creationId="{9614F3C8-1EC8-473D-A65F-0F11B44FA6D9}"/>
          </ac:cxnSpMkLst>
        </pc:cxnChg>
        <pc:cxnChg chg="add del mod">
          <ac:chgData name="Ragnhild Halvorsrud" userId="917ea340-fd63-490f-a7db-68428d24cf32" providerId="ADAL" clId="{3F26B701-AADC-4668-AAA4-FB7BA2B947B1}" dt="2020-06-19T09:17:47.506" v="5162"/>
          <ac:cxnSpMkLst>
            <pc:docMk/>
            <pc:sldMk cId="2858277977" sldId="523"/>
            <ac:cxnSpMk id="731" creationId="{2D16D9FF-F244-4B55-A507-AE3A867B5F8E}"/>
          </ac:cxnSpMkLst>
        </pc:cxnChg>
        <pc:cxnChg chg="mod">
          <ac:chgData name="Ragnhild Halvorsrud" userId="917ea340-fd63-490f-a7db-68428d24cf32" providerId="ADAL" clId="{3F26B701-AADC-4668-AAA4-FB7BA2B947B1}" dt="2020-06-19T09:17:33.543" v="5159"/>
          <ac:cxnSpMkLst>
            <pc:docMk/>
            <pc:sldMk cId="2858277977" sldId="523"/>
            <ac:cxnSpMk id="733" creationId="{5D3B8047-BF6F-4D37-B4B2-2947FE725E09}"/>
          </ac:cxnSpMkLst>
        </pc:cxnChg>
        <pc:cxnChg chg="mod">
          <ac:chgData name="Ragnhild Halvorsrud" userId="917ea340-fd63-490f-a7db-68428d24cf32" providerId="ADAL" clId="{3F26B701-AADC-4668-AAA4-FB7BA2B947B1}" dt="2020-06-19T09:17:33.543" v="5159"/>
          <ac:cxnSpMkLst>
            <pc:docMk/>
            <pc:sldMk cId="2858277977" sldId="523"/>
            <ac:cxnSpMk id="741" creationId="{0DCEE535-3499-4FB2-880A-F345D8D1A133}"/>
          </ac:cxnSpMkLst>
        </pc:cxnChg>
        <pc:cxnChg chg="mod">
          <ac:chgData name="Ragnhild Halvorsrud" userId="917ea340-fd63-490f-a7db-68428d24cf32" providerId="ADAL" clId="{3F26B701-AADC-4668-AAA4-FB7BA2B947B1}" dt="2020-06-19T09:17:33.543" v="5159"/>
          <ac:cxnSpMkLst>
            <pc:docMk/>
            <pc:sldMk cId="2858277977" sldId="523"/>
            <ac:cxnSpMk id="749" creationId="{B65A9D7E-D83A-426D-95BE-4F22D57650D9}"/>
          </ac:cxnSpMkLst>
        </pc:cxnChg>
        <pc:cxnChg chg="mod">
          <ac:chgData name="Ragnhild Halvorsrud" userId="917ea340-fd63-490f-a7db-68428d24cf32" providerId="ADAL" clId="{3F26B701-AADC-4668-AAA4-FB7BA2B947B1}" dt="2020-06-19T09:17:33.543" v="5159"/>
          <ac:cxnSpMkLst>
            <pc:docMk/>
            <pc:sldMk cId="2858277977" sldId="523"/>
            <ac:cxnSpMk id="757" creationId="{00DCF218-E469-4934-9CED-B3FD07A7C97A}"/>
          </ac:cxnSpMkLst>
        </pc:cxnChg>
        <pc:cxnChg chg="mod">
          <ac:chgData name="Ragnhild Halvorsrud" userId="917ea340-fd63-490f-a7db-68428d24cf32" providerId="ADAL" clId="{3F26B701-AADC-4668-AAA4-FB7BA2B947B1}" dt="2020-06-19T09:17:33.543" v="5159"/>
          <ac:cxnSpMkLst>
            <pc:docMk/>
            <pc:sldMk cId="2858277977" sldId="523"/>
            <ac:cxnSpMk id="765" creationId="{3357F08A-16B0-41F5-8575-54BCBD474223}"/>
          </ac:cxnSpMkLst>
        </pc:cxnChg>
        <pc:cxnChg chg="mod">
          <ac:chgData name="Ragnhild Halvorsrud" userId="917ea340-fd63-490f-a7db-68428d24cf32" providerId="ADAL" clId="{3F26B701-AADC-4668-AAA4-FB7BA2B947B1}" dt="2020-06-19T09:17:33.543" v="5159"/>
          <ac:cxnSpMkLst>
            <pc:docMk/>
            <pc:sldMk cId="2858277977" sldId="523"/>
            <ac:cxnSpMk id="778" creationId="{8F02A211-5866-4524-A699-AEE559EE2D87}"/>
          </ac:cxnSpMkLst>
        </pc:cxnChg>
        <pc:cxnChg chg="mod">
          <ac:chgData name="Ragnhild Halvorsrud" userId="917ea340-fd63-490f-a7db-68428d24cf32" providerId="ADAL" clId="{3F26B701-AADC-4668-AAA4-FB7BA2B947B1}" dt="2020-06-19T09:17:33.543" v="5159"/>
          <ac:cxnSpMkLst>
            <pc:docMk/>
            <pc:sldMk cId="2858277977" sldId="523"/>
            <ac:cxnSpMk id="779" creationId="{45E12FE0-8956-4511-911A-EB9721283BD2}"/>
          </ac:cxnSpMkLst>
        </pc:cxnChg>
        <pc:cxnChg chg="mod">
          <ac:chgData name="Ragnhild Halvorsrud" userId="917ea340-fd63-490f-a7db-68428d24cf32" providerId="ADAL" clId="{3F26B701-AADC-4668-AAA4-FB7BA2B947B1}" dt="2020-06-19T09:17:33.543" v="5159"/>
          <ac:cxnSpMkLst>
            <pc:docMk/>
            <pc:sldMk cId="2858277977" sldId="523"/>
            <ac:cxnSpMk id="780" creationId="{E7A8C2AC-25A6-4FC3-862E-E0954345F46F}"/>
          </ac:cxnSpMkLst>
        </pc:cxnChg>
        <pc:cxnChg chg="mod">
          <ac:chgData name="Ragnhild Halvorsrud" userId="917ea340-fd63-490f-a7db-68428d24cf32" providerId="ADAL" clId="{3F26B701-AADC-4668-AAA4-FB7BA2B947B1}" dt="2020-06-19T09:17:33.543" v="5159"/>
          <ac:cxnSpMkLst>
            <pc:docMk/>
            <pc:sldMk cId="2858277977" sldId="523"/>
            <ac:cxnSpMk id="781" creationId="{A1544341-50FA-4679-8878-148A4A1686AD}"/>
          </ac:cxnSpMkLst>
        </pc:cxnChg>
        <pc:cxnChg chg="mod">
          <ac:chgData name="Ragnhild Halvorsrud" userId="917ea340-fd63-490f-a7db-68428d24cf32" providerId="ADAL" clId="{3F26B701-AADC-4668-AAA4-FB7BA2B947B1}" dt="2020-06-19T09:17:33.543" v="5159"/>
          <ac:cxnSpMkLst>
            <pc:docMk/>
            <pc:sldMk cId="2858277977" sldId="523"/>
            <ac:cxnSpMk id="782" creationId="{763DDB13-161E-4341-B965-3298DA9CF4C8}"/>
          </ac:cxnSpMkLst>
        </pc:cxnChg>
        <pc:cxnChg chg="mod">
          <ac:chgData name="Ragnhild Halvorsrud" userId="917ea340-fd63-490f-a7db-68428d24cf32" providerId="ADAL" clId="{3F26B701-AADC-4668-AAA4-FB7BA2B947B1}" dt="2020-06-19T09:17:33.543" v="5159"/>
          <ac:cxnSpMkLst>
            <pc:docMk/>
            <pc:sldMk cId="2858277977" sldId="523"/>
            <ac:cxnSpMk id="783" creationId="{5020D2DB-D085-4A72-B015-25E6D8313E16}"/>
          </ac:cxnSpMkLst>
        </pc:cxnChg>
        <pc:cxnChg chg="mod">
          <ac:chgData name="Ragnhild Halvorsrud" userId="917ea340-fd63-490f-a7db-68428d24cf32" providerId="ADAL" clId="{3F26B701-AADC-4668-AAA4-FB7BA2B947B1}" dt="2020-06-19T09:17:33.543" v="5159"/>
          <ac:cxnSpMkLst>
            <pc:docMk/>
            <pc:sldMk cId="2858277977" sldId="523"/>
            <ac:cxnSpMk id="784" creationId="{7142FB31-B82A-480C-9B21-4E060952E3C7}"/>
          </ac:cxnSpMkLst>
        </pc:cxnChg>
        <pc:cxnChg chg="mod">
          <ac:chgData name="Ragnhild Halvorsrud" userId="917ea340-fd63-490f-a7db-68428d24cf32" providerId="ADAL" clId="{3F26B701-AADC-4668-AAA4-FB7BA2B947B1}" dt="2020-06-19T09:17:33.543" v="5159"/>
          <ac:cxnSpMkLst>
            <pc:docMk/>
            <pc:sldMk cId="2858277977" sldId="523"/>
            <ac:cxnSpMk id="785" creationId="{7A213F2B-1CED-496C-AB6B-45C44FC08F45}"/>
          </ac:cxnSpMkLst>
        </pc:cxnChg>
        <pc:cxnChg chg="mod">
          <ac:chgData name="Ragnhild Halvorsrud" userId="917ea340-fd63-490f-a7db-68428d24cf32" providerId="ADAL" clId="{3F26B701-AADC-4668-AAA4-FB7BA2B947B1}" dt="2020-06-19T09:17:33.543" v="5159"/>
          <ac:cxnSpMkLst>
            <pc:docMk/>
            <pc:sldMk cId="2858277977" sldId="523"/>
            <ac:cxnSpMk id="787" creationId="{60C8CE50-FC8B-4320-8631-9C509CFB7986}"/>
          </ac:cxnSpMkLst>
        </pc:cxnChg>
        <pc:cxnChg chg="mod">
          <ac:chgData name="Ragnhild Halvorsrud" userId="917ea340-fd63-490f-a7db-68428d24cf32" providerId="ADAL" clId="{3F26B701-AADC-4668-AAA4-FB7BA2B947B1}" dt="2020-06-19T09:17:33.543" v="5159"/>
          <ac:cxnSpMkLst>
            <pc:docMk/>
            <pc:sldMk cId="2858277977" sldId="523"/>
            <ac:cxnSpMk id="791" creationId="{6167BB80-08BE-4CFA-A71C-01B2CED4A4E8}"/>
          </ac:cxnSpMkLst>
        </pc:cxnChg>
        <pc:cxnChg chg="mod">
          <ac:chgData name="Ragnhild Halvorsrud" userId="917ea340-fd63-490f-a7db-68428d24cf32" providerId="ADAL" clId="{3F26B701-AADC-4668-AAA4-FB7BA2B947B1}" dt="2020-06-19T09:17:33.543" v="5159"/>
          <ac:cxnSpMkLst>
            <pc:docMk/>
            <pc:sldMk cId="2858277977" sldId="523"/>
            <ac:cxnSpMk id="795" creationId="{5D5793D1-B026-4B8D-81A8-772972818F25}"/>
          </ac:cxnSpMkLst>
        </pc:cxnChg>
        <pc:cxnChg chg="mod">
          <ac:chgData name="Ragnhild Halvorsrud" userId="917ea340-fd63-490f-a7db-68428d24cf32" providerId="ADAL" clId="{3F26B701-AADC-4668-AAA4-FB7BA2B947B1}" dt="2020-06-19T09:17:33.543" v="5159"/>
          <ac:cxnSpMkLst>
            <pc:docMk/>
            <pc:sldMk cId="2858277977" sldId="523"/>
            <ac:cxnSpMk id="798" creationId="{B3E113B5-C818-4938-B4C2-A021C8D750AE}"/>
          </ac:cxnSpMkLst>
        </pc:cxnChg>
        <pc:cxnChg chg="add del mod">
          <ac:chgData name="Ragnhild Halvorsrud" userId="917ea340-fd63-490f-a7db-68428d24cf32" providerId="ADAL" clId="{3F26B701-AADC-4668-AAA4-FB7BA2B947B1}" dt="2020-06-19T09:17:47.506" v="5162"/>
          <ac:cxnSpMkLst>
            <pc:docMk/>
            <pc:sldMk cId="2858277977" sldId="523"/>
            <ac:cxnSpMk id="799" creationId="{515CDD95-64D3-4A24-9FD6-E398962F4620}"/>
          </ac:cxnSpMkLst>
        </pc:cxnChg>
        <pc:cxnChg chg="add del mod">
          <ac:chgData name="Ragnhild Halvorsrud" userId="917ea340-fd63-490f-a7db-68428d24cf32" providerId="ADAL" clId="{3F26B701-AADC-4668-AAA4-FB7BA2B947B1}" dt="2020-06-19T09:17:47.506" v="5162"/>
          <ac:cxnSpMkLst>
            <pc:docMk/>
            <pc:sldMk cId="2858277977" sldId="523"/>
            <ac:cxnSpMk id="805" creationId="{EAEB660A-FCB7-4996-AEDC-0E34EC7091BB}"/>
          </ac:cxnSpMkLst>
        </pc:cxnChg>
        <pc:cxnChg chg="add del mod">
          <ac:chgData name="Ragnhild Halvorsrud" userId="917ea340-fd63-490f-a7db-68428d24cf32" providerId="ADAL" clId="{3F26B701-AADC-4668-AAA4-FB7BA2B947B1}" dt="2020-06-19T09:17:47.506" v="5162"/>
          <ac:cxnSpMkLst>
            <pc:docMk/>
            <pc:sldMk cId="2858277977" sldId="523"/>
            <ac:cxnSpMk id="811" creationId="{24E58E07-80EF-4DC3-88A5-C4E198F4E553}"/>
          </ac:cxnSpMkLst>
        </pc:cxnChg>
        <pc:cxnChg chg="add del mod">
          <ac:chgData name="Ragnhild Halvorsrud" userId="917ea340-fd63-490f-a7db-68428d24cf32" providerId="ADAL" clId="{3F26B701-AADC-4668-AAA4-FB7BA2B947B1}" dt="2020-06-19T09:17:47.506" v="5162"/>
          <ac:cxnSpMkLst>
            <pc:docMk/>
            <pc:sldMk cId="2858277977" sldId="523"/>
            <ac:cxnSpMk id="817" creationId="{6FBE1C3F-79C6-4070-9915-C2E27553383A}"/>
          </ac:cxnSpMkLst>
        </pc:cxnChg>
        <pc:cxnChg chg="add del mod">
          <ac:chgData name="Ragnhild Halvorsrud" userId="917ea340-fd63-490f-a7db-68428d24cf32" providerId="ADAL" clId="{3F26B701-AADC-4668-AAA4-FB7BA2B947B1}" dt="2020-06-19T09:17:47.506" v="5162"/>
          <ac:cxnSpMkLst>
            <pc:docMk/>
            <pc:sldMk cId="2858277977" sldId="523"/>
            <ac:cxnSpMk id="827" creationId="{71B9D02B-186A-4CF9-BBDD-EF14E26D7280}"/>
          </ac:cxnSpMkLst>
        </pc:cxnChg>
        <pc:cxnChg chg="add del mod">
          <ac:chgData name="Ragnhild Halvorsrud" userId="917ea340-fd63-490f-a7db-68428d24cf32" providerId="ADAL" clId="{3F26B701-AADC-4668-AAA4-FB7BA2B947B1}" dt="2020-06-19T09:17:47.506" v="5162"/>
          <ac:cxnSpMkLst>
            <pc:docMk/>
            <pc:sldMk cId="2858277977" sldId="523"/>
            <ac:cxnSpMk id="828" creationId="{9D1BD209-A3A8-49F7-9292-079BCE3E15F5}"/>
          </ac:cxnSpMkLst>
        </pc:cxnChg>
        <pc:cxnChg chg="add del mod">
          <ac:chgData name="Ragnhild Halvorsrud" userId="917ea340-fd63-490f-a7db-68428d24cf32" providerId="ADAL" clId="{3F26B701-AADC-4668-AAA4-FB7BA2B947B1}" dt="2020-06-19T09:17:47.506" v="5162"/>
          <ac:cxnSpMkLst>
            <pc:docMk/>
            <pc:sldMk cId="2858277977" sldId="523"/>
            <ac:cxnSpMk id="829" creationId="{619F974E-7A9D-4747-BEF5-BC709E7B8131}"/>
          </ac:cxnSpMkLst>
        </pc:cxnChg>
        <pc:cxnChg chg="add del mod">
          <ac:chgData name="Ragnhild Halvorsrud" userId="917ea340-fd63-490f-a7db-68428d24cf32" providerId="ADAL" clId="{3F26B701-AADC-4668-AAA4-FB7BA2B947B1}" dt="2020-06-19T09:17:47.506" v="5162"/>
          <ac:cxnSpMkLst>
            <pc:docMk/>
            <pc:sldMk cId="2858277977" sldId="523"/>
            <ac:cxnSpMk id="830" creationId="{470727BD-5C3E-47F6-B09D-CE505E042A14}"/>
          </ac:cxnSpMkLst>
        </pc:cxnChg>
        <pc:cxnChg chg="add del mod">
          <ac:chgData name="Ragnhild Halvorsrud" userId="917ea340-fd63-490f-a7db-68428d24cf32" providerId="ADAL" clId="{3F26B701-AADC-4668-AAA4-FB7BA2B947B1}" dt="2020-06-19T09:17:47.506" v="5162"/>
          <ac:cxnSpMkLst>
            <pc:docMk/>
            <pc:sldMk cId="2858277977" sldId="523"/>
            <ac:cxnSpMk id="831" creationId="{75FEF5F0-7A9A-43B6-BA4E-628FA462C05A}"/>
          </ac:cxnSpMkLst>
        </pc:cxnChg>
        <pc:cxnChg chg="add del mod">
          <ac:chgData name="Ragnhild Halvorsrud" userId="917ea340-fd63-490f-a7db-68428d24cf32" providerId="ADAL" clId="{3F26B701-AADC-4668-AAA4-FB7BA2B947B1}" dt="2020-06-19T09:17:47.506" v="5162"/>
          <ac:cxnSpMkLst>
            <pc:docMk/>
            <pc:sldMk cId="2858277977" sldId="523"/>
            <ac:cxnSpMk id="832" creationId="{55A3623A-9064-4593-9184-21AACB64317C}"/>
          </ac:cxnSpMkLst>
        </pc:cxnChg>
        <pc:cxnChg chg="add del mod">
          <ac:chgData name="Ragnhild Halvorsrud" userId="917ea340-fd63-490f-a7db-68428d24cf32" providerId="ADAL" clId="{3F26B701-AADC-4668-AAA4-FB7BA2B947B1}" dt="2020-06-19T09:17:47.506" v="5162"/>
          <ac:cxnSpMkLst>
            <pc:docMk/>
            <pc:sldMk cId="2858277977" sldId="523"/>
            <ac:cxnSpMk id="833" creationId="{D08A8D9D-0CE9-435C-A532-D0EF5338B177}"/>
          </ac:cxnSpMkLst>
        </pc:cxnChg>
        <pc:cxnChg chg="add del mod">
          <ac:chgData name="Ragnhild Halvorsrud" userId="917ea340-fd63-490f-a7db-68428d24cf32" providerId="ADAL" clId="{3F26B701-AADC-4668-AAA4-FB7BA2B947B1}" dt="2020-06-19T09:17:47.506" v="5162"/>
          <ac:cxnSpMkLst>
            <pc:docMk/>
            <pc:sldMk cId="2858277977" sldId="523"/>
            <ac:cxnSpMk id="835" creationId="{86E67113-8DD6-4C86-92DC-FB8B865DF7B1}"/>
          </ac:cxnSpMkLst>
        </pc:cxnChg>
        <pc:cxnChg chg="add del mod">
          <ac:chgData name="Ragnhild Halvorsrud" userId="917ea340-fd63-490f-a7db-68428d24cf32" providerId="ADAL" clId="{3F26B701-AADC-4668-AAA4-FB7BA2B947B1}" dt="2020-06-19T09:17:47.506" v="5162"/>
          <ac:cxnSpMkLst>
            <pc:docMk/>
            <pc:sldMk cId="2858277977" sldId="523"/>
            <ac:cxnSpMk id="837" creationId="{A1BBF50A-CD62-4CEE-A21A-DE39AD633EBE}"/>
          </ac:cxnSpMkLst>
        </pc:cxnChg>
        <pc:cxnChg chg="add del mod">
          <ac:chgData name="Ragnhild Halvorsrud" userId="917ea340-fd63-490f-a7db-68428d24cf32" providerId="ADAL" clId="{3F26B701-AADC-4668-AAA4-FB7BA2B947B1}" dt="2020-06-19T09:17:47.506" v="5162"/>
          <ac:cxnSpMkLst>
            <pc:docMk/>
            <pc:sldMk cId="2858277977" sldId="523"/>
            <ac:cxnSpMk id="838" creationId="{FB66D814-8ADE-449C-9742-14729C5F3A16}"/>
          </ac:cxnSpMkLst>
        </pc:cxnChg>
        <pc:cxnChg chg="add del mod">
          <ac:chgData name="Ragnhild Halvorsrud" userId="917ea340-fd63-490f-a7db-68428d24cf32" providerId="ADAL" clId="{3F26B701-AADC-4668-AAA4-FB7BA2B947B1}" dt="2020-06-19T09:17:47.506" v="5162"/>
          <ac:cxnSpMkLst>
            <pc:docMk/>
            <pc:sldMk cId="2858277977" sldId="523"/>
            <ac:cxnSpMk id="841" creationId="{7D05244A-20A5-4B62-8993-F552B2592731}"/>
          </ac:cxnSpMkLst>
        </pc:cxnChg>
        <pc:cxnChg chg="add del mod">
          <ac:chgData name="Ragnhild Halvorsrud" userId="917ea340-fd63-490f-a7db-68428d24cf32" providerId="ADAL" clId="{3F26B701-AADC-4668-AAA4-FB7BA2B947B1}" dt="2020-06-19T09:17:47.506" v="5162"/>
          <ac:cxnSpMkLst>
            <pc:docMk/>
            <pc:sldMk cId="2858277977" sldId="523"/>
            <ac:cxnSpMk id="842" creationId="{68173608-2161-4FE1-A830-10D6DD6529CC}"/>
          </ac:cxnSpMkLst>
        </pc:cxnChg>
        <pc:cxnChg chg="add del mod">
          <ac:chgData name="Ragnhild Halvorsrud" userId="917ea340-fd63-490f-a7db-68428d24cf32" providerId="ADAL" clId="{3F26B701-AADC-4668-AAA4-FB7BA2B947B1}" dt="2020-06-19T09:17:47.506" v="5162"/>
          <ac:cxnSpMkLst>
            <pc:docMk/>
            <pc:sldMk cId="2858277977" sldId="523"/>
            <ac:cxnSpMk id="845" creationId="{9066F671-FEB0-47B4-8F0E-92B78DBCFD0E}"/>
          </ac:cxnSpMkLst>
        </pc:cxnChg>
        <pc:cxnChg chg="add del mod">
          <ac:chgData name="Ragnhild Halvorsrud" userId="917ea340-fd63-490f-a7db-68428d24cf32" providerId="ADAL" clId="{3F26B701-AADC-4668-AAA4-FB7BA2B947B1}" dt="2020-06-19T09:17:47.506" v="5162"/>
          <ac:cxnSpMkLst>
            <pc:docMk/>
            <pc:sldMk cId="2858277977" sldId="523"/>
            <ac:cxnSpMk id="847" creationId="{8899D039-0138-43C7-AD85-86586783C064}"/>
          </ac:cxnSpMkLst>
        </pc:cxnChg>
        <pc:cxnChg chg="add del mod">
          <ac:chgData name="Ragnhild Halvorsrud" userId="917ea340-fd63-490f-a7db-68428d24cf32" providerId="ADAL" clId="{3F26B701-AADC-4668-AAA4-FB7BA2B947B1}" dt="2020-06-19T09:17:47.506" v="5162"/>
          <ac:cxnSpMkLst>
            <pc:docMk/>
            <pc:sldMk cId="2858277977" sldId="523"/>
            <ac:cxnSpMk id="848" creationId="{950467BC-2109-4A96-9DC2-622DDB5CA4BF}"/>
          </ac:cxnSpMkLst>
        </pc:cxnChg>
        <pc:cxnChg chg="add del mod">
          <ac:chgData name="Ragnhild Halvorsrud" userId="917ea340-fd63-490f-a7db-68428d24cf32" providerId="ADAL" clId="{3F26B701-AADC-4668-AAA4-FB7BA2B947B1}" dt="2020-06-19T09:17:47.506" v="5162"/>
          <ac:cxnSpMkLst>
            <pc:docMk/>
            <pc:sldMk cId="2858277977" sldId="523"/>
            <ac:cxnSpMk id="853" creationId="{507A4C9A-C88B-4BEE-BD78-DC166B71EE78}"/>
          </ac:cxnSpMkLst>
        </pc:cxnChg>
        <pc:cxnChg chg="add del mod">
          <ac:chgData name="Ragnhild Halvorsrud" userId="917ea340-fd63-490f-a7db-68428d24cf32" providerId="ADAL" clId="{3F26B701-AADC-4668-AAA4-FB7BA2B947B1}" dt="2020-06-19T09:17:47.506" v="5162"/>
          <ac:cxnSpMkLst>
            <pc:docMk/>
            <pc:sldMk cId="2858277977" sldId="523"/>
            <ac:cxnSpMk id="854" creationId="{FD1AC11F-CF67-42B3-ABD7-28F65F9E8CB3}"/>
          </ac:cxnSpMkLst>
        </pc:cxnChg>
        <pc:cxnChg chg="add del mod">
          <ac:chgData name="Ragnhild Halvorsrud" userId="917ea340-fd63-490f-a7db-68428d24cf32" providerId="ADAL" clId="{3F26B701-AADC-4668-AAA4-FB7BA2B947B1}" dt="2020-06-19T09:17:47.506" v="5162"/>
          <ac:cxnSpMkLst>
            <pc:docMk/>
            <pc:sldMk cId="2858277977" sldId="523"/>
            <ac:cxnSpMk id="855" creationId="{BE41E4E6-862E-48A4-89BF-268149051A13}"/>
          </ac:cxnSpMkLst>
        </pc:cxnChg>
        <pc:cxnChg chg="add del mod">
          <ac:chgData name="Ragnhild Halvorsrud" userId="917ea340-fd63-490f-a7db-68428d24cf32" providerId="ADAL" clId="{3F26B701-AADC-4668-AAA4-FB7BA2B947B1}" dt="2020-06-19T09:17:47.506" v="5162"/>
          <ac:cxnSpMkLst>
            <pc:docMk/>
            <pc:sldMk cId="2858277977" sldId="523"/>
            <ac:cxnSpMk id="856" creationId="{27C8EF41-FA54-4698-9705-D39059E894B2}"/>
          </ac:cxnSpMkLst>
        </pc:cxnChg>
        <pc:cxnChg chg="add del mod">
          <ac:chgData name="Ragnhild Halvorsrud" userId="917ea340-fd63-490f-a7db-68428d24cf32" providerId="ADAL" clId="{3F26B701-AADC-4668-AAA4-FB7BA2B947B1}" dt="2020-06-19T09:17:47.506" v="5162"/>
          <ac:cxnSpMkLst>
            <pc:docMk/>
            <pc:sldMk cId="2858277977" sldId="523"/>
            <ac:cxnSpMk id="858" creationId="{82365571-16F1-4601-BDCE-3BB11E451588}"/>
          </ac:cxnSpMkLst>
        </pc:cxnChg>
        <pc:cxnChg chg="add del mod">
          <ac:chgData name="Ragnhild Halvorsrud" userId="917ea340-fd63-490f-a7db-68428d24cf32" providerId="ADAL" clId="{3F26B701-AADC-4668-AAA4-FB7BA2B947B1}" dt="2020-06-19T09:17:47.506" v="5162"/>
          <ac:cxnSpMkLst>
            <pc:docMk/>
            <pc:sldMk cId="2858277977" sldId="523"/>
            <ac:cxnSpMk id="860" creationId="{B2DF641B-4B39-4793-8569-D6B60024766A}"/>
          </ac:cxnSpMkLst>
        </pc:cxnChg>
        <pc:cxnChg chg="add del mod">
          <ac:chgData name="Ragnhild Halvorsrud" userId="917ea340-fd63-490f-a7db-68428d24cf32" providerId="ADAL" clId="{3F26B701-AADC-4668-AAA4-FB7BA2B947B1}" dt="2020-06-19T09:17:47.506" v="5162"/>
          <ac:cxnSpMkLst>
            <pc:docMk/>
            <pc:sldMk cId="2858277977" sldId="523"/>
            <ac:cxnSpMk id="861" creationId="{E505A032-82DF-4906-8C9A-2D5FCD798707}"/>
          </ac:cxnSpMkLst>
        </pc:cxnChg>
        <pc:cxnChg chg="add del mod">
          <ac:chgData name="Ragnhild Halvorsrud" userId="917ea340-fd63-490f-a7db-68428d24cf32" providerId="ADAL" clId="{3F26B701-AADC-4668-AAA4-FB7BA2B947B1}" dt="2020-06-19T09:17:47.506" v="5162"/>
          <ac:cxnSpMkLst>
            <pc:docMk/>
            <pc:sldMk cId="2858277977" sldId="523"/>
            <ac:cxnSpMk id="865" creationId="{8C0DAE87-F612-49A5-899F-4CB75C4150D8}"/>
          </ac:cxnSpMkLst>
        </pc:cxnChg>
        <pc:cxnChg chg="add del mod">
          <ac:chgData name="Ragnhild Halvorsrud" userId="917ea340-fd63-490f-a7db-68428d24cf32" providerId="ADAL" clId="{3F26B701-AADC-4668-AAA4-FB7BA2B947B1}" dt="2020-06-19T09:17:47.506" v="5162"/>
          <ac:cxnSpMkLst>
            <pc:docMk/>
            <pc:sldMk cId="2858277977" sldId="523"/>
            <ac:cxnSpMk id="869" creationId="{74BACB61-CDB7-413D-A559-0D34CEB9691E}"/>
          </ac:cxnSpMkLst>
        </pc:cxnChg>
        <pc:cxnChg chg="add del mod">
          <ac:chgData name="Ragnhild Halvorsrud" userId="917ea340-fd63-490f-a7db-68428d24cf32" providerId="ADAL" clId="{3F26B701-AADC-4668-AAA4-FB7BA2B947B1}" dt="2020-06-19T09:17:47.506" v="5162"/>
          <ac:cxnSpMkLst>
            <pc:docMk/>
            <pc:sldMk cId="2858277977" sldId="523"/>
            <ac:cxnSpMk id="870" creationId="{6078D6B4-2670-48B6-BE71-682E4E5B4B6D}"/>
          </ac:cxnSpMkLst>
        </pc:cxnChg>
        <pc:cxnChg chg="add del mod">
          <ac:chgData name="Ragnhild Halvorsrud" userId="917ea340-fd63-490f-a7db-68428d24cf32" providerId="ADAL" clId="{3F26B701-AADC-4668-AAA4-FB7BA2B947B1}" dt="2020-06-19T09:17:47.506" v="5162"/>
          <ac:cxnSpMkLst>
            <pc:docMk/>
            <pc:sldMk cId="2858277977" sldId="523"/>
            <ac:cxnSpMk id="871" creationId="{E1811728-A0CF-42B5-A4CB-1C17EAB76D12}"/>
          </ac:cxnSpMkLst>
        </pc:cxnChg>
        <pc:cxnChg chg="add del mod">
          <ac:chgData name="Ragnhild Halvorsrud" userId="917ea340-fd63-490f-a7db-68428d24cf32" providerId="ADAL" clId="{3F26B701-AADC-4668-AAA4-FB7BA2B947B1}" dt="2020-06-19T09:17:47.506" v="5162"/>
          <ac:cxnSpMkLst>
            <pc:docMk/>
            <pc:sldMk cId="2858277977" sldId="523"/>
            <ac:cxnSpMk id="874" creationId="{BB94A822-AE99-432F-9AB9-76159512A257}"/>
          </ac:cxnSpMkLst>
        </pc:cxnChg>
        <pc:cxnChg chg="add del mod">
          <ac:chgData name="Ragnhild Halvorsrud" userId="917ea340-fd63-490f-a7db-68428d24cf32" providerId="ADAL" clId="{3F26B701-AADC-4668-AAA4-FB7BA2B947B1}" dt="2020-06-19T09:17:47.506" v="5162"/>
          <ac:cxnSpMkLst>
            <pc:docMk/>
            <pc:sldMk cId="2858277977" sldId="523"/>
            <ac:cxnSpMk id="875" creationId="{F0B93D05-3E54-40A3-82A8-2A0303388F66}"/>
          </ac:cxnSpMkLst>
        </pc:cxnChg>
        <pc:cxnChg chg="add del mod">
          <ac:chgData name="Ragnhild Halvorsrud" userId="917ea340-fd63-490f-a7db-68428d24cf32" providerId="ADAL" clId="{3F26B701-AADC-4668-AAA4-FB7BA2B947B1}" dt="2020-06-19T09:17:47.506" v="5162"/>
          <ac:cxnSpMkLst>
            <pc:docMk/>
            <pc:sldMk cId="2858277977" sldId="523"/>
            <ac:cxnSpMk id="876" creationId="{08D36ED0-746F-422F-8CBC-D20561B352F9}"/>
          </ac:cxnSpMkLst>
        </pc:cxnChg>
        <pc:cxnChg chg="add del mod">
          <ac:chgData name="Ragnhild Halvorsrud" userId="917ea340-fd63-490f-a7db-68428d24cf32" providerId="ADAL" clId="{3F26B701-AADC-4668-AAA4-FB7BA2B947B1}" dt="2020-06-19T09:17:47.506" v="5162"/>
          <ac:cxnSpMkLst>
            <pc:docMk/>
            <pc:sldMk cId="2858277977" sldId="523"/>
            <ac:cxnSpMk id="878" creationId="{9C1959F8-4BE4-450B-B09D-8220F1310AEB}"/>
          </ac:cxnSpMkLst>
        </pc:cxnChg>
        <pc:cxnChg chg="add del mod">
          <ac:chgData name="Ragnhild Halvorsrud" userId="917ea340-fd63-490f-a7db-68428d24cf32" providerId="ADAL" clId="{3F26B701-AADC-4668-AAA4-FB7BA2B947B1}" dt="2020-06-19T09:17:47.506" v="5162"/>
          <ac:cxnSpMkLst>
            <pc:docMk/>
            <pc:sldMk cId="2858277977" sldId="523"/>
            <ac:cxnSpMk id="879" creationId="{44557CDE-DE36-4636-B494-F7FD8238AC06}"/>
          </ac:cxnSpMkLst>
        </pc:cxnChg>
        <pc:cxnChg chg="add del mod">
          <ac:chgData name="Ragnhild Halvorsrud" userId="917ea340-fd63-490f-a7db-68428d24cf32" providerId="ADAL" clId="{3F26B701-AADC-4668-AAA4-FB7BA2B947B1}" dt="2020-06-19T09:17:47.506" v="5162"/>
          <ac:cxnSpMkLst>
            <pc:docMk/>
            <pc:sldMk cId="2858277977" sldId="523"/>
            <ac:cxnSpMk id="881" creationId="{0D167EBA-A186-48C2-8430-4566E2F2F080}"/>
          </ac:cxnSpMkLst>
        </pc:cxnChg>
        <pc:cxnChg chg="add del mod">
          <ac:chgData name="Ragnhild Halvorsrud" userId="917ea340-fd63-490f-a7db-68428d24cf32" providerId="ADAL" clId="{3F26B701-AADC-4668-AAA4-FB7BA2B947B1}" dt="2020-06-19T09:17:47.506" v="5162"/>
          <ac:cxnSpMkLst>
            <pc:docMk/>
            <pc:sldMk cId="2858277977" sldId="523"/>
            <ac:cxnSpMk id="885" creationId="{59F535BB-1C60-4A7D-8362-580655E81260}"/>
          </ac:cxnSpMkLst>
        </pc:cxnChg>
        <pc:cxnChg chg="add del mod">
          <ac:chgData name="Ragnhild Halvorsrud" userId="917ea340-fd63-490f-a7db-68428d24cf32" providerId="ADAL" clId="{3F26B701-AADC-4668-AAA4-FB7BA2B947B1}" dt="2020-06-19T09:17:47.506" v="5162"/>
          <ac:cxnSpMkLst>
            <pc:docMk/>
            <pc:sldMk cId="2858277977" sldId="523"/>
            <ac:cxnSpMk id="886" creationId="{E034F759-BB6F-46F1-A713-B576958DB750}"/>
          </ac:cxnSpMkLst>
        </pc:cxnChg>
        <pc:cxnChg chg="add del mod">
          <ac:chgData name="Ragnhild Halvorsrud" userId="917ea340-fd63-490f-a7db-68428d24cf32" providerId="ADAL" clId="{3F26B701-AADC-4668-AAA4-FB7BA2B947B1}" dt="2020-06-19T09:17:47.506" v="5162"/>
          <ac:cxnSpMkLst>
            <pc:docMk/>
            <pc:sldMk cId="2858277977" sldId="523"/>
            <ac:cxnSpMk id="888" creationId="{BB3793E1-00E1-4E1C-B1BE-C5E2172CF3E2}"/>
          </ac:cxnSpMkLst>
        </pc:cxnChg>
        <pc:cxnChg chg="add del mod">
          <ac:chgData name="Ragnhild Halvorsrud" userId="917ea340-fd63-490f-a7db-68428d24cf32" providerId="ADAL" clId="{3F26B701-AADC-4668-AAA4-FB7BA2B947B1}" dt="2020-06-19T09:17:47.506" v="5162"/>
          <ac:cxnSpMkLst>
            <pc:docMk/>
            <pc:sldMk cId="2858277977" sldId="523"/>
            <ac:cxnSpMk id="890" creationId="{617E2606-3214-46CF-BE24-79DFE97C55C2}"/>
          </ac:cxnSpMkLst>
        </pc:cxnChg>
        <pc:cxnChg chg="add del mod">
          <ac:chgData name="Ragnhild Halvorsrud" userId="917ea340-fd63-490f-a7db-68428d24cf32" providerId="ADAL" clId="{3F26B701-AADC-4668-AAA4-FB7BA2B947B1}" dt="2020-06-19T09:17:47.506" v="5162"/>
          <ac:cxnSpMkLst>
            <pc:docMk/>
            <pc:sldMk cId="2858277977" sldId="523"/>
            <ac:cxnSpMk id="894" creationId="{5E2BE332-2458-4616-97FC-9F64EDF3EA8E}"/>
          </ac:cxnSpMkLst>
        </pc:cxnChg>
        <pc:cxnChg chg="add del mod">
          <ac:chgData name="Ragnhild Halvorsrud" userId="917ea340-fd63-490f-a7db-68428d24cf32" providerId="ADAL" clId="{3F26B701-AADC-4668-AAA4-FB7BA2B947B1}" dt="2020-06-19T09:17:47.506" v="5162"/>
          <ac:cxnSpMkLst>
            <pc:docMk/>
            <pc:sldMk cId="2858277977" sldId="523"/>
            <ac:cxnSpMk id="896" creationId="{45CF3690-1CF7-42C6-94D1-7C2816C38483}"/>
          </ac:cxnSpMkLst>
        </pc:cxnChg>
        <pc:cxnChg chg="add del mod">
          <ac:chgData name="Ragnhild Halvorsrud" userId="917ea340-fd63-490f-a7db-68428d24cf32" providerId="ADAL" clId="{3F26B701-AADC-4668-AAA4-FB7BA2B947B1}" dt="2020-06-19T09:17:47.506" v="5162"/>
          <ac:cxnSpMkLst>
            <pc:docMk/>
            <pc:sldMk cId="2858277977" sldId="523"/>
            <ac:cxnSpMk id="897" creationId="{DCF047C3-3722-4B5C-813C-1C98601728BE}"/>
          </ac:cxnSpMkLst>
        </pc:cxnChg>
        <pc:cxnChg chg="add del mod">
          <ac:chgData name="Ragnhild Halvorsrud" userId="917ea340-fd63-490f-a7db-68428d24cf32" providerId="ADAL" clId="{3F26B701-AADC-4668-AAA4-FB7BA2B947B1}" dt="2020-06-19T09:17:47.506" v="5162"/>
          <ac:cxnSpMkLst>
            <pc:docMk/>
            <pc:sldMk cId="2858277977" sldId="523"/>
            <ac:cxnSpMk id="898" creationId="{E45BAA4B-D81E-409A-AD88-95F096822807}"/>
          </ac:cxnSpMkLst>
        </pc:cxnChg>
        <pc:cxnChg chg="add del mod">
          <ac:chgData name="Ragnhild Halvorsrud" userId="917ea340-fd63-490f-a7db-68428d24cf32" providerId="ADAL" clId="{3F26B701-AADC-4668-AAA4-FB7BA2B947B1}" dt="2020-06-19T09:17:47.506" v="5162"/>
          <ac:cxnSpMkLst>
            <pc:docMk/>
            <pc:sldMk cId="2858277977" sldId="523"/>
            <ac:cxnSpMk id="901" creationId="{F69E469B-710F-4E4D-8E98-20134F826172}"/>
          </ac:cxnSpMkLst>
        </pc:cxnChg>
        <pc:cxnChg chg="add del mod">
          <ac:chgData name="Ragnhild Halvorsrud" userId="917ea340-fd63-490f-a7db-68428d24cf32" providerId="ADAL" clId="{3F26B701-AADC-4668-AAA4-FB7BA2B947B1}" dt="2020-06-19T09:17:47.506" v="5162"/>
          <ac:cxnSpMkLst>
            <pc:docMk/>
            <pc:sldMk cId="2858277977" sldId="523"/>
            <ac:cxnSpMk id="902" creationId="{0D77F4BC-E63D-4152-912A-C41E58B0921A}"/>
          </ac:cxnSpMkLst>
        </pc:cxnChg>
        <pc:cxnChg chg="add del mod">
          <ac:chgData name="Ragnhild Halvorsrud" userId="917ea340-fd63-490f-a7db-68428d24cf32" providerId="ADAL" clId="{3F26B701-AADC-4668-AAA4-FB7BA2B947B1}" dt="2020-06-19T09:17:47.506" v="5162"/>
          <ac:cxnSpMkLst>
            <pc:docMk/>
            <pc:sldMk cId="2858277977" sldId="523"/>
            <ac:cxnSpMk id="903" creationId="{B98725DC-AEC4-4584-AA35-647D4C1A36E1}"/>
          </ac:cxnSpMkLst>
        </pc:cxnChg>
        <pc:cxnChg chg="add del mod">
          <ac:chgData name="Ragnhild Halvorsrud" userId="917ea340-fd63-490f-a7db-68428d24cf32" providerId="ADAL" clId="{3F26B701-AADC-4668-AAA4-FB7BA2B947B1}" dt="2020-06-19T09:17:47.506" v="5162"/>
          <ac:cxnSpMkLst>
            <pc:docMk/>
            <pc:sldMk cId="2858277977" sldId="523"/>
            <ac:cxnSpMk id="904" creationId="{1F19E6BF-7DE0-4F13-A68C-0BF1DACE2B63}"/>
          </ac:cxnSpMkLst>
        </pc:cxnChg>
        <pc:cxnChg chg="add del mod">
          <ac:chgData name="Ragnhild Halvorsrud" userId="917ea340-fd63-490f-a7db-68428d24cf32" providerId="ADAL" clId="{3F26B701-AADC-4668-AAA4-FB7BA2B947B1}" dt="2020-06-19T09:17:47.506" v="5162"/>
          <ac:cxnSpMkLst>
            <pc:docMk/>
            <pc:sldMk cId="2858277977" sldId="523"/>
            <ac:cxnSpMk id="905" creationId="{2D5F27D2-7811-46CE-8172-001469AC6472}"/>
          </ac:cxnSpMkLst>
        </pc:cxnChg>
        <pc:cxnChg chg="add del mod">
          <ac:chgData name="Ragnhild Halvorsrud" userId="917ea340-fd63-490f-a7db-68428d24cf32" providerId="ADAL" clId="{3F26B701-AADC-4668-AAA4-FB7BA2B947B1}" dt="2020-06-19T09:17:47.506" v="5162"/>
          <ac:cxnSpMkLst>
            <pc:docMk/>
            <pc:sldMk cId="2858277977" sldId="523"/>
            <ac:cxnSpMk id="906" creationId="{5C20BA2D-AAE7-45D0-BB6D-17863E260265}"/>
          </ac:cxnSpMkLst>
        </pc:cxnChg>
        <pc:cxnChg chg="add del mod">
          <ac:chgData name="Ragnhild Halvorsrud" userId="917ea340-fd63-490f-a7db-68428d24cf32" providerId="ADAL" clId="{3F26B701-AADC-4668-AAA4-FB7BA2B947B1}" dt="2020-06-19T09:17:47.506" v="5162"/>
          <ac:cxnSpMkLst>
            <pc:docMk/>
            <pc:sldMk cId="2858277977" sldId="523"/>
            <ac:cxnSpMk id="907" creationId="{4EFFB8E8-AB53-499B-9F81-A308D300204D}"/>
          </ac:cxnSpMkLst>
        </pc:cxnChg>
        <pc:cxnChg chg="add del mod">
          <ac:chgData name="Ragnhild Halvorsrud" userId="917ea340-fd63-490f-a7db-68428d24cf32" providerId="ADAL" clId="{3F26B701-AADC-4668-AAA4-FB7BA2B947B1}" dt="2020-06-19T09:17:47.506" v="5162"/>
          <ac:cxnSpMkLst>
            <pc:docMk/>
            <pc:sldMk cId="2858277977" sldId="523"/>
            <ac:cxnSpMk id="908" creationId="{78A7E126-9397-4F4C-ADF1-D448A0142265}"/>
          </ac:cxnSpMkLst>
        </pc:cxnChg>
        <pc:cxnChg chg="add del mod">
          <ac:chgData name="Ragnhild Halvorsrud" userId="917ea340-fd63-490f-a7db-68428d24cf32" providerId="ADAL" clId="{3F26B701-AADC-4668-AAA4-FB7BA2B947B1}" dt="2020-06-19T09:17:47.506" v="5162"/>
          <ac:cxnSpMkLst>
            <pc:docMk/>
            <pc:sldMk cId="2858277977" sldId="523"/>
            <ac:cxnSpMk id="909" creationId="{12032BD1-83E1-4DA6-9621-DC46E1D22EA2}"/>
          </ac:cxnSpMkLst>
        </pc:cxnChg>
        <pc:cxnChg chg="add del mod">
          <ac:chgData name="Ragnhild Halvorsrud" userId="917ea340-fd63-490f-a7db-68428d24cf32" providerId="ADAL" clId="{3F26B701-AADC-4668-AAA4-FB7BA2B947B1}" dt="2020-06-19T09:17:47.506" v="5162"/>
          <ac:cxnSpMkLst>
            <pc:docMk/>
            <pc:sldMk cId="2858277977" sldId="523"/>
            <ac:cxnSpMk id="910" creationId="{0743BE82-DF82-4460-958A-078FDC8A2B5F}"/>
          </ac:cxnSpMkLst>
        </pc:cxnChg>
        <pc:cxnChg chg="add del mod">
          <ac:chgData name="Ragnhild Halvorsrud" userId="917ea340-fd63-490f-a7db-68428d24cf32" providerId="ADAL" clId="{3F26B701-AADC-4668-AAA4-FB7BA2B947B1}" dt="2020-06-19T09:17:47.506" v="5162"/>
          <ac:cxnSpMkLst>
            <pc:docMk/>
            <pc:sldMk cId="2858277977" sldId="523"/>
            <ac:cxnSpMk id="911" creationId="{E22F3CD6-85DD-4231-905C-73FFDA9AA2A5}"/>
          </ac:cxnSpMkLst>
        </pc:cxnChg>
        <pc:cxnChg chg="mod">
          <ac:chgData name="Ragnhild Halvorsrud" userId="917ea340-fd63-490f-a7db-68428d24cf32" providerId="ADAL" clId="{3F26B701-AADC-4668-AAA4-FB7BA2B947B1}" dt="2020-06-19T09:18:12.801" v="5164"/>
          <ac:cxnSpMkLst>
            <pc:docMk/>
            <pc:sldMk cId="2858277977" sldId="523"/>
            <ac:cxnSpMk id="916" creationId="{5C5FD9B2-71AA-4ACC-81BE-B4E54217EF50}"/>
          </ac:cxnSpMkLst>
        </pc:cxnChg>
        <pc:cxnChg chg="mod">
          <ac:chgData name="Ragnhild Halvorsrud" userId="917ea340-fd63-490f-a7db-68428d24cf32" providerId="ADAL" clId="{3F26B701-AADC-4668-AAA4-FB7BA2B947B1}" dt="2020-06-19T09:18:12.801" v="5164"/>
          <ac:cxnSpMkLst>
            <pc:docMk/>
            <pc:sldMk cId="2858277977" sldId="523"/>
            <ac:cxnSpMk id="925" creationId="{E5C96BCD-3A63-4866-A38F-1550BF265CC7}"/>
          </ac:cxnSpMkLst>
        </pc:cxnChg>
        <pc:cxnChg chg="mod">
          <ac:chgData name="Ragnhild Halvorsrud" userId="917ea340-fd63-490f-a7db-68428d24cf32" providerId="ADAL" clId="{3F26B701-AADC-4668-AAA4-FB7BA2B947B1}" dt="2020-06-19T09:18:12.801" v="5164"/>
          <ac:cxnSpMkLst>
            <pc:docMk/>
            <pc:sldMk cId="2858277977" sldId="523"/>
            <ac:cxnSpMk id="934" creationId="{3DABD29E-F03A-4399-B27E-2015E69DCA8F}"/>
          </ac:cxnSpMkLst>
        </pc:cxnChg>
        <pc:cxnChg chg="mod">
          <ac:chgData name="Ragnhild Halvorsrud" userId="917ea340-fd63-490f-a7db-68428d24cf32" providerId="ADAL" clId="{3F26B701-AADC-4668-AAA4-FB7BA2B947B1}" dt="2020-06-19T09:18:12.801" v="5164"/>
          <ac:cxnSpMkLst>
            <pc:docMk/>
            <pc:sldMk cId="2858277977" sldId="523"/>
            <ac:cxnSpMk id="943" creationId="{A3BC4CEA-B3C3-4A39-8BDC-9DE18A9E9C6B}"/>
          </ac:cxnSpMkLst>
        </pc:cxnChg>
        <pc:cxnChg chg="mod">
          <ac:chgData name="Ragnhild Halvorsrud" userId="917ea340-fd63-490f-a7db-68428d24cf32" providerId="ADAL" clId="{3F26B701-AADC-4668-AAA4-FB7BA2B947B1}" dt="2020-06-19T09:18:12.801" v="5164"/>
          <ac:cxnSpMkLst>
            <pc:docMk/>
            <pc:sldMk cId="2858277977" sldId="523"/>
            <ac:cxnSpMk id="952" creationId="{D3167849-2DC5-4772-9C49-BBA636B1B2C1}"/>
          </ac:cxnSpMkLst>
        </pc:cxnChg>
        <pc:cxnChg chg="mod">
          <ac:chgData name="Ragnhild Halvorsrud" userId="917ea340-fd63-490f-a7db-68428d24cf32" providerId="ADAL" clId="{3F26B701-AADC-4668-AAA4-FB7BA2B947B1}" dt="2020-06-19T09:18:12.801" v="5164"/>
          <ac:cxnSpMkLst>
            <pc:docMk/>
            <pc:sldMk cId="2858277977" sldId="523"/>
            <ac:cxnSpMk id="961" creationId="{9AEC9001-B85F-438F-A75B-45F412E8D6C6}"/>
          </ac:cxnSpMkLst>
        </pc:cxnChg>
        <pc:cxnChg chg="mod">
          <ac:chgData name="Ragnhild Halvorsrud" userId="917ea340-fd63-490f-a7db-68428d24cf32" providerId="ADAL" clId="{3F26B701-AADC-4668-AAA4-FB7BA2B947B1}" dt="2020-06-19T09:18:12.801" v="5164"/>
          <ac:cxnSpMkLst>
            <pc:docMk/>
            <pc:sldMk cId="2858277977" sldId="523"/>
            <ac:cxnSpMk id="976" creationId="{5A3D20AC-DBD0-4BB1-902D-BA58B2FADF4A}"/>
          </ac:cxnSpMkLst>
        </pc:cxnChg>
        <pc:cxnChg chg="mod">
          <ac:chgData name="Ragnhild Halvorsrud" userId="917ea340-fd63-490f-a7db-68428d24cf32" providerId="ADAL" clId="{3F26B701-AADC-4668-AAA4-FB7BA2B947B1}" dt="2020-06-19T09:18:12.801" v="5164"/>
          <ac:cxnSpMkLst>
            <pc:docMk/>
            <pc:sldMk cId="2858277977" sldId="523"/>
            <ac:cxnSpMk id="977" creationId="{43960221-9632-48CE-9C3E-AAB80AA8812C}"/>
          </ac:cxnSpMkLst>
        </pc:cxnChg>
        <pc:cxnChg chg="mod">
          <ac:chgData name="Ragnhild Halvorsrud" userId="917ea340-fd63-490f-a7db-68428d24cf32" providerId="ADAL" clId="{3F26B701-AADC-4668-AAA4-FB7BA2B947B1}" dt="2020-06-19T09:18:12.801" v="5164"/>
          <ac:cxnSpMkLst>
            <pc:docMk/>
            <pc:sldMk cId="2858277977" sldId="523"/>
            <ac:cxnSpMk id="978" creationId="{14DCC81E-AD04-471A-A2A1-F5FB702A1B85}"/>
          </ac:cxnSpMkLst>
        </pc:cxnChg>
        <pc:cxnChg chg="mod">
          <ac:chgData name="Ragnhild Halvorsrud" userId="917ea340-fd63-490f-a7db-68428d24cf32" providerId="ADAL" clId="{3F26B701-AADC-4668-AAA4-FB7BA2B947B1}" dt="2020-06-19T09:18:12.801" v="5164"/>
          <ac:cxnSpMkLst>
            <pc:docMk/>
            <pc:sldMk cId="2858277977" sldId="523"/>
            <ac:cxnSpMk id="979" creationId="{ACA79688-4BD4-4216-9C6B-8BE26932A0AE}"/>
          </ac:cxnSpMkLst>
        </pc:cxnChg>
        <pc:cxnChg chg="mod">
          <ac:chgData name="Ragnhild Halvorsrud" userId="917ea340-fd63-490f-a7db-68428d24cf32" providerId="ADAL" clId="{3F26B701-AADC-4668-AAA4-FB7BA2B947B1}" dt="2020-06-19T09:18:12.801" v="5164"/>
          <ac:cxnSpMkLst>
            <pc:docMk/>
            <pc:sldMk cId="2858277977" sldId="523"/>
            <ac:cxnSpMk id="980" creationId="{B400ECE4-B00A-47E0-9751-50D88621A36F}"/>
          </ac:cxnSpMkLst>
        </pc:cxnChg>
        <pc:cxnChg chg="mod">
          <ac:chgData name="Ragnhild Halvorsrud" userId="917ea340-fd63-490f-a7db-68428d24cf32" providerId="ADAL" clId="{3F26B701-AADC-4668-AAA4-FB7BA2B947B1}" dt="2020-06-19T09:18:12.801" v="5164"/>
          <ac:cxnSpMkLst>
            <pc:docMk/>
            <pc:sldMk cId="2858277977" sldId="523"/>
            <ac:cxnSpMk id="981" creationId="{84245218-07E9-4B55-8007-A2E1ADBE2E39}"/>
          </ac:cxnSpMkLst>
        </pc:cxnChg>
        <pc:cxnChg chg="mod">
          <ac:chgData name="Ragnhild Halvorsrud" userId="917ea340-fd63-490f-a7db-68428d24cf32" providerId="ADAL" clId="{3F26B701-AADC-4668-AAA4-FB7BA2B947B1}" dt="2020-06-19T09:18:12.801" v="5164"/>
          <ac:cxnSpMkLst>
            <pc:docMk/>
            <pc:sldMk cId="2858277977" sldId="523"/>
            <ac:cxnSpMk id="982" creationId="{81255AF7-5A61-4181-B000-DBE946CE94B9}"/>
          </ac:cxnSpMkLst>
        </pc:cxnChg>
        <pc:cxnChg chg="mod">
          <ac:chgData name="Ragnhild Halvorsrud" userId="917ea340-fd63-490f-a7db-68428d24cf32" providerId="ADAL" clId="{3F26B701-AADC-4668-AAA4-FB7BA2B947B1}" dt="2020-06-19T09:18:12.801" v="5164"/>
          <ac:cxnSpMkLst>
            <pc:docMk/>
            <pc:sldMk cId="2858277977" sldId="523"/>
            <ac:cxnSpMk id="983" creationId="{3E151DEB-2700-4534-B28A-D1DE4AD55A61}"/>
          </ac:cxnSpMkLst>
        </pc:cxnChg>
        <pc:cxnChg chg="mod">
          <ac:chgData name="Ragnhild Halvorsrud" userId="917ea340-fd63-490f-a7db-68428d24cf32" providerId="ADAL" clId="{3F26B701-AADC-4668-AAA4-FB7BA2B947B1}" dt="2020-06-19T09:18:12.801" v="5164"/>
          <ac:cxnSpMkLst>
            <pc:docMk/>
            <pc:sldMk cId="2858277977" sldId="523"/>
            <ac:cxnSpMk id="984" creationId="{376B0597-78B0-4530-97C9-E3317BE58755}"/>
          </ac:cxnSpMkLst>
        </pc:cxnChg>
        <pc:cxnChg chg="mod">
          <ac:chgData name="Ragnhild Halvorsrud" userId="917ea340-fd63-490f-a7db-68428d24cf32" providerId="ADAL" clId="{3F26B701-AADC-4668-AAA4-FB7BA2B947B1}" dt="2020-06-19T09:18:12.801" v="5164"/>
          <ac:cxnSpMkLst>
            <pc:docMk/>
            <pc:sldMk cId="2858277977" sldId="523"/>
            <ac:cxnSpMk id="985" creationId="{3A11A364-7514-45F9-B8A3-A7E13B93C903}"/>
          </ac:cxnSpMkLst>
        </pc:cxnChg>
        <pc:cxnChg chg="add del mod">
          <ac:chgData name="Ragnhild Halvorsrud" userId="917ea340-fd63-490f-a7db-68428d24cf32" providerId="ADAL" clId="{3F26B701-AADC-4668-AAA4-FB7BA2B947B1}" dt="2020-06-19T09:18:16.536" v="5165"/>
          <ac:cxnSpMkLst>
            <pc:docMk/>
            <pc:sldMk cId="2858277977" sldId="523"/>
            <ac:cxnSpMk id="986" creationId="{F3E155C9-A338-460A-9D0F-06E30D0B9A9F}"/>
          </ac:cxnSpMkLst>
        </pc:cxnChg>
        <pc:cxnChg chg="add del mod">
          <ac:chgData name="Ragnhild Halvorsrud" userId="917ea340-fd63-490f-a7db-68428d24cf32" providerId="ADAL" clId="{3F26B701-AADC-4668-AAA4-FB7BA2B947B1}" dt="2020-06-19T09:18:16.536" v="5165"/>
          <ac:cxnSpMkLst>
            <pc:docMk/>
            <pc:sldMk cId="2858277977" sldId="523"/>
            <ac:cxnSpMk id="993" creationId="{CA3FB68B-F059-4865-B927-CFEA7D33F728}"/>
          </ac:cxnSpMkLst>
        </pc:cxnChg>
        <pc:cxnChg chg="add del mod">
          <ac:chgData name="Ragnhild Halvorsrud" userId="917ea340-fd63-490f-a7db-68428d24cf32" providerId="ADAL" clId="{3F26B701-AADC-4668-AAA4-FB7BA2B947B1}" dt="2020-06-19T09:18:16.536" v="5165"/>
          <ac:cxnSpMkLst>
            <pc:docMk/>
            <pc:sldMk cId="2858277977" sldId="523"/>
            <ac:cxnSpMk id="1000" creationId="{8DF8F92E-0DA9-4B94-86D0-D89BF8D1F464}"/>
          </ac:cxnSpMkLst>
        </pc:cxnChg>
        <pc:cxnChg chg="add del mod">
          <ac:chgData name="Ragnhild Halvorsrud" userId="917ea340-fd63-490f-a7db-68428d24cf32" providerId="ADAL" clId="{3F26B701-AADC-4668-AAA4-FB7BA2B947B1}" dt="2020-06-19T09:18:16.536" v="5165"/>
          <ac:cxnSpMkLst>
            <pc:docMk/>
            <pc:sldMk cId="2858277977" sldId="523"/>
            <ac:cxnSpMk id="1007" creationId="{DF8541E9-C1B4-439F-9198-9E39A49B0110}"/>
          </ac:cxnSpMkLst>
        </pc:cxnChg>
        <pc:cxnChg chg="add del mod">
          <ac:chgData name="Ragnhild Halvorsrud" userId="917ea340-fd63-490f-a7db-68428d24cf32" providerId="ADAL" clId="{3F26B701-AADC-4668-AAA4-FB7BA2B947B1}" dt="2020-06-19T09:18:16.536" v="5165"/>
          <ac:cxnSpMkLst>
            <pc:docMk/>
            <pc:sldMk cId="2858277977" sldId="523"/>
            <ac:cxnSpMk id="1014" creationId="{A62F7586-A527-4E16-9AC5-B8C21CDD1BF0}"/>
          </ac:cxnSpMkLst>
        </pc:cxnChg>
        <pc:cxnChg chg="add del mod">
          <ac:chgData name="Ragnhild Halvorsrud" userId="917ea340-fd63-490f-a7db-68428d24cf32" providerId="ADAL" clId="{3F26B701-AADC-4668-AAA4-FB7BA2B947B1}" dt="2020-06-19T09:18:16.536" v="5165"/>
          <ac:cxnSpMkLst>
            <pc:docMk/>
            <pc:sldMk cId="2858277977" sldId="523"/>
            <ac:cxnSpMk id="1026" creationId="{6EF0A667-B280-4C48-885D-AB95581AA4A7}"/>
          </ac:cxnSpMkLst>
        </pc:cxnChg>
        <pc:cxnChg chg="add del mod">
          <ac:chgData name="Ragnhild Halvorsrud" userId="917ea340-fd63-490f-a7db-68428d24cf32" providerId="ADAL" clId="{3F26B701-AADC-4668-AAA4-FB7BA2B947B1}" dt="2020-06-19T09:18:16.536" v="5165"/>
          <ac:cxnSpMkLst>
            <pc:docMk/>
            <pc:sldMk cId="2858277977" sldId="523"/>
            <ac:cxnSpMk id="1027" creationId="{29B1A455-AE23-4D7A-90F4-8C57CDCF5E7C}"/>
          </ac:cxnSpMkLst>
        </pc:cxnChg>
        <pc:cxnChg chg="add del mod">
          <ac:chgData name="Ragnhild Halvorsrud" userId="917ea340-fd63-490f-a7db-68428d24cf32" providerId="ADAL" clId="{3F26B701-AADC-4668-AAA4-FB7BA2B947B1}" dt="2020-06-19T09:18:16.536" v="5165"/>
          <ac:cxnSpMkLst>
            <pc:docMk/>
            <pc:sldMk cId="2858277977" sldId="523"/>
            <ac:cxnSpMk id="1028" creationId="{448BFD54-45E4-4BD9-B92C-68150CE84685}"/>
          </ac:cxnSpMkLst>
        </pc:cxnChg>
        <pc:cxnChg chg="add del mod">
          <ac:chgData name="Ragnhild Halvorsrud" userId="917ea340-fd63-490f-a7db-68428d24cf32" providerId="ADAL" clId="{3F26B701-AADC-4668-AAA4-FB7BA2B947B1}" dt="2020-06-19T09:18:16.536" v="5165"/>
          <ac:cxnSpMkLst>
            <pc:docMk/>
            <pc:sldMk cId="2858277977" sldId="523"/>
            <ac:cxnSpMk id="1029" creationId="{037FD784-DF0E-4EAD-B0A3-896DD9A7332F}"/>
          </ac:cxnSpMkLst>
        </pc:cxnChg>
        <pc:cxnChg chg="add del mod">
          <ac:chgData name="Ragnhild Halvorsrud" userId="917ea340-fd63-490f-a7db-68428d24cf32" providerId="ADAL" clId="{3F26B701-AADC-4668-AAA4-FB7BA2B947B1}" dt="2020-06-19T09:18:16.536" v="5165"/>
          <ac:cxnSpMkLst>
            <pc:docMk/>
            <pc:sldMk cId="2858277977" sldId="523"/>
            <ac:cxnSpMk id="1030" creationId="{EE7A1660-8505-40D6-934B-8253925100A8}"/>
          </ac:cxnSpMkLst>
        </pc:cxnChg>
        <pc:cxnChg chg="add del mod">
          <ac:chgData name="Ragnhild Halvorsrud" userId="917ea340-fd63-490f-a7db-68428d24cf32" providerId="ADAL" clId="{3F26B701-AADC-4668-AAA4-FB7BA2B947B1}" dt="2020-06-19T09:18:16.536" v="5165"/>
          <ac:cxnSpMkLst>
            <pc:docMk/>
            <pc:sldMk cId="2858277977" sldId="523"/>
            <ac:cxnSpMk id="1031" creationId="{56EDF650-95F2-4893-B0B2-ECE96BC8ED5C}"/>
          </ac:cxnSpMkLst>
        </pc:cxnChg>
        <pc:cxnChg chg="add del mod">
          <ac:chgData name="Ragnhild Halvorsrud" userId="917ea340-fd63-490f-a7db-68428d24cf32" providerId="ADAL" clId="{3F26B701-AADC-4668-AAA4-FB7BA2B947B1}" dt="2020-06-19T09:18:16.536" v="5165"/>
          <ac:cxnSpMkLst>
            <pc:docMk/>
            <pc:sldMk cId="2858277977" sldId="523"/>
            <ac:cxnSpMk id="1032" creationId="{E3612C78-C429-4D27-A738-A9A9B786FF24}"/>
          </ac:cxnSpMkLst>
        </pc:cxnChg>
        <pc:cxnChg chg="add del mod">
          <ac:chgData name="Ragnhild Halvorsrud" userId="917ea340-fd63-490f-a7db-68428d24cf32" providerId="ADAL" clId="{3F26B701-AADC-4668-AAA4-FB7BA2B947B1}" dt="2020-06-19T09:18:16.536" v="5165"/>
          <ac:cxnSpMkLst>
            <pc:docMk/>
            <pc:sldMk cId="2858277977" sldId="523"/>
            <ac:cxnSpMk id="1033" creationId="{62152F90-7F80-427F-9873-7D0E688FAF37}"/>
          </ac:cxnSpMkLst>
        </pc:cxnChg>
        <pc:cxnChg chg="mod">
          <ac:chgData name="Ragnhild Halvorsrud" userId="917ea340-fd63-490f-a7db-68428d24cf32" providerId="ADAL" clId="{3F26B701-AADC-4668-AAA4-FB7BA2B947B1}" dt="2020-06-19T09:18:12.801" v="5164"/>
          <ac:cxnSpMkLst>
            <pc:docMk/>
            <pc:sldMk cId="2858277977" sldId="523"/>
            <ac:cxnSpMk id="1035" creationId="{81BE32E7-0816-4855-AE72-D12F8D3C0BEA}"/>
          </ac:cxnSpMkLst>
        </pc:cxnChg>
        <pc:cxnChg chg="mod">
          <ac:chgData name="Ragnhild Halvorsrud" userId="917ea340-fd63-490f-a7db-68428d24cf32" providerId="ADAL" clId="{3F26B701-AADC-4668-AAA4-FB7BA2B947B1}" dt="2020-06-19T09:18:12.801" v="5164"/>
          <ac:cxnSpMkLst>
            <pc:docMk/>
            <pc:sldMk cId="2858277977" sldId="523"/>
            <ac:cxnSpMk id="1043" creationId="{2ED07454-DA72-43D7-8AD6-1DFC7D9EB195}"/>
          </ac:cxnSpMkLst>
        </pc:cxnChg>
        <pc:cxnChg chg="mod">
          <ac:chgData name="Ragnhild Halvorsrud" userId="917ea340-fd63-490f-a7db-68428d24cf32" providerId="ADAL" clId="{3F26B701-AADC-4668-AAA4-FB7BA2B947B1}" dt="2020-06-19T09:18:12.801" v="5164"/>
          <ac:cxnSpMkLst>
            <pc:docMk/>
            <pc:sldMk cId="2858277977" sldId="523"/>
            <ac:cxnSpMk id="1051" creationId="{42D273A1-65C9-4EB5-B2D8-C96836F35D9F}"/>
          </ac:cxnSpMkLst>
        </pc:cxnChg>
        <pc:cxnChg chg="mod">
          <ac:chgData name="Ragnhild Halvorsrud" userId="917ea340-fd63-490f-a7db-68428d24cf32" providerId="ADAL" clId="{3F26B701-AADC-4668-AAA4-FB7BA2B947B1}" dt="2020-06-19T09:18:12.801" v="5164"/>
          <ac:cxnSpMkLst>
            <pc:docMk/>
            <pc:sldMk cId="2858277977" sldId="523"/>
            <ac:cxnSpMk id="1059" creationId="{3BC48ACD-0A1C-41E8-90AE-4677822690B8}"/>
          </ac:cxnSpMkLst>
        </pc:cxnChg>
        <pc:cxnChg chg="mod">
          <ac:chgData name="Ragnhild Halvorsrud" userId="917ea340-fd63-490f-a7db-68428d24cf32" providerId="ADAL" clId="{3F26B701-AADC-4668-AAA4-FB7BA2B947B1}" dt="2020-06-19T09:18:12.801" v="5164"/>
          <ac:cxnSpMkLst>
            <pc:docMk/>
            <pc:sldMk cId="2858277977" sldId="523"/>
            <ac:cxnSpMk id="1067" creationId="{B3146D3B-4B15-40B5-885D-1CE95986E5D4}"/>
          </ac:cxnSpMkLst>
        </pc:cxnChg>
        <pc:cxnChg chg="mod">
          <ac:chgData name="Ragnhild Halvorsrud" userId="917ea340-fd63-490f-a7db-68428d24cf32" providerId="ADAL" clId="{3F26B701-AADC-4668-AAA4-FB7BA2B947B1}" dt="2020-06-19T09:18:12.801" v="5164"/>
          <ac:cxnSpMkLst>
            <pc:docMk/>
            <pc:sldMk cId="2858277977" sldId="523"/>
            <ac:cxnSpMk id="1080" creationId="{CF74FD86-9D35-468B-8AD5-AC1441D39AF7}"/>
          </ac:cxnSpMkLst>
        </pc:cxnChg>
        <pc:cxnChg chg="mod">
          <ac:chgData name="Ragnhild Halvorsrud" userId="917ea340-fd63-490f-a7db-68428d24cf32" providerId="ADAL" clId="{3F26B701-AADC-4668-AAA4-FB7BA2B947B1}" dt="2020-06-19T09:18:12.801" v="5164"/>
          <ac:cxnSpMkLst>
            <pc:docMk/>
            <pc:sldMk cId="2858277977" sldId="523"/>
            <ac:cxnSpMk id="1081" creationId="{19FD2A69-51C8-4F62-BD28-8451EC4C2357}"/>
          </ac:cxnSpMkLst>
        </pc:cxnChg>
        <pc:cxnChg chg="mod">
          <ac:chgData name="Ragnhild Halvorsrud" userId="917ea340-fd63-490f-a7db-68428d24cf32" providerId="ADAL" clId="{3F26B701-AADC-4668-AAA4-FB7BA2B947B1}" dt="2020-06-19T09:18:12.801" v="5164"/>
          <ac:cxnSpMkLst>
            <pc:docMk/>
            <pc:sldMk cId="2858277977" sldId="523"/>
            <ac:cxnSpMk id="1082" creationId="{84D5DA06-F340-44F3-9EC7-B0ECEC09698E}"/>
          </ac:cxnSpMkLst>
        </pc:cxnChg>
        <pc:cxnChg chg="mod">
          <ac:chgData name="Ragnhild Halvorsrud" userId="917ea340-fd63-490f-a7db-68428d24cf32" providerId="ADAL" clId="{3F26B701-AADC-4668-AAA4-FB7BA2B947B1}" dt="2020-06-19T09:18:12.801" v="5164"/>
          <ac:cxnSpMkLst>
            <pc:docMk/>
            <pc:sldMk cId="2858277977" sldId="523"/>
            <ac:cxnSpMk id="1083" creationId="{ADC18E44-0A88-42E5-B73F-1DA10ADB5010}"/>
          </ac:cxnSpMkLst>
        </pc:cxnChg>
        <pc:cxnChg chg="mod">
          <ac:chgData name="Ragnhild Halvorsrud" userId="917ea340-fd63-490f-a7db-68428d24cf32" providerId="ADAL" clId="{3F26B701-AADC-4668-AAA4-FB7BA2B947B1}" dt="2020-06-19T09:18:12.801" v="5164"/>
          <ac:cxnSpMkLst>
            <pc:docMk/>
            <pc:sldMk cId="2858277977" sldId="523"/>
            <ac:cxnSpMk id="1084" creationId="{5B2DC565-719A-49AA-B25E-2846EA3F49A2}"/>
          </ac:cxnSpMkLst>
        </pc:cxnChg>
        <pc:cxnChg chg="mod">
          <ac:chgData name="Ragnhild Halvorsrud" userId="917ea340-fd63-490f-a7db-68428d24cf32" providerId="ADAL" clId="{3F26B701-AADC-4668-AAA4-FB7BA2B947B1}" dt="2020-06-19T09:18:12.801" v="5164"/>
          <ac:cxnSpMkLst>
            <pc:docMk/>
            <pc:sldMk cId="2858277977" sldId="523"/>
            <ac:cxnSpMk id="1085" creationId="{7E009631-AA22-48A9-98EC-FC4E5C130609}"/>
          </ac:cxnSpMkLst>
        </pc:cxnChg>
        <pc:cxnChg chg="mod">
          <ac:chgData name="Ragnhild Halvorsrud" userId="917ea340-fd63-490f-a7db-68428d24cf32" providerId="ADAL" clId="{3F26B701-AADC-4668-AAA4-FB7BA2B947B1}" dt="2020-06-19T09:18:12.801" v="5164"/>
          <ac:cxnSpMkLst>
            <pc:docMk/>
            <pc:sldMk cId="2858277977" sldId="523"/>
            <ac:cxnSpMk id="1086" creationId="{514208FA-21AE-4182-A4FD-EF5E299BCBB1}"/>
          </ac:cxnSpMkLst>
        </pc:cxnChg>
        <pc:cxnChg chg="mod">
          <ac:chgData name="Ragnhild Halvorsrud" userId="917ea340-fd63-490f-a7db-68428d24cf32" providerId="ADAL" clId="{3F26B701-AADC-4668-AAA4-FB7BA2B947B1}" dt="2020-06-19T09:18:12.801" v="5164"/>
          <ac:cxnSpMkLst>
            <pc:docMk/>
            <pc:sldMk cId="2858277977" sldId="523"/>
            <ac:cxnSpMk id="1087" creationId="{F8D7B4EA-C2CD-49A1-84BE-14C6680B02A5}"/>
          </ac:cxnSpMkLst>
        </pc:cxnChg>
        <pc:cxnChg chg="mod">
          <ac:chgData name="Ragnhild Halvorsrud" userId="917ea340-fd63-490f-a7db-68428d24cf32" providerId="ADAL" clId="{3F26B701-AADC-4668-AAA4-FB7BA2B947B1}" dt="2020-06-19T09:18:12.801" v="5164"/>
          <ac:cxnSpMkLst>
            <pc:docMk/>
            <pc:sldMk cId="2858277977" sldId="523"/>
            <ac:cxnSpMk id="1089" creationId="{8726F9CB-08BB-409E-87F6-4A20CC85A348}"/>
          </ac:cxnSpMkLst>
        </pc:cxnChg>
        <pc:cxnChg chg="mod">
          <ac:chgData name="Ragnhild Halvorsrud" userId="917ea340-fd63-490f-a7db-68428d24cf32" providerId="ADAL" clId="{3F26B701-AADC-4668-AAA4-FB7BA2B947B1}" dt="2020-06-19T09:18:12.801" v="5164"/>
          <ac:cxnSpMkLst>
            <pc:docMk/>
            <pc:sldMk cId="2858277977" sldId="523"/>
            <ac:cxnSpMk id="1093" creationId="{87E51445-41D8-4297-92C4-5F636F9EE473}"/>
          </ac:cxnSpMkLst>
        </pc:cxnChg>
        <pc:cxnChg chg="mod">
          <ac:chgData name="Ragnhild Halvorsrud" userId="917ea340-fd63-490f-a7db-68428d24cf32" providerId="ADAL" clId="{3F26B701-AADC-4668-AAA4-FB7BA2B947B1}" dt="2020-06-19T09:18:12.801" v="5164"/>
          <ac:cxnSpMkLst>
            <pc:docMk/>
            <pc:sldMk cId="2858277977" sldId="523"/>
            <ac:cxnSpMk id="1097" creationId="{42897111-7E4B-4EB7-9ACA-E8C31A63E81A}"/>
          </ac:cxnSpMkLst>
        </pc:cxnChg>
        <pc:cxnChg chg="mod">
          <ac:chgData name="Ragnhild Halvorsrud" userId="917ea340-fd63-490f-a7db-68428d24cf32" providerId="ADAL" clId="{3F26B701-AADC-4668-AAA4-FB7BA2B947B1}" dt="2020-06-19T09:18:12.801" v="5164"/>
          <ac:cxnSpMkLst>
            <pc:docMk/>
            <pc:sldMk cId="2858277977" sldId="523"/>
            <ac:cxnSpMk id="1100" creationId="{2E727E8A-7156-44E4-8E54-715DDB838BEB}"/>
          </ac:cxnSpMkLst>
        </pc:cxnChg>
        <pc:cxnChg chg="add del mod">
          <ac:chgData name="Ragnhild Halvorsrud" userId="917ea340-fd63-490f-a7db-68428d24cf32" providerId="ADAL" clId="{3F26B701-AADC-4668-AAA4-FB7BA2B947B1}" dt="2020-06-19T09:18:16.536" v="5165"/>
          <ac:cxnSpMkLst>
            <pc:docMk/>
            <pc:sldMk cId="2858277977" sldId="523"/>
            <ac:cxnSpMk id="1101" creationId="{A67FBAEB-E76B-4BD7-AE4C-2D8A7A5743A5}"/>
          </ac:cxnSpMkLst>
        </pc:cxnChg>
        <pc:cxnChg chg="add del mod">
          <ac:chgData name="Ragnhild Halvorsrud" userId="917ea340-fd63-490f-a7db-68428d24cf32" providerId="ADAL" clId="{3F26B701-AADC-4668-AAA4-FB7BA2B947B1}" dt="2020-06-19T09:18:16.536" v="5165"/>
          <ac:cxnSpMkLst>
            <pc:docMk/>
            <pc:sldMk cId="2858277977" sldId="523"/>
            <ac:cxnSpMk id="1107" creationId="{47DC9806-F691-4CCB-83C4-6D94F472E215}"/>
          </ac:cxnSpMkLst>
        </pc:cxnChg>
        <pc:cxnChg chg="add del mod">
          <ac:chgData name="Ragnhild Halvorsrud" userId="917ea340-fd63-490f-a7db-68428d24cf32" providerId="ADAL" clId="{3F26B701-AADC-4668-AAA4-FB7BA2B947B1}" dt="2020-06-19T09:18:16.536" v="5165"/>
          <ac:cxnSpMkLst>
            <pc:docMk/>
            <pc:sldMk cId="2858277977" sldId="523"/>
            <ac:cxnSpMk id="1113" creationId="{75793E31-7D55-4720-B8EA-D77694B88305}"/>
          </ac:cxnSpMkLst>
        </pc:cxnChg>
        <pc:cxnChg chg="add del mod">
          <ac:chgData name="Ragnhild Halvorsrud" userId="917ea340-fd63-490f-a7db-68428d24cf32" providerId="ADAL" clId="{3F26B701-AADC-4668-AAA4-FB7BA2B947B1}" dt="2020-06-19T09:18:16.536" v="5165"/>
          <ac:cxnSpMkLst>
            <pc:docMk/>
            <pc:sldMk cId="2858277977" sldId="523"/>
            <ac:cxnSpMk id="1119" creationId="{220B6FF0-AE45-41F6-8A53-3A1E72D37BA1}"/>
          </ac:cxnSpMkLst>
        </pc:cxnChg>
        <pc:cxnChg chg="add del mod">
          <ac:chgData name="Ragnhild Halvorsrud" userId="917ea340-fd63-490f-a7db-68428d24cf32" providerId="ADAL" clId="{3F26B701-AADC-4668-AAA4-FB7BA2B947B1}" dt="2020-06-19T09:18:16.536" v="5165"/>
          <ac:cxnSpMkLst>
            <pc:docMk/>
            <pc:sldMk cId="2858277977" sldId="523"/>
            <ac:cxnSpMk id="1129" creationId="{60406438-208F-48E8-90AB-0E0CCBC07506}"/>
          </ac:cxnSpMkLst>
        </pc:cxnChg>
        <pc:cxnChg chg="add del mod">
          <ac:chgData name="Ragnhild Halvorsrud" userId="917ea340-fd63-490f-a7db-68428d24cf32" providerId="ADAL" clId="{3F26B701-AADC-4668-AAA4-FB7BA2B947B1}" dt="2020-06-19T09:18:16.536" v="5165"/>
          <ac:cxnSpMkLst>
            <pc:docMk/>
            <pc:sldMk cId="2858277977" sldId="523"/>
            <ac:cxnSpMk id="1130" creationId="{A652F642-1F52-4FD9-A611-BB8D5F293F9A}"/>
          </ac:cxnSpMkLst>
        </pc:cxnChg>
        <pc:cxnChg chg="add del mod">
          <ac:chgData name="Ragnhild Halvorsrud" userId="917ea340-fd63-490f-a7db-68428d24cf32" providerId="ADAL" clId="{3F26B701-AADC-4668-AAA4-FB7BA2B947B1}" dt="2020-06-19T09:18:16.536" v="5165"/>
          <ac:cxnSpMkLst>
            <pc:docMk/>
            <pc:sldMk cId="2858277977" sldId="523"/>
            <ac:cxnSpMk id="1131" creationId="{AA3FA2CE-0F8D-423A-A516-401F28E618A4}"/>
          </ac:cxnSpMkLst>
        </pc:cxnChg>
        <pc:cxnChg chg="add del mod">
          <ac:chgData name="Ragnhild Halvorsrud" userId="917ea340-fd63-490f-a7db-68428d24cf32" providerId="ADAL" clId="{3F26B701-AADC-4668-AAA4-FB7BA2B947B1}" dt="2020-06-19T09:18:16.536" v="5165"/>
          <ac:cxnSpMkLst>
            <pc:docMk/>
            <pc:sldMk cId="2858277977" sldId="523"/>
            <ac:cxnSpMk id="1132" creationId="{AE839D98-7A04-4B75-AF69-58B71DA48EE8}"/>
          </ac:cxnSpMkLst>
        </pc:cxnChg>
        <pc:cxnChg chg="add del mod">
          <ac:chgData name="Ragnhild Halvorsrud" userId="917ea340-fd63-490f-a7db-68428d24cf32" providerId="ADAL" clId="{3F26B701-AADC-4668-AAA4-FB7BA2B947B1}" dt="2020-06-19T09:18:16.536" v="5165"/>
          <ac:cxnSpMkLst>
            <pc:docMk/>
            <pc:sldMk cId="2858277977" sldId="523"/>
            <ac:cxnSpMk id="1133" creationId="{A1F326C3-6B77-48D1-88B1-259470B84342}"/>
          </ac:cxnSpMkLst>
        </pc:cxnChg>
        <pc:cxnChg chg="add del mod">
          <ac:chgData name="Ragnhild Halvorsrud" userId="917ea340-fd63-490f-a7db-68428d24cf32" providerId="ADAL" clId="{3F26B701-AADC-4668-AAA4-FB7BA2B947B1}" dt="2020-06-19T09:18:16.536" v="5165"/>
          <ac:cxnSpMkLst>
            <pc:docMk/>
            <pc:sldMk cId="2858277977" sldId="523"/>
            <ac:cxnSpMk id="1134" creationId="{54822251-CBAA-4AFA-B3DD-B3ECC8B5A7EF}"/>
          </ac:cxnSpMkLst>
        </pc:cxnChg>
        <pc:cxnChg chg="add del mod">
          <ac:chgData name="Ragnhild Halvorsrud" userId="917ea340-fd63-490f-a7db-68428d24cf32" providerId="ADAL" clId="{3F26B701-AADC-4668-AAA4-FB7BA2B947B1}" dt="2020-06-19T09:18:16.536" v="5165"/>
          <ac:cxnSpMkLst>
            <pc:docMk/>
            <pc:sldMk cId="2858277977" sldId="523"/>
            <ac:cxnSpMk id="1135" creationId="{9BF3D1C7-9C39-490C-9B1E-F7C47942EB45}"/>
          </ac:cxnSpMkLst>
        </pc:cxnChg>
        <pc:cxnChg chg="add del mod">
          <ac:chgData name="Ragnhild Halvorsrud" userId="917ea340-fd63-490f-a7db-68428d24cf32" providerId="ADAL" clId="{3F26B701-AADC-4668-AAA4-FB7BA2B947B1}" dt="2020-06-19T09:18:16.536" v="5165"/>
          <ac:cxnSpMkLst>
            <pc:docMk/>
            <pc:sldMk cId="2858277977" sldId="523"/>
            <ac:cxnSpMk id="1137" creationId="{132F6814-116D-4898-9B62-D5F0DD1E2877}"/>
          </ac:cxnSpMkLst>
        </pc:cxnChg>
        <pc:cxnChg chg="add del mod">
          <ac:chgData name="Ragnhild Halvorsrud" userId="917ea340-fd63-490f-a7db-68428d24cf32" providerId="ADAL" clId="{3F26B701-AADC-4668-AAA4-FB7BA2B947B1}" dt="2020-06-19T09:18:16.536" v="5165"/>
          <ac:cxnSpMkLst>
            <pc:docMk/>
            <pc:sldMk cId="2858277977" sldId="523"/>
            <ac:cxnSpMk id="1139" creationId="{A7182CC5-9766-4C44-8C37-4E4622C270F3}"/>
          </ac:cxnSpMkLst>
        </pc:cxnChg>
        <pc:cxnChg chg="add del mod">
          <ac:chgData name="Ragnhild Halvorsrud" userId="917ea340-fd63-490f-a7db-68428d24cf32" providerId="ADAL" clId="{3F26B701-AADC-4668-AAA4-FB7BA2B947B1}" dt="2020-06-19T09:18:16.536" v="5165"/>
          <ac:cxnSpMkLst>
            <pc:docMk/>
            <pc:sldMk cId="2858277977" sldId="523"/>
            <ac:cxnSpMk id="1140" creationId="{0CD28397-2575-451F-9A8A-B1B63E5FF3C5}"/>
          </ac:cxnSpMkLst>
        </pc:cxnChg>
        <pc:cxnChg chg="add del mod">
          <ac:chgData name="Ragnhild Halvorsrud" userId="917ea340-fd63-490f-a7db-68428d24cf32" providerId="ADAL" clId="{3F26B701-AADC-4668-AAA4-FB7BA2B947B1}" dt="2020-06-19T09:18:16.536" v="5165"/>
          <ac:cxnSpMkLst>
            <pc:docMk/>
            <pc:sldMk cId="2858277977" sldId="523"/>
            <ac:cxnSpMk id="1143" creationId="{6E996D74-F27F-4D93-9B6C-9C6FBB80DD21}"/>
          </ac:cxnSpMkLst>
        </pc:cxnChg>
        <pc:cxnChg chg="add del mod">
          <ac:chgData name="Ragnhild Halvorsrud" userId="917ea340-fd63-490f-a7db-68428d24cf32" providerId="ADAL" clId="{3F26B701-AADC-4668-AAA4-FB7BA2B947B1}" dt="2020-06-19T09:18:16.536" v="5165"/>
          <ac:cxnSpMkLst>
            <pc:docMk/>
            <pc:sldMk cId="2858277977" sldId="523"/>
            <ac:cxnSpMk id="1144" creationId="{D8ABA8C0-B75E-4602-BE33-AAFDA4002404}"/>
          </ac:cxnSpMkLst>
        </pc:cxnChg>
        <pc:cxnChg chg="add del mod">
          <ac:chgData name="Ragnhild Halvorsrud" userId="917ea340-fd63-490f-a7db-68428d24cf32" providerId="ADAL" clId="{3F26B701-AADC-4668-AAA4-FB7BA2B947B1}" dt="2020-06-19T09:18:16.536" v="5165"/>
          <ac:cxnSpMkLst>
            <pc:docMk/>
            <pc:sldMk cId="2858277977" sldId="523"/>
            <ac:cxnSpMk id="1147" creationId="{7293FD68-2E8B-4E53-871A-9F71E0368C64}"/>
          </ac:cxnSpMkLst>
        </pc:cxnChg>
        <pc:cxnChg chg="add del mod">
          <ac:chgData name="Ragnhild Halvorsrud" userId="917ea340-fd63-490f-a7db-68428d24cf32" providerId="ADAL" clId="{3F26B701-AADC-4668-AAA4-FB7BA2B947B1}" dt="2020-06-19T09:18:16.536" v="5165"/>
          <ac:cxnSpMkLst>
            <pc:docMk/>
            <pc:sldMk cId="2858277977" sldId="523"/>
            <ac:cxnSpMk id="1149" creationId="{A375A636-4295-4716-BB7A-EFDEA0C7B2C4}"/>
          </ac:cxnSpMkLst>
        </pc:cxnChg>
        <pc:cxnChg chg="add del mod">
          <ac:chgData name="Ragnhild Halvorsrud" userId="917ea340-fd63-490f-a7db-68428d24cf32" providerId="ADAL" clId="{3F26B701-AADC-4668-AAA4-FB7BA2B947B1}" dt="2020-06-19T09:18:16.536" v="5165"/>
          <ac:cxnSpMkLst>
            <pc:docMk/>
            <pc:sldMk cId="2858277977" sldId="523"/>
            <ac:cxnSpMk id="1150" creationId="{362AA275-835F-494B-A708-CFBF4F43D6D6}"/>
          </ac:cxnSpMkLst>
        </pc:cxnChg>
        <pc:cxnChg chg="add del mod">
          <ac:chgData name="Ragnhild Halvorsrud" userId="917ea340-fd63-490f-a7db-68428d24cf32" providerId="ADAL" clId="{3F26B701-AADC-4668-AAA4-FB7BA2B947B1}" dt="2020-06-19T09:18:16.536" v="5165"/>
          <ac:cxnSpMkLst>
            <pc:docMk/>
            <pc:sldMk cId="2858277977" sldId="523"/>
            <ac:cxnSpMk id="1155" creationId="{4CEE0EB2-5DC4-48FE-8245-914150EBCCA2}"/>
          </ac:cxnSpMkLst>
        </pc:cxnChg>
        <pc:cxnChg chg="add del mod">
          <ac:chgData name="Ragnhild Halvorsrud" userId="917ea340-fd63-490f-a7db-68428d24cf32" providerId="ADAL" clId="{3F26B701-AADC-4668-AAA4-FB7BA2B947B1}" dt="2020-06-19T09:18:16.536" v="5165"/>
          <ac:cxnSpMkLst>
            <pc:docMk/>
            <pc:sldMk cId="2858277977" sldId="523"/>
            <ac:cxnSpMk id="1156" creationId="{995BB634-7325-4E09-ACD3-C11F2EDB8C60}"/>
          </ac:cxnSpMkLst>
        </pc:cxnChg>
        <pc:cxnChg chg="add del mod">
          <ac:chgData name="Ragnhild Halvorsrud" userId="917ea340-fd63-490f-a7db-68428d24cf32" providerId="ADAL" clId="{3F26B701-AADC-4668-AAA4-FB7BA2B947B1}" dt="2020-06-19T09:18:16.536" v="5165"/>
          <ac:cxnSpMkLst>
            <pc:docMk/>
            <pc:sldMk cId="2858277977" sldId="523"/>
            <ac:cxnSpMk id="1157" creationId="{CC114D9E-2ED1-486C-A5C0-E9B3DB2E1DEA}"/>
          </ac:cxnSpMkLst>
        </pc:cxnChg>
        <pc:cxnChg chg="add del mod">
          <ac:chgData name="Ragnhild Halvorsrud" userId="917ea340-fd63-490f-a7db-68428d24cf32" providerId="ADAL" clId="{3F26B701-AADC-4668-AAA4-FB7BA2B947B1}" dt="2020-06-19T09:18:16.536" v="5165"/>
          <ac:cxnSpMkLst>
            <pc:docMk/>
            <pc:sldMk cId="2858277977" sldId="523"/>
            <ac:cxnSpMk id="1158" creationId="{FBCB1C9E-8263-4086-8B3D-7C0B3D1C26D8}"/>
          </ac:cxnSpMkLst>
        </pc:cxnChg>
        <pc:cxnChg chg="add del mod">
          <ac:chgData name="Ragnhild Halvorsrud" userId="917ea340-fd63-490f-a7db-68428d24cf32" providerId="ADAL" clId="{3F26B701-AADC-4668-AAA4-FB7BA2B947B1}" dt="2020-06-19T09:18:16.536" v="5165"/>
          <ac:cxnSpMkLst>
            <pc:docMk/>
            <pc:sldMk cId="2858277977" sldId="523"/>
            <ac:cxnSpMk id="1160" creationId="{4D516CC4-EF4F-419F-A6B7-D7117711E65D}"/>
          </ac:cxnSpMkLst>
        </pc:cxnChg>
        <pc:cxnChg chg="add del mod">
          <ac:chgData name="Ragnhild Halvorsrud" userId="917ea340-fd63-490f-a7db-68428d24cf32" providerId="ADAL" clId="{3F26B701-AADC-4668-AAA4-FB7BA2B947B1}" dt="2020-06-19T09:18:16.536" v="5165"/>
          <ac:cxnSpMkLst>
            <pc:docMk/>
            <pc:sldMk cId="2858277977" sldId="523"/>
            <ac:cxnSpMk id="1162" creationId="{50F6BBB1-3016-4E4F-95DF-155AAD786F9C}"/>
          </ac:cxnSpMkLst>
        </pc:cxnChg>
        <pc:cxnChg chg="add del mod">
          <ac:chgData name="Ragnhild Halvorsrud" userId="917ea340-fd63-490f-a7db-68428d24cf32" providerId="ADAL" clId="{3F26B701-AADC-4668-AAA4-FB7BA2B947B1}" dt="2020-06-19T09:18:16.536" v="5165"/>
          <ac:cxnSpMkLst>
            <pc:docMk/>
            <pc:sldMk cId="2858277977" sldId="523"/>
            <ac:cxnSpMk id="1163" creationId="{C9A78F43-5044-4D5B-BC90-193E283A6272}"/>
          </ac:cxnSpMkLst>
        </pc:cxnChg>
        <pc:cxnChg chg="add del mod">
          <ac:chgData name="Ragnhild Halvorsrud" userId="917ea340-fd63-490f-a7db-68428d24cf32" providerId="ADAL" clId="{3F26B701-AADC-4668-AAA4-FB7BA2B947B1}" dt="2020-06-19T09:18:16.536" v="5165"/>
          <ac:cxnSpMkLst>
            <pc:docMk/>
            <pc:sldMk cId="2858277977" sldId="523"/>
            <ac:cxnSpMk id="1167" creationId="{8B1DFEF1-324B-4F79-9FF7-E9ED12B3EB6A}"/>
          </ac:cxnSpMkLst>
        </pc:cxnChg>
        <pc:cxnChg chg="add del mod">
          <ac:chgData name="Ragnhild Halvorsrud" userId="917ea340-fd63-490f-a7db-68428d24cf32" providerId="ADAL" clId="{3F26B701-AADC-4668-AAA4-FB7BA2B947B1}" dt="2020-06-19T09:18:16.536" v="5165"/>
          <ac:cxnSpMkLst>
            <pc:docMk/>
            <pc:sldMk cId="2858277977" sldId="523"/>
            <ac:cxnSpMk id="1171" creationId="{FBDC314B-2803-42D4-8857-5F6D7AE57906}"/>
          </ac:cxnSpMkLst>
        </pc:cxnChg>
        <pc:cxnChg chg="add del mod">
          <ac:chgData name="Ragnhild Halvorsrud" userId="917ea340-fd63-490f-a7db-68428d24cf32" providerId="ADAL" clId="{3F26B701-AADC-4668-AAA4-FB7BA2B947B1}" dt="2020-06-19T09:18:16.536" v="5165"/>
          <ac:cxnSpMkLst>
            <pc:docMk/>
            <pc:sldMk cId="2858277977" sldId="523"/>
            <ac:cxnSpMk id="1172" creationId="{4FE9C069-745F-4021-8FB0-C92E5F5E1A77}"/>
          </ac:cxnSpMkLst>
        </pc:cxnChg>
        <pc:cxnChg chg="add del mod">
          <ac:chgData name="Ragnhild Halvorsrud" userId="917ea340-fd63-490f-a7db-68428d24cf32" providerId="ADAL" clId="{3F26B701-AADC-4668-AAA4-FB7BA2B947B1}" dt="2020-06-19T09:18:16.536" v="5165"/>
          <ac:cxnSpMkLst>
            <pc:docMk/>
            <pc:sldMk cId="2858277977" sldId="523"/>
            <ac:cxnSpMk id="1173" creationId="{58C0CD83-12D2-4814-91D3-9F9FAFCEA88E}"/>
          </ac:cxnSpMkLst>
        </pc:cxnChg>
        <pc:cxnChg chg="add del mod">
          <ac:chgData name="Ragnhild Halvorsrud" userId="917ea340-fd63-490f-a7db-68428d24cf32" providerId="ADAL" clId="{3F26B701-AADC-4668-AAA4-FB7BA2B947B1}" dt="2020-06-19T09:18:16.536" v="5165"/>
          <ac:cxnSpMkLst>
            <pc:docMk/>
            <pc:sldMk cId="2858277977" sldId="523"/>
            <ac:cxnSpMk id="1176" creationId="{76F0D148-ECEA-4574-A4F8-3BFFBD898649}"/>
          </ac:cxnSpMkLst>
        </pc:cxnChg>
        <pc:cxnChg chg="add del mod">
          <ac:chgData name="Ragnhild Halvorsrud" userId="917ea340-fd63-490f-a7db-68428d24cf32" providerId="ADAL" clId="{3F26B701-AADC-4668-AAA4-FB7BA2B947B1}" dt="2020-06-19T09:18:16.536" v="5165"/>
          <ac:cxnSpMkLst>
            <pc:docMk/>
            <pc:sldMk cId="2858277977" sldId="523"/>
            <ac:cxnSpMk id="1177" creationId="{B48785A6-4C58-41F3-90AE-4677AEEDC409}"/>
          </ac:cxnSpMkLst>
        </pc:cxnChg>
        <pc:cxnChg chg="add del mod">
          <ac:chgData name="Ragnhild Halvorsrud" userId="917ea340-fd63-490f-a7db-68428d24cf32" providerId="ADAL" clId="{3F26B701-AADC-4668-AAA4-FB7BA2B947B1}" dt="2020-06-19T09:18:16.536" v="5165"/>
          <ac:cxnSpMkLst>
            <pc:docMk/>
            <pc:sldMk cId="2858277977" sldId="523"/>
            <ac:cxnSpMk id="1178" creationId="{4E847505-773A-4A6B-9E26-849C996AF6FA}"/>
          </ac:cxnSpMkLst>
        </pc:cxnChg>
        <pc:cxnChg chg="add del mod">
          <ac:chgData name="Ragnhild Halvorsrud" userId="917ea340-fd63-490f-a7db-68428d24cf32" providerId="ADAL" clId="{3F26B701-AADC-4668-AAA4-FB7BA2B947B1}" dt="2020-06-19T09:18:16.536" v="5165"/>
          <ac:cxnSpMkLst>
            <pc:docMk/>
            <pc:sldMk cId="2858277977" sldId="523"/>
            <ac:cxnSpMk id="1180" creationId="{012277F7-61D5-479B-AD35-FC7D7ED18B22}"/>
          </ac:cxnSpMkLst>
        </pc:cxnChg>
        <pc:cxnChg chg="add del mod">
          <ac:chgData name="Ragnhild Halvorsrud" userId="917ea340-fd63-490f-a7db-68428d24cf32" providerId="ADAL" clId="{3F26B701-AADC-4668-AAA4-FB7BA2B947B1}" dt="2020-06-19T09:18:16.536" v="5165"/>
          <ac:cxnSpMkLst>
            <pc:docMk/>
            <pc:sldMk cId="2858277977" sldId="523"/>
            <ac:cxnSpMk id="1181" creationId="{4BCAC1F6-B05B-4C5E-953E-9B5F92B5DBF1}"/>
          </ac:cxnSpMkLst>
        </pc:cxnChg>
        <pc:cxnChg chg="add del mod">
          <ac:chgData name="Ragnhild Halvorsrud" userId="917ea340-fd63-490f-a7db-68428d24cf32" providerId="ADAL" clId="{3F26B701-AADC-4668-AAA4-FB7BA2B947B1}" dt="2020-06-19T09:18:16.536" v="5165"/>
          <ac:cxnSpMkLst>
            <pc:docMk/>
            <pc:sldMk cId="2858277977" sldId="523"/>
            <ac:cxnSpMk id="1183" creationId="{145AE5D8-366E-4A66-ABBD-CBAE2DB5377E}"/>
          </ac:cxnSpMkLst>
        </pc:cxnChg>
        <pc:cxnChg chg="add del mod">
          <ac:chgData name="Ragnhild Halvorsrud" userId="917ea340-fd63-490f-a7db-68428d24cf32" providerId="ADAL" clId="{3F26B701-AADC-4668-AAA4-FB7BA2B947B1}" dt="2020-06-19T09:18:16.536" v="5165"/>
          <ac:cxnSpMkLst>
            <pc:docMk/>
            <pc:sldMk cId="2858277977" sldId="523"/>
            <ac:cxnSpMk id="1187" creationId="{7B71FAE1-BDC8-4AE0-A44E-E040ED8E2934}"/>
          </ac:cxnSpMkLst>
        </pc:cxnChg>
        <pc:cxnChg chg="add del mod">
          <ac:chgData name="Ragnhild Halvorsrud" userId="917ea340-fd63-490f-a7db-68428d24cf32" providerId="ADAL" clId="{3F26B701-AADC-4668-AAA4-FB7BA2B947B1}" dt="2020-06-19T09:18:16.536" v="5165"/>
          <ac:cxnSpMkLst>
            <pc:docMk/>
            <pc:sldMk cId="2858277977" sldId="523"/>
            <ac:cxnSpMk id="1188" creationId="{557ABA19-0F7A-48B2-9B2A-7D7AD8FB131D}"/>
          </ac:cxnSpMkLst>
        </pc:cxnChg>
        <pc:cxnChg chg="add del mod">
          <ac:chgData name="Ragnhild Halvorsrud" userId="917ea340-fd63-490f-a7db-68428d24cf32" providerId="ADAL" clId="{3F26B701-AADC-4668-AAA4-FB7BA2B947B1}" dt="2020-06-19T09:18:16.536" v="5165"/>
          <ac:cxnSpMkLst>
            <pc:docMk/>
            <pc:sldMk cId="2858277977" sldId="523"/>
            <ac:cxnSpMk id="1190" creationId="{E8A16313-D92C-43AF-9A11-E12928950350}"/>
          </ac:cxnSpMkLst>
        </pc:cxnChg>
        <pc:cxnChg chg="add del mod">
          <ac:chgData name="Ragnhild Halvorsrud" userId="917ea340-fd63-490f-a7db-68428d24cf32" providerId="ADAL" clId="{3F26B701-AADC-4668-AAA4-FB7BA2B947B1}" dt="2020-06-19T09:18:16.536" v="5165"/>
          <ac:cxnSpMkLst>
            <pc:docMk/>
            <pc:sldMk cId="2858277977" sldId="523"/>
            <ac:cxnSpMk id="1192" creationId="{7509F89A-910B-4DBC-AC26-5DE2C50ADFF7}"/>
          </ac:cxnSpMkLst>
        </pc:cxnChg>
        <pc:cxnChg chg="add del mod">
          <ac:chgData name="Ragnhild Halvorsrud" userId="917ea340-fd63-490f-a7db-68428d24cf32" providerId="ADAL" clId="{3F26B701-AADC-4668-AAA4-FB7BA2B947B1}" dt="2020-06-19T09:18:16.536" v="5165"/>
          <ac:cxnSpMkLst>
            <pc:docMk/>
            <pc:sldMk cId="2858277977" sldId="523"/>
            <ac:cxnSpMk id="1196" creationId="{0EBA8D81-8B5F-4759-8593-D1B2838059A6}"/>
          </ac:cxnSpMkLst>
        </pc:cxnChg>
        <pc:cxnChg chg="add del mod">
          <ac:chgData name="Ragnhild Halvorsrud" userId="917ea340-fd63-490f-a7db-68428d24cf32" providerId="ADAL" clId="{3F26B701-AADC-4668-AAA4-FB7BA2B947B1}" dt="2020-06-19T09:18:16.536" v="5165"/>
          <ac:cxnSpMkLst>
            <pc:docMk/>
            <pc:sldMk cId="2858277977" sldId="523"/>
            <ac:cxnSpMk id="1198" creationId="{74A18C7E-36CC-472B-9ECE-D6122609E652}"/>
          </ac:cxnSpMkLst>
        </pc:cxnChg>
        <pc:cxnChg chg="add del mod">
          <ac:chgData name="Ragnhild Halvorsrud" userId="917ea340-fd63-490f-a7db-68428d24cf32" providerId="ADAL" clId="{3F26B701-AADC-4668-AAA4-FB7BA2B947B1}" dt="2020-06-19T09:18:16.536" v="5165"/>
          <ac:cxnSpMkLst>
            <pc:docMk/>
            <pc:sldMk cId="2858277977" sldId="523"/>
            <ac:cxnSpMk id="1199" creationId="{3779E8AB-25F9-459F-BCE0-03417781097A}"/>
          </ac:cxnSpMkLst>
        </pc:cxnChg>
        <pc:cxnChg chg="add del mod">
          <ac:chgData name="Ragnhild Halvorsrud" userId="917ea340-fd63-490f-a7db-68428d24cf32" providerId="ADAL" clId="{3F26B701-AADC-4668-AAA4-FB7BA2B947B1}" dt="2020-06-19T09:18:16.536" v="5165"/>
          <ac:cxnSpMkLst>
            <pc:docMk/>
            <pc:sldMk cId="2858277977" sldId="523"/>
            <ac:cxnSpMk id="1200" creationId="{C3EA35B9-9C3E-4683-8EA0-D8AB0B4980C2}"/>
          </ac:cxnSpMkLst>
        </pc:cxnChg>
        <pc:cxnChg chg="add del mod">
          <ac:chgData name="Ragnhild Halvorsrud" userId="917ea340-fd63-490f-a7db-68428d24cf32" providerId="ADAL" clId="{3F26B701-AADC-4668-AAA4-FB7BA2B947B1}" dt="2020-06-19T09:18:16.536" v="5165"/>
          <ac:cxnSpMkLst>
            <pc:docMk/>
            <pc:sldMk cId="2858277977" sldId="523"/>
            <ac:cxnSpMk id="1203" creationId="{93F0C866-655F-4CFD-BEAF-EC02BC465FB4}"/>
          </ac:cxnSpMkLst>
        </pc:cxnChg>
        <pc:cxnChg chg="add del mod">
          <ac:chgData name="Ragnhild Halvorsrud" userId="917ea340-fd63-490f-a7db-68428d24cf32" providerId="ADAL" clId="{3F26B701-AADC-4668-AAA4-FB7BA2B947B1}" dt="2020-06-19T09:18:16.536" v="5165"/>
          <ac:cxnSpMkLst>
            <pc:docMk/>
            <pc:sldMk cId="2858277977" sldId="523"/>
            <ac:cxnSpMk id="1204" creationId="{60027894-74FC-4C1D-9B16-60E29D6CD3B0}"/>
          </ac:cxnSpMkLst>
        </pc:cxnChg>
        <pc:cxnChg chg="add del mod">
          <ac:chgData name="Ragnhild Halvorsrud" userId="917ea340-fd63-490f-a7db-68428d24cf32" providerId="ADAL" clId="{3F26B701-AADC-4668-AAA4-FB7BA2B947B1}" dt="2020-06-19T09:18:16.536" v="5165"/>
          <ac:cxnSpMkLst>
            <pc:docMk/>
            <pc:sldMk cId="2858277977" sldId="523"/>
            <ac:cxnSpMk id="1205" creationId="{58B14BA4-9BFF-4882-8750-5FED3B8D6318}"/>
          </ac:cxnSpMkLst>
        </pc:cxnChg>
        <pc:cxnChg chg="add del mod">
          <ac:chgData name="Ragnhild Halvorsrud" userId="917ea340-fd63-490f-a7db-68428d24cf32" providerId="ADAL" clId="{3F26B701-AADC-4668-AAA4-FB7BA2B947B1}" dt="2020-06-19T09:18:16.536" v="5165"/>
          <ac:cxnSpMkLst>
            <pc:docMk/>
            <pc:sldMk cId="2858277977" sldId="523"/>
            <ac:cxnSpMk id="1206" creationId="{D25A2390-F281-49E9-99E7-28FB98751C0D}"/>
          </ac:cxnSpMkLst>
        </pc:cxnChg>
        <pc:cxnChg chg="add del mod">
          <ac:chgData name="Ragnhild Halvorsrud" userId="917ea340-fd63-490f-a7db-68428d24cf32" providerId="ADAL" clId="{3F26B701-AADC-4668-AAA4-FB7BA2B947B1}" dt="2020-06-19T09:18:16.536" v="5165"/>
          <ac:cxnSpMkLst>
            <pc:docMk/>
            <pc:sldMk cId="2858277977" sldId="523"/>
            <ac:cxnSpMk id="1207" creationId="{9F58B469-D726-47CC-BB46-B063D2ED257C}"/>
          </ac:cxnSpMkLst>
        </pc:cxnChg>
        <pc:cxnChg chg="add del mod">
          <ac:chgData name="Ragnhild Halvorsrud" userId="917ea340-fd63-490f-a7db-68428d24cf32" providerId="ADAL" clId="{3F26B701-AADC-4668-AAA4-FB7BA2B947B1}" dt="2020-06-19T09:18:16.536" v="5165"/>
          <ac:cxnSpMkLst>
            <pc:docMk/>
            <pc:sldMk cId="2858277977" sldId="523"/>
            <ac:cxnSpMk id="1208" creationId="{AC6898CA-072E-4D7A-A2A9-CB41F4FDB279}"/>
          </ac:cxnSpMkLst>
        </pc:cxnChg>
        <pc:cxnChg chg="add del mod">
          <ac:chgData name="Ragnhild Halvorsrud" userId="917ea340-fd63-490f-a7db-68428d24cf32" providerId="ADAL" clId="{3F26B701-AADC-4668-AAA4-FB7BA2B947B1}" dt="2020-06-19T09:18:16.536" v="5165"/>
          <ac:cxnSpMkLst>
            <pc:docMk/>
            <pc:sldMk cId="2858277977" sldId="523"/>
            <ac:cxnSpMk id="1209" creationId="{B157727E-FDA2-464D-A6F5-034D47B7D854}"/>
          </ac:cxnSpMkLst>
        </pc:cxnChg>
        <pc:cxnChg chg="add del mod">
          <ac:chgData name="Ragnhild Halvorsrud" userId="917ea340-fd63-490f-a7db-68428d24cf32" providerId="ADAL" clId="{3F26B701-AADC-4668-AAA4-FB7BA2B947B1}" dt="2020-06-19T09:18:16.536" v="5165"/>
          <ac:cxnSpMkLst>
            <pc:docMk/>
            <pc:sldMk cId="2858277977" sldId="523"/>
            <ac:cxnSpMk id="1210" creationId="{656F4AD4-BF1B-4313-A3D3-5B84C294C5D9}"/>
          </ac:cxnSpMkLst>
        </pc:cxnChg>
        <pc:cxnChg chg="add del mod">
          <ac:chgData name="Ragnhild Halvorsrud" userId="917ea340-fd63-490f-a7db-68428d24cf32" providerId="ADAL" clId="{3F26B701-AADC-4668-AAA4-FB7BA2B947B1}" dt="2020-06-19T09:18:16.536" v="5165"/>
          <ac:cxnSpMkLst>
            <pc:docMk/>
            <pc:sldMk cId="2858277977" sldId="523"/>
            <ac:cxnSpMk id="1211" creationId="{E40ADD06-47E5-4888-87E2-58B3D7D481C0}"/>
          </ac:cxnSpMkLst>
        </pc:cxnChg>
        <pc:cxnChg chg="add del mod">
          <ac:chgData name="Ragnhild Halvorsrud" userId="917ea340-fd63-490f-a7db-68428d24cf32" providerId="ADAL" clId="{3F26B701-AADC-4668-AAA4-FB7BA2B947B1}" dt="2020-06-19T09:18:16.536" v="5165"/>
          <ac:cxnSpMkLst>
            <pc:docMk/>
            <pc:sldMk cId="2858277977" sldId="523"/>
            <ac:cxnSpMk id="1212" creationId="{37D3F541-D568-481A-85D2-EA6947A785D0}"/>
          </ac:cxnSpMkLst>
        </pc:cxnChg>
        <pc:cxnChg chg="add del mod">
          <ac:chgData name="Ragnhild Halvorsrud" userId="917ea340-fd63-490f-a7db-68428d24cf32" providerId="ADAL" clId="{3F26B701-AADC-4668-AAA4-FB7BA2B947B1}" dt="2020-06-19T09:18:16.536" v="5165"/>
          <ac:cxnSpMkLst>
            <pc:docMk/>
            <pc:sldMk cId="2858277977" sldId="523"/>
            <ac:cxnSpMk id="1213" creationId="{53633EBF-4EF0-48BA-8DA5-617DA74D6FCE}"/>
          </ac:cxnSpMkLst>
        </pc:cxnChg>
        <pc:cxnChg chg="mod">
          <ac:chgData name="Ragnhild Halvorsrud" userId="917ea340-fd63-490f-a7db-68428d24cf32" providerId="ADAL" clId="{3F26B701-AADC-4668-AAA4-FB7BA2B947B1}" dt="2020-06-19T09:18:16.638" v="5166"/>
          <ac:cxnSpMkLst>
            <pc:docMk/>
            <pc:sldMk cId="2858277977" sldId="523"/>
            <ac:cxnSpMk id="1218" creationId="{DE74E375-28E2-4ED8-A3EB-B223761511FE}"/>
          </ac:cxnSpMkLst>
        </pc:cxnChg>
        <pc:cxnChg chg="mod">
          <ac:chgData name="Ragnhild Halvorsrud" userId="917ea340-fd63-490f-a7db-68428d24cf32" providerId="ADAL" clId="{3F26B701-AADC-4668-AAA4-FB7BA2B947B1}" dt="2020-06-19T09:18:16.638" v="5166"/>
          <ac:cxnSpMkLst>
            <pc:docMk/>
            <pc:sldMk cId="2858277977" sldId="523"/>
            <ac:cxnSpMk id="1227" creationId="{6A1BC1D0-4120-49EE-96E1-C923A21AAC36}"/>
          </ac:cxnSpMkLst>
        </pc:cxnChg>
        <pc:cxnChg chg="mod">
          <ac:chgData name="Ragnhild Halvorsrud" userId="917ea340-fd63-490f-a7db-68428d24cf32" providerId="ADAL" clId="{3F26B701-AADC-4668-AAA4-FB7BA2B947B1}" dt="2020-06-19T09:18:16.638" v="5166"/>
          <ac:cxnSpMkLst>
            <pc:docMk/>
            <pc:sldMk cId="2858277977" sldId="523"/>
            <ac:cxnSpMk id="1236" creationId="{EE3243B7-EB82-48D3-A3C9-66BD49194F2A}"/>
          </ac:cxnSpMkLst>
        </pc:cxnChg>
        <pc:cxnChg chg="mod">
          <ac:chgData name="Ragnhild Halvorsrud" userId="917ea340-fd63-490f-a7db-68428d24cf32" providerId="ADAL" clId="{3F26B701-AADC-4668-AAA4-FB7BA2B947B1}" dt="2020-06-19T09:18:16.638" v="5166"/>
          <ac:cxnSpMkLst>
            <pc:docMk/>
            <pc:sldMk cId="2858277977" sldId="523"/>
            <ac:cxnSpMk id="1245" creationId="{BE179481-003C-4E52-9A72-63313A4F3ADD}"/>
          </ac:cxnSpMkLst>
        </pc:cxnChg>
        <pc:cxnChg chg="mod">
          <ac:chgData name="Ragnhild Halvorsrud" userId="917ea340-fd63-490f-a7db-68428d24cf32" providerId="ADAL" clId="{3F26B701-AADC-4668-AAA4-FB7BA2B947B1}" dt="2020-06-19T09:18:16.638" v="5166"/>
          <ac:cxnSpMkLst>
            <pc:docMk/>
            <pc:sldMk cId="2858277977" sldId="523"/>
            <ac:cxnSpMk id="1254" creationId="{C2EE1AA4-A9C0-4B45-9812-4F07240B9FEE}"/>
          </ac:cxnSpMkLst>
        </pc:cxnChg>
        <pc:cxnChg chg="mod">
          <ac:chgData name="Ragnhild Halvorsrud" userId="917ea340-fd63-490f-a7db-68428d24cf32" providerId="ADAL" clId="{3F26B701-AADC-4668-AAA4-FB7BA2B947B1}" dt="2020-06-19T09:18:16.638" v="5166"/>
          <ac:cxnSpMkLst>
            <pc:docMk/>
            <pc:sldMk cId="2858277977" sldId="523"/>
            <ac:cxnSpMk id="1263" creationId="{F1E13372-E980-485C-94FF-7B68D02B2D0C}"/>
          </ac:cxnSpMkLst>
        </pc:cxnChg>
        <pc:cxnChg chg="mod">
          <ac:chgData name="Ragnhild Halvorsrud" userId="917ea340-fd63-490f-a7db-68428d24cf32" providerId="ADAL" clId="{3F26B701-AADC-4668-AAA4-FB7BA2B947B1}" dt="2020-06-19T09:18:16.638" v="5166"/>
          <ac:cxnSpMkLst>
            <pc:docMk/>
            <pc:sldMk cId="2858277977" sldId="523"/>
            <ac:cxnSpMk id="1278" creationId="{3EDB00F9-2762-4F10-A95D-90BCF6989B1E}"/>
          </ac:cxnSpMkLst>
        </pc:cxnChg>
        <pc:cxnChg chg="mod">
          <ac:chgData name="Ragnhild Halvorsrud" userId="917ea340-fd63-490f-a7db-68428d24cf32" providerId="ADAL" clId="{3F26B701-AADC-4668-AAA4-FB7BA2B947B1}" dt="2020-06-19T09:18:16.638" v="5166"/>
          <ac:cxnSpMkLst>
            <pc:docMk/>
            <pc:sldMk cId="2858277977" sldId="523"/>
            <ac:cxnSpMk id="1279" creationId="{F4C741B8-1D14-4181-B0E9-FE365790A728}"/>
          </ac:cxnSpMkLst>
        </pc:cxnChg>
        <pc:cxnChg chg="mod">
          <ac:chgData name="Ragnhild Halvorsrud" userId="917ea340-fd63-490f-a7db-68428d24cf32" providerId="ADAL" clId="{3F26B701-AADC-4668-AAA4-FB7BA2B947B1}" dt="2020-06-19T09:18:16.638" v="5166"/>
          <ac:cxnSpMkLst>
            <pc:docMk/>
            <pc:sldMk cId="2858277977" sldId="523"/>
            <ac:cxnSpMk id="1280" creationId="{33AA8D61-5331-4909-B14E-6D1C25B9DB08}"/>
          </ac:cxnSpMkLst>
        </pc:cxnChg>
        <pc:cxnChg chg="mod">
          <ac:chgData name="Ragnhild Halvorsrud" userId="917ea340-fd63-490f-a7db-68428d24cf32" providerId="ADAL" clId="{3F26B701-AADC-4668-AAA4-FB7BA2B947B1}" dt="2020-06-19T09:18:16.638" v="5166"/>
          <ac:cxnSpMkLst>
            <pc:docMk/>
            <pc:sldMk cId="2858277977" sldId="523"/>
            <ac:cxnSpMk id="1281" creationId="{330C8AC4-9060-4CA9-BAF4-48ED9A78A967}"/>
          </ac:cxnSpMkLst>
        </pc:cxnChg>
        <pc:cxnChg chg="mod">
          <ac:chgData name="Ragnhild Halvorsrud" userId="917ea340-fd63-490f-a7db-68428d24cf32" providerId="ADAL" clId="{3F26B701-AADC-4668-AAA4-FB7BA2B947B1}" dt="2020-06-19T09:18:16.638" v="5166"/>
          <ac:cxnSpMkLst>
            <pc:docMk/>
            <pc:sldMk cId="2858277977" sldId="523"/>
            <ac:cxnSpMk id="1282" creationId="{E1B5CCBD-3DE5-47F4-889F-2CE0C627C76B}"/>
          </ac:cxnSpMkLst>
        </pc:cxnChg>
        <pc:cxnChg chg="mod">
          <ac:chgData name="Ragnhild Halvorsrud" userId="917ea340-fd63-490f-a7db-68428d24cf32" providerId="ADAL" clId="{3F26B701-AADC-4668-AAA4-FB7BA2B947B1}" dt="2020-06-19T09:18:16.638" v="5166"/>
          <ac:cxnSpMkLst>
            <pc:docMk/>
            <pc:sldMk cId="2858277977" sldId="523"/>
            <ac:cxnSpMk id="1283" creationId="{72205335-C79B-42BD-B57B-C6BC1C1270F0}"/>
          </ac:cxnSpMkLst>
        </pc:cxnChg>
        <pc:cxnChg chg="mod">
          <ac:chgData name="Ragnhild Halvorsrud" userId="917ea340-fd63-490f-a7db-68428d24cf32" providerId="ADAL" clId="{3F26B701-AADC-4668-AAA4-FB7BA2B947B1}" dt="2020-06-19T09:18:16.638" v="5166"/>
          <ac:cxnSpMkLst>
            <pc:docMk/>
            <pc:sldMk cId="2858277977" sldId="523"/>
            <ac:cxnSpMk id="1284" creationId="{B32241F2-68E6-43BC-9D90-CDD68481B36A}"/>
          </ac:cxnSpMkLst>
        </pc:cxnChg>
        <pc:cxnChg chg="mod">
          <ac:chgData name="Ragnhild Halvorsrud" userId="917ea340-fd63-490f-a7db-68428d24cf32" providerId="ADAL" clId="{3F26B701-AADC-4668-AAA4-FB7BA2B947B1}" dt="2020-06-19T09:18:16.638" v="5166"/>
          <ac:cxnSpMkLst>
            <pc:docMk/>
            <pc:sldMk cId="2858277977" sldId="523"/>
            <ac:cxnSpMk id="1285" creationId="{5D5C00C8-CCFB-42EA-97B7-18D6AA38AA27}"/>
          </ac:cxnSpMkLst>
        </pc:cxnChg>
        <pc:cxnChg chg="mod">
          <ac:chgData name="Ragnhild Halvorsrud" userId="917ea340-fd63-490f-a7db-68428d24cf32" providerId="ADAL" clId="{3F26B701-AADC-4668-AAA4-FB7BA2B947B1}" dt="2020-06-19T09:18:16.638" v="5166"/>
          <ac:cxnSpMkLst>
            <pc:docMk/>
            <pc:sldMk cId="2858277977" sldId="523"/>
            <ac:cxnSpMk id="1286" creationId="{CD0DD54F-870E-485F-8B00-A6CDBAF051FD}"/>
          </ac:cxnSpMkLst>
        </pc:cxnChg>
        <pc:cxnChg chg="mod">
          <ac:chgData name="Ragnhild Halvorsrud" userId="917ea340-fd63-490f-a7db-68428d24cf32" providerId="ADAL" clId="{3F26B701-AADC-4668-AAA4-FB7BA2B947B1}" dt="2020-06-19T09:18:16.638" v="5166"/>
          <ac:cxnSpMkLst>
            <pc:docMk/>
            <pc:sldMk cId="2858277977" sldId="523"/>
            <ac:cxnSpMk id="1287" creationId="{C495DE5A-1468-4F08-A9EE-9C52F99C5B68}"/>
          </ac:cxnSpMkLst>
        </pc:cxnChg>
        <pc:cxnChg chg="add del mod">
          <ac:chgData name="Ragnhild Halvorsrud" userId="917ea340-fd63-490f-a7db-68428d24cf32" providerId="ADAL" clId="{3F26B701-AADC-4668-AAA4-FB7BA2B947B1}" dt="2020-06-19T09:18:41.401" v="5169"/>
          <ac:cxnSpMkLst>
            <pc:docMk/>
            <pc:sldMk cId="2858277977" sldId="523"/>
            <ac:cxnSpMk id="1288" creationId="{CF3BEF59-A8E7-4899-A29B-46C51E4EED8D}"/>
          </ac:cxnSpMkLst>
        </pc:cxnChg>
        <pc:cxnChg chg="add del mod">
          <ac:chgData name="Ragnhild Halvorsrud" userId="917ea340-fd63-490f-a7db-68428d24cf32" providerId="ADAL" clId="{3F26B701-AADC-4668-AAA4-FB7BA2B947B1}" dt="2020-06-19T09:18:41.401" v="5169"/>
          <ac:cxnSpMkLst>
            <pc:docMk/>
            <pc:sldMk cId="2858277977" sldId="523"/>
            <ac:cxnSpMk id="1295" creationId="{B958E2A8-B1CF-4DCB-B135-C54774B7CFAA}"/>
          </ac:cxnSpMkLst>
        </pc:cxnChg>
        <pc:cxnChg chg="add del mod">
          <ac:chgData name="Ragnhild Halvorsrud" userId="917ea340-fd63-490f-a7db-68428d24cf32" providerId="ADAL" clId="{3F26B701-AADC-4668-AAA4-FB7BA2B947B1}" dt="2020-06-19T09:18:41.401" v="5169"/>
          <ac:cxnSpMkLst>
            <pc:docMk/>
            <pc:sldMk cId="2858277977" sldId="523"/>
            <ac:cxnSpMk id="1302" creationId="{B7338269-4BC3-4889-888A-43AF5AE0819D}"/>
          </ac:cxnSpMkLst>
        </pc:cxnChg>
        <pc:cxnChg chg="add del mod">
          <ac:chgData name="Ragnhild Halvorsrud" userId="917ea340-fd63-490f-a7db-68428d24cf32" providerId="ADAL" clId="{3F26B701-AADC-4668-AAA4-FB7BA2B947B1}" dt="2020-06-19T09:18:41.401" v="5169"/>
          <ac:cxnSpMkLst>
            <pc:docMk/>
            <pc:sldMk cId="2858277977" sldId="523"/>
            <ac:cxnSpMk id="1309" creationId="{91F15C4A-10F1-41B0-AAC6-99A6C298D612}"/>
          </ac:cxnSpMkLst>
        </pc:cxnChg>
        <pc:cxnChg chg="add del mod">
          <ac:chgData name="Ragnhild Halvorsrud" userId="917ea340-fd63-490f-a7db-68428d24cf32" providerId="ADAL" clId="{3F26B701-AADC-4668-AAA4-FB7BA2B947B1}" dt="2020-06-19T09:18:41.401" v="5169"/>
          <ac:cxnSpMkLst>
            <pc:docMk/>
            <pc:sldMk cId="2858277977" sldId="523"/>
            <ac:cxnSpMk id="1316" creationId="{0E744016-3E73-41DC-B690-DD475001EE5C}"/>
          </ac:cxnSpMkLst>
        </pc:cxnChg>
        <pc:cxnChg chg="add del mod">
          <ac:chgData name="Ragnhild Halvorsrud" userId="917ea340-fd63-490f-a7db-68428d24cf32" providerId="ADAL" clId="{3F26B701-AADC-4668-AAA4-FB7BA2B947B1}" dt="2020-06-19T09:18:41.401" v="5169"/>
          <ac:cxnSpMkLst>
            <pc:docMk/>
            <pc:sldMk cId="2858277977" sldId="523"/>
            <ac:cxnSpMk id="1328" creationId="{0AB5B0C2-ABBB-42D6-A8CF-27D6EAE2DD36}"/>
          </ac:cxnSpMkLst>
        </pc:cxnChg>
        <pc:cxnChg chg="add del mod">
          <ac:chgData name="Ragnhild Halvorsrud" userId="917ea340-fd63-490f-a7db-68428d24cf32" providerId="ADAL" clId="{3F26B701-AADC-4668-AAA4-FB7BA2B947B1}" dt="2020-06-19T09:18:41.401" v="5169"/>
          <ac:cxnSpMkLst>
            <pc:docMk/>
            <pc:sldMk cId="2858277977" sldId="523"/>
            <ac:cxnSpMk id="1329" creationId="{035BDCA2-6193-4579-93D4-1F783DB8A422}"/>
          </ac:cxnSpMkLst>
        </pc:cxnChg>
        <pc:cxnChg chg="add del mod">
          <ac:chgData name="Ragnhild Halvorsrud" userId="917ea340-fd63-490f-a7db-68428d24cf32" providerId="ADAL" clId="{3F26B701-AADC-4668-AAA4-FB7BA2B947B1}" dt="2020-06-19T09:18:41.401" v="5169"/>
          <ac:cxnSpMkLst>
            <pc:docMk/>
            <pc:sldMk cId="2858277977" sldId="523"/>
            <ac:cxnSpMk id="1330" creationId="{8B11B18D-BBF6-49E1-BBD2-1A7D4575BEC1}"/>
          </ac:cxnSpMkLst>
        </pc:cxnChg>
        <pc:cxnChg chg="add del mod">
          <ac:chgData name="Ragnhild Halvorsrud" userId="917ea340-fd63-490f-a7db-68428d24cf32" providerId="ADAL" clId="{3F26B701-AADC-4668-AAA4-FB7BA2B947B1}" dt="2020-06-19T09:18:41.401" v="5169"/>
          <ac:cxnSpMkLst>
            <pc:docMk/>
            <pc:sldMk cId="2858277977" sldId="523"/>
            <ac:cxnSpMk id="1331" creationId="{639EF17C-509E-4AA6-ADC2-CBC9FDBF903C}"/>
          </ac:cxnSpMkLst>
        </pc:cxnChg>
        <pc:cxnChg chg="add del mod">
          <ac:chgData name="Ragnhild Halvorsrud" userId="917ea340-fd63-490f-a7db-68428d24cf32" providerId="ADAL" clId="{3F26B701-AADC-4668-AAA4-FB7BA2B947B1}" dt="2020-06-19T09:18:41.401" v="5169"/>
          <ac:cxnSpMkLst>
            <pc:docMk/>
            <pc:sldMk cId="2858277977" sldId="523"/>
            <ac:cxnSpMk id="1332" creationId="{489E7861-95D0-4BA6-827E-50CD335C5900}"/>
          </ac:cxnSpMkLst>
        </pc:cxnChg>
        <pc:cxnChg chg="add del mod">
          <ac:chgData name="Ragnhild Halvorsrud" userId="917ea340-fd63-490f-a7db-68428d24cf32" providerId="ADAL" clId="{3F26B701-AADC-4668-AAA4-FB7BA2B947B1}" dt="2020-06-19T09:18:41.401" v="5169"/>
          <ac:cxnSpMkLst>
            <pc:docMk/>
            <pc:sldMk cId="2858277977" sldId="523"/>
            <ac:cxnSpMk id="1333" creationId="{3323E9E6-5FCD-42F4-9FE2-8B59AAFCDF25}"/>
          </ac:cxnSpMkLst>
        </pc:cxnChg>
        <pc:cxnChg chg="add del mod">
          <ac:chgData name="Ragnhild Halvorsrud" userId="917ea340-fd63-490f-a7db-68428d24cf32" providerId="ADAL" clId="{3F26B701-AADC-4668-AAA4-FB7BA2B947B1}" dt="2020-06-19T09:18:41.401" v="5169"/>
          <ac:cxnSpMkLst>
            <pc:docMk/>
            <pc:sldMk cId="2858277977" sldId="523"/>
            <ac:cxnSpMk id="1334" creationId="{6FAEC79C-52B9-44DD-AF16-A95F7BCD6975}"/>
          </ac:cxnSpMkLst>
        </pc:cxnChg>
        <pc:cxnChg chg="add del mod">
          <ac:chgData name="Ragnhild Halvorsrud" userId="917ea340-fd63-490f-a7db-68428d24cf32" providerId="ADAL" clId="{3F26B701-AADC-4668-AAA4-FB7BA2B947B1}" dt="2020-06-19T09:18:41.401" v="5169"/>
          <ac:cxnSpMkLst>
            <pc:docMk/>
            <pc:sldMk cId="2858277977" sldId="523"/>
            <ac:cxnSpMk id="1335" creationId="{6B45D18C-C0A8-47F4-A1F3-33DB306C35AC}"/>
          </ac:cxnSpMkLst>
        </pc:cxnChg>
        <pc:cxnChg chg="mod">
          <ac:chgData name="Ragnhild Halvorsrud" userId="917ea340-fd63-490f-a7db-68428d24cf32" providerId="ADAL" clId="{3F26B701-AADC-4668-AAA4-FB7BA2B947B1}" dt="2020-06-19T09:18:16.638" v="5166"/>
          <ac:cxnSpMkLst>
            <pc:docMk/>
            <pc:sldMk cId="2858277977" sldId="523"/>
            <ac:cxnSpMk id="1337" creationId="{E51E7BA0-C6AC-42A8-9034-97E54DD6BF3A}"/>
          </ac:cxnSpMkLst>
        </pc:cxnChg>
        <pc:cxnChg chg="mod">
          <ac:chgData name="Ragnhild Halvorsrud" userId="917ea340-fd63-490f-a7db-68428d24cf32" providerId="ADAL" clId="{3F26B701-AADC-4668-AAA4-FB7BA2B947B1}" dt="2020-06-19T09:18:16.638" v="5166"/>
          <ac:cxnSpMkLst>
            <pc:docMk/>
            <pc:sldMk cId="2858277977" sldId="523"/>
            <ac:cxnSpMk id="1345" creationId="{03A238F6-EEF7-4B8B-9F51-7B3E792308A7}"/>
          </ac:cxnSpMkLst>
        </pc:cxnChg>
        <pc:cxnChg chg="mod">
          <ac:chgData name="Ragnhild Halvorsrud" userId="917ea340-fd63-490f-a7db-68428d24cf32" providerId="ADAL" clId="{3F26B701-AADC-4668-AAA4-FB7BA2B947B1}" dt="2020-06-19T09:18:16.638" v="5166"/>
          <ac:cxnSpMkLst>
            <pc:docMk/>
            <pc:sldMk cId="2858277977" sldId="523"/>
            <ac:cxnSpMk id="1353" creationId="{8249FBD5-1AE8-42E8-B730-6F489AD8928E}"/>
          </ac:cxnSpMkLst>
        </pc:cxnChg>
        <pc:cxnChg chg="mod">
          <ac:chgData name="Ragnhild Halvorsrud" userId="917ea340-fd63-490f-a7db-68428d24cf32" providerId="ADAL" clId="{3F26B701-AADC-4668-AAA4-FB7BA2B947B1}" dt="2020-06-19T09:18:16.638" v="5166"/>
          <ac:cxnSpMkLst>
            <pc:docMk/>
            <pc:sldMk cId="2858277977" sldId="523"/>
            <ac:cxnSpMk id="1361" creationId="{B9D97F48-CE20-4C77-B48D-F97B8A4B6FCF}"/>
          </ac:cxnSpMkLst>
        </pc:cxnChg>
        <pc:cxnChg chg="mod">
          <ac:chgData name="Ragnhild Halvorsrud" userId="917ea340-fd63-490f-a7db-68428d24cf32" providerId="ADAL" clId="{3F26B701-AADC-4668-AAA4-FB7BA2B947B1}" dt="2020-06-19T09:18:16.638" v="5166"/>
          <ac:cxnSpMkLst>
            <pc:docMk/>
            <pc:sldMk cId="2858277977" sldId="523"/>
            <ac:cxnSpMk id="1369" creationId="{02709040-7901-477D-B208-D4DCC0866FBA}"/>
          </ac:cxnSpMkLst>
        </pc:cxnChg>
        <pc:cxnChg chg="mod">
          <ac:chgData name="Ragnhild Halvorsrud" userId="917ea340-fd63-490f-a7db-68428d24cf32" providerId="ADAL" clId="{3F26B701-AADC-4668-AAA4-FB7BA2B947B1}" dt="2020-06-19T09:18:16.638" v="5166"/>
          <ac:cxnSpMkLst>
            <pc:docMk/>
            <pc:sldMk cId="2858277977" sldId="523"/>
            <ac:cxnSpMk id="1382" creationId="{3537937A-7F73-4555-88CB-29C0AFCAEF6E}"/>
          </ac:cxnSpMkLst>
        </pc:cxnChg>
        <pc:cxnChg chg="mod">
          <ac:chgData name="Ragnhild Halvorsrud" userId="917ea340-fd63-490f-a7db-68428d24cf32" providerId="ADAL" clId="{3F26B701-AADC-4668-AAA4-FB7BA2B947B1}" dt="2020-06-19T09:18:16.638" v="5166"/>
          <ac:cxnSpMkLst>
            <pc:docMk/>
            <pc:sldMk cId="2858277977" sldId="523"/>
            <ac:cxnSpMk id="1383" creationId="{ADF02AEA-EA91-4370-AD55-27A2C5EE6D3F}"/>
          </ac:cxnSpMkLst>
        </pc:cxnChg>
        <pc:cxnChg chg="mod">
          <ac:chgData name="Ragnhild Halvorsrud" userId="917ea340-fd63-490f-a7db-68428d24cf32" providerId="ADAL" clId="{3F26B701-AADC-4668-AAA4-FB7BA2B947B1}" dt="2020-06-19T09:18:16.638" v="5166"/>
          <ac:cxnSpMkLst>
            <pc:docMk/>
            <pc:sldMk cId="2858277977" sldId="523"/>
            <ac:cxnSpMk id="1384" creationId="{075EEEBC-0025-4FBC-A318-C122C341BC08}"/>
          </ac:cxnSpMkLst>
        </pc:cxnChg>
        <pc:cxnChg chg="mod">
          <ac:chgData name="Ragnhild Halvorsrud" userId="917ea340-fd63-490f-a7db-68428d24cf32" providerId="ADAL" clId="{3F26B701-AADC-4668-AAA4-FB7BA2B947B1}" dt="2020-06-19T09:18:16.638" v="5166"/>
          <ac:cxnSpMkLst>
            <pc:docMk/>
            <pc:sldMk cId="2858277977" sldId="523"/>
            <ac:cxnSpMk id="1385" creationId="{FECB8F17-7B72-49A1-9D8A-134440A1BCDE}"/>
          </ac:cxnSpMkLst>
        </pc:cxnChg>
        <pc:cxnChg chg="mod">
          <ac:chgData name="Ragnhild Halvorsrud" userId="917ea340-fd63-490f-a7db-68428d24cf32" providerId="ADAL" clId="{3F26B701-AADC-4668-AAA4-FB7BA2B947B1}" dt="2020-06-19T09:18:16.638" v="5166"/>
          <ac:cxnSpMkLst>
            <pc:docMk/>
            <pc:sldMk cId="2858277977" sldId="523"/>
            <ac:cxnSpMk id="1386" creationId="{89403E18-2216-4017-918A-DB329500066C}"/>
          </ac:cxnSpMkLst>
        </pc:cxnChg>
        <pc:cxnChg chg="mod">
          <ac:chgData name="Ragnhild Halvorsrud" userId="917ea340-fd63-490f-a7db-68428d24cf32" providerId="ADAL" clId="{3F26B701-AADC-4668-AAA4-FB7BA2B947B1}" dt="2020-06-19T09:18:16.638" v="5166"/>
          <ac:cxnSpMkLst>
            <pc:docMk/>
            <pc:sldMk cId="2858277977" sldId="523"/>
            <ac:cxnSpMk id="1387" creationId="{5B2DD84A-5BA8-445E-8B9A-5767D0E6D966}"/>
          </ac:cxnSpMkLst>
        </pc:cxnChg>
        <pc:cxnChg chg="mod">
          <ac:chgData name="Ragnhild Halvorsrud" userId="917ea340-fd63-490f-a7db-68428d24cf32" providerId="ADAL" clId="{3F26B701-AADC-4668-AAA4-FB7BA2B947B1}" dt="2020-06-19T09:18:16.638" v="5166"/>
          <ac:cxnSpMkLst>
            <pc:docMk/>
            <pc:sldMk cId="2858277977" sldId="523"/>
            <ac:cxnSpMk id="1388" creationId="{E05DB320-ABF3-429C-8FE5-73959AA3FB3C}"/>
          </ac:cxnSpMkLst>
        </pc:cxnChg>
        <pc:cxnChg chg="mod">
          <ac:chgData name="Ragnhild Halvorsrud" userId="917ea340-fd63-490f-a7db-68428d24cf32" providerId="ADAL" clId="{3F26B701-AADC-4668-AAA4-FB7BA2B947B1}" dt="2020-06-19T09:18:16.638" v="5166"/>
          <ac:cxnSpMkLst>
            <pc:docMk/>
            <pc:sldMk cId="2858277977" sldId="523"/>
            <ac:cxnSpMk id="1389" creationId="{9DCF6E7F-2939-45E2-B1A8-B3A81ACEDB20}"/>
          </ac:cxnSpMkLst>
        </pc:cxnChg>
        <pc:cxnChg chg="mod">
          <ac:chgData name="Ragnhild Halvorsrud" userId="917ea340-fd63-490f-a7db-68428d24cf32" providerId="ADAL" clId="{3F26B701-AADC-4668-AAA4-FB7BA2B947B1}" dt="2020-06-19T09:18:16.638" v="5166"/>
          <ac:cxnSpMkLst>
            <pc:docMk/>
            <pc:sldMk cId="2858277977" sldId="523"/>
            <ac:cxnSpMk id="1391" creationId="{CB31DE1D-3331-41EE-B8BB-F2EE09B6D2B5}"/>
          </ac:cxnSpMkLst>
        </pc:cxnChg>
        <pc:cxnChg chg="mod">
          <ac:chgData name="Ragnhild Halvorsrud" userId="917ea340-fd63-490f-a7db-68428d24cf32" providerId="ADAL" clId="{3F26B701-AADC-4668-AAA4-FB7BA2B947B1}" dt="2020-06-19T09:18:16.638" v="5166"/>
          <ac:cxnSpMkLst>
            <pc:docMk/>
            <pc:sldMk cId="2858277977" sldId="523"/>
            <ac:cxnSpMk id="1395" creationId="{0A151556-952F-487D-A6AA-91F34FE20284}"/>
          </ac:cxnSpMkLst>
        </pc:cxnChg>
        <pc:cxnChg chg="mod">
          <ac:chgData name="Ragnhild Halvorsrud" userId="917ea340-fd63-490f-a7db-68428d24cf32" providerId="ADAL" clId="{3F26B701-AADC-4668-AAA4-FB7BA2B947B1}" dt="2020-06-19T09:18:16.638" v="5166"/>
          <ac:cxnSpMkLst>
            <pc:docMk/>
            <pc:sldMk cId="2858277977" sldId="523"/>
            <ac:cxnSpMk id="1399" creationId="{E76D390B-3A99-4216-8F78-67D12FF0CF23}"/>
          </ac:cxnSpMkLst>
        </pc:cxnChg>
        <pc:cxnChg chg="mod">
          <ac:chgData name="Ragnhild Halvorsrud" userId="917ea340-fd63-490f-a7db-68428d24cf32" providerId="ADAL" clId="{3F26B701-AADC-4668-AAA4-FB7BA2B947B1}" dt="2020-06-19T09:18:16.638" v="5166"/>
          <ac:cxnSpMkLst>
            <pc:docMk/>
            <pc:sldMk cId="2858277977" sldId="523"/>
            <ac:cxnSpMk id="1402" creationId="{DC028374-F4F8-42E6-9E12-FAA7C076041D}"/>
          </ac:cxnSpMkLst>
        </pc:cxnChg>
        <pc:cxnChg chg="add del mod">
          <ac:chgData name="Ragnhild Halvorsrud" userId="917ea340-fd63-490f-a7db-68428d24cf32" providerId="ADAL" clId="{3F26B701-AADC-4668-AAA4-FB7BA2B947B1}" dt="2020-06-19T09:18:41.401" v="5169"/>
          <ac:cxnSpMkLst>
            <pc:docMk/>
            <pc:sldMk cId="2858277977" sldId="523"/>
            <ac:cxnSpMk id="1403" creationId="{34857DCA-2048-4535-BF6B-9C49CA42CD4A}"/>
          </ac:cxnSpMkLst>
        </pc:cxnChg>
        <pc:cxnChg chg="add del mod">
          <ac:chgData name="Ragnhild Halvorsrud" userId="917ea340-fd63-490f-a7db-68428d24cf32" providerId="ADAL" clId="{3F26B701-AADC-4668-AAA4-FB7BA2B947B1}" dt="2020-06-19T09:18:41.401" v="5169"/>
          <ac:cxnSpMkLst>
            <pc:docMk/>
            <pc:sldMk cId="2858277977" sldId="523"/>
            <ac:cxnSpMk id="1409" creationId="{22B8B351-6CA7-4074-95A5-4EB9E92EDA21}"/>
          </ac:cxnSpMkLst>
        </pc:cxnChg>
        <pc:cxnChg chg="add del mod">
          <ac:chgData name="Ragnhild Halvorsrud" userId="917ea340-fd63-490f-a7db-68428d24cf32" providerId="ADAL" clId="{3F26B701-AADC-4668-AAA4-FB7BA2B947B1}" dt="2020-06-19T09:18:41.401" v="5169"/>
          <ac:cxnSpMkLst>
            <pc:docMk/>
            <pc:sldMk cId="2858277977" sldId="523"/>
            <ac:cxnSpMk id="1415" creationId="{377CC902-A527-4A9A-896E-96A2BFDD55EA}"/>
          </ac:cxnSpMkLst>
        </pc:cxnChg>
        <pc:cxnChg chg="add del mod">
          <ac:chgData name="Ragnhild Halvorsrud" userId="917ea340-fd63-490f-a7db-68428d24cf32" providerId="ADAL" clId="{3F26B701-AADC-4668-AAA4-FB7BA2B947B1}" dt="2020-06-19T09:18:41.401" v="5169"/>
          <ac:cxnSpMkLst>
            <pc:docMk/>
            <pc:sldMk cId="2858277977" sldId="523"/>
            <ac:cxnSpMk id="1421" creationId="{F8968281-9428-448A-911E-29B40783C12F}"/>
          </ac:cxnSpMkLst>
        </pc:cxnChg>
        <pc:cxnChg chg="add del mod">
          <ac:chgData name="Ragnhild Halvorsrud" userId="917ea340-fd63-490f-a7db-68428d24cf32" providerId="ADAL" clId="{3F26B701-AADC-4668-AAA4-FB7BA2B947B1}" dt="2020-06-19T09:18:41.401" v="5169"/>
          <ac:cxnSpMkLst>
            <pc:docMk/>
            <pc:sldMk cId="2858277977" sldId="523"/>
            <ac:cxnSpMk id="1431" creationId="{60A1D29D-1610-45CC-B9CA-45F4A0C8385E}"/>
          </ac:cxnSpMkLst>
        </pc:cxnChg>
        <pc:cxnChg chg="add del mod">
          <ac:chgData name="Ragnhild Halvorsrud" userId="917ea340-fd63-490f-a7db-68428d24cf32" providerId="ADAL" clId="{3F26B701-AADC-4668-AAA4-FB7BA2B947B1}" dt="2020-06-19T09:18:41.401" v="5169"/>
          <ac:cxnSpMkLst>
            <pc:docMk/>
            <pc:sldMk cId="2858277977" sldId="523"/>
            <ac:cxnSpMk id="1432" creationId="{0847EF21-57F9-41C9-8E8C-792C2F8E3F72}"/>
          </ac:cxnSpMkLst>
        </pc:cxnChg>
        <pc:cxnChg chg="add del mod">
          <ac:chgData name="Ragnhild Halvorsrud" userId="917ea340-fd63-490f-a7db-68428d24cf32" providerId="ADAL" clId="{3F26B701-AADC-4668-AAA4-FB7BA2B947B1}" dt="2020-06-19T09:18:41.401" v="5169"/>
          <ac:cxnSpMkLst>
            <pc:docMk/>
            <pc:sldMk cId="2858277977" sldId="523"/>
            <ac:cxnSpMk id="1433" creationId="{0D5EA266-D08F-402A-AEDC-6C3D14DF2CEB}"/>
          </ac:cxnSpMkLst>
        </pc:cxnChg>
        <pc:cxnChg chg="add del mod">
          <ac:chgData name="Ragnhild Halvorsrud" userId="917ea340-fd63-490f-a7db-68428d24cf32" providerId="ADAL" clId="{3F26B701-AADC-4668-AAA4-FB7BA2B947B1}" dt="2020-06-19T09:18:41.401" v="5169"/>
          <ac:cxnSpMkLst>
            <pc:docMk/>
            <pc:sldMk cId="2858277977" sldId="523"/>
            <ac:cxnSpMk id="1434" creationId="{57143799-8238-4CD4-B21F-942680BBE579}"/>
          </ac:cxnSpMkLst>
        </pc:cxnChg>
        <pc:cxnChg chg="add del mod">
          <ac:chgData name="Ragnhild Halvorsrud" userId="917ea340-fd63-490f-a7db-68428d24cf32" providerId="ADAL" clId="{3F26B701-AADC-4668-AAA4-FB7BA2B947B1}" dt="2020-06-19T09:18:41.401" v="5169"/>
          <ac:cxnSpMkLst>
            <pc:docMk/>
            <pc:sldMk cId="2858277977" sldId="523"/>
            <ac:cxnSpMk id="1435" creationId="{B589442C-B5DF-47AD-AF67-F257BFBA3306}"/>
          </ac:cxnSpMkLst>
        </pc:cxnChg>
        <pc:cxnChg chg="add del mod">
          <ac:chgData name="Ragnhild Halvorsrud" userId="917ea340-fd63-490f-a7db-68428d24cf32" providerId="ADAL" clId="{3F26B701-AADC-4668-AAA4-FB7BA2B947B1}" dt="2020-06-19T09:18:41.401" v="5169"/>
          <ac:cxnSpMkLst>
            <pc:docMk/>
            <pc:sldMk cId="2858277977" sldId="523"/>
            <ac:cxnSpMk id="1436" creationId="{4AC930D7-6EC1-4CEF-83E8-F72D6AE60303}"/>
          </ac:cxnSpMkLst>
        </pc:cxnChg>
        <pc:cxnChg chg="add del mod">
          <ac:chgData name="Ragnhild Halvorsrud" userId="917ea340-fd63-490f-a7db-68428d24cf32" providerId="ADAL" clId="{3F26B701-AADC-4668-AAA4-FB7BA2B947B1}" dt="2020-06-19T09:18:41.401" v="5169"/>
          <ac:cxnSpMkLst>
            <pc:docMk/>
            <pc:sldMk cId="2858277977" sldId="523"/>
            <ac:cxnSpMk id="1437" creationId="{BB591B86-CA4B-469F-8555-57C0A314C61F}"/>
          </ac:cxnSpMkLst>
        </pc:cxnChg>
        <pc:cxnChg chg="add del mod">
          <ac:chgData name="Ragnhild Halvorsrud" userId="917ea340-fd63-490f-a7db-68428d24cf32" providerId="ADAL" clId="{3F26B701-AADC-4668-AAA4-FB7BA2B947B1}" dt="2020-06-19T09:18:41.401" v="5169"/>
          <ac:cxnSpMkLst>
            <pc:docMk/>
            <pc:sldMk cId="2858277977" sldId="523"/>
            <ac:cxnSpMk id="1439" creationId="{5845C2F0-DE3C-47A5-B67B-9A05272C7D5B}"/>
          </ac:cxnSpMkLst>
        </pc:cxnChg>
        <pc:cxnChg chg="add del mod">
          <ac:chgData name="Ragnhild Halvorsrud" userId="917ea340-fd63-490f-a7db-68428d24cf32" providerId="ADAL" clId="{3F26B701-AADC-4668-AAA4-FB7BA2B947B1}" dt="2020-06-19T09:18:41.401" v="5169"/>
          <ac:cxnSpMkLst>
            <pc:docMk/>
            <pc:sldMk cId="2858277977" sldId="523"/>
            <ac:cxnSpMk id="1441" creationId="{3789EB28-62D3-47D3-963D-35B9A2D6F080}"/>
          </ac:cxnSpMkLst>
        </pc:cxnChg>
        <pc:cxnChg chg="add del mod">
          <ac:chgData name="Ragnhild Halvorsrud" userId="917ea340-fd63-490f-a7db-68428d24cf32" providerId="ADAL" clId="{3F26B701-AADC-4668-AAA4-FB7BA2B947B1}" dt="2020-06-19T09:18:41.401" v="5169"/>
          <ac:cxnSpMkLst>
            <pc:docMk/>
            <pc:sldMk cId="2858277977" sldId="523"/>
            <ac:cxnSpMk id="1442" creationId="{B5DFE9C7-5918-41A1-BA1A-D68DB6D848A1}"/>
          </ac:cxnSpMkLst>
        </pc:cxnChg>
        <pc:cxnChg chg="add del mod">
          <ac:chgData name="Ragnhild Halvorsrud" userId="917ea340-fd63-490f-a7db-68428d24cf32" providerId="ADAL" clId="{3F26B701-AADC-4668-AAA4-FB7BA2B947B1}" dt="2020-06-19T09:18:41.401" v="5169"/>
          <ac:cxnSpMkLst>
            <pc:docMk/>
            <pc:sldMk cId="2858277977" sldId="523"/>
            <ac:cxnSpMk id="1445" creationId="{5BDB7DB0-37F6-43BA-928D-37BA91E33C50}"/>
          </ac:cxnSpMkLst>
        </pc:cxnChg>
        <pc:cxnChg chg="add del mod">
          <ac:chgData name="Ragnhild Halvorsrud" userId="917ea340-fd63-490f-a7db-68428d24cf32" providerId="ADAL" clId="{3F26B701-AADC-4668-AAA4-FB7BA2B947B1}" dt="2020-06-19T09:18:41.401" v="5169"/>
          <ac:cxnSpMkLst>
            <pc:docMk/>
            <pc:sldMk cId="2858277977" sldId="523"/>
            <ac:cxnSpMk id="1446" creationId="{FC53C5E3-BD81-421D-A7A2-06260BBD7437}"/>
          </ac:cxnSpMkLst>
        </pc:cxnChg>
        <pc:cxnChg chg="add del mod">
          <ac:chgData name="Ragnhild Halvorsrud" userId="917ea340-fd63-490f-a7db-68428d24cf32" providerId="ADAL" clId="{3F26B701-AADC-4668-AAA4-FB7BA2B947B1}" dt="2020-06-19T09:18:41.401" v="5169"/>
          <ac:cxnSpMkLst>
            <pc:docMk/>
            <pc:sldMk cId="2858277977" sldId="523"/>
            <ac:cxnSpMk id="1449" creationId="{A76F639C-E88D-4AC8-8A7E-C1310E0A91E3}"/>
          </ac:cxnSpMkLst>
        </pc:cxnChg>
        <pc:cxnChg chg="add del mod">
          <ac:chgData name="Ragnhild Halvorsrud" userId="917ea340-fd63-490f-a7db-68428d24cf32" providerId="ADAL" clId="{3F26B701-AADC-4668-AAA4-FB7BA2B947B1}" dt="2020-06-19T09:18:41.401" v="5169"/>
          <ac:cxnSpMkLst>
            <pc:docMk/>
            <pc:sldMk cId="2858277977" sldId="523"/>
            <ac:cxnSpMk id="1451" creationId="{E18ABD57-2B7C-42F2-9856-F9504FA56AC4}"/>
          </ac:cxnSpMkLst>
        </pc:cxnChg>
        <pc:cxnChg chg="add del mod">
          <ac:chgData name="Ragnhild Halvorsrud" userId="917ea340-fd63-490f-a7db-68428d24cf32" providerId="ADAL" clId="{3F26B701-AADC-4668-AAA4-FB7BA2B947B1}" dt="2020-06-19T09:18:41.401" v="5169"/>
          <ac:cxnSpMkLst>
            <pc:docMk/>
            <pc:sldMk cId="2858277977" sldId="523"/>
            <ac:cxnSpMk id="1452" creationId="{4264795D-DF2E-45A8-96FC-E5416682422E}"/>
          </ac:cxnSpMkLst>
        </pc:cxnChg>
        <pc:cxnChg chg="add del mod">
          <ac:chgData name="Ragnhild Halvorsrud" userId="917ea340-fd63-490f-a7db-68428d24cf32" providerId="ADAL" clId="{3F26B701-AADC-4668-AAA4-FB7BA2B947B1}" dt="2020-06-19T09:18:41.401" v="5169"/>
          <ac:cxnSpMkLst>
            <pc:docMk/>
            <pc:sldMk cId="2858277977" sldId="523"/>
            <ac:cxnSpMk id="1457" creationId="{2501385E-47A2-473F-A4A6-7E39E0637D0D}"/>
          </ac:cxnSpMkLst>
        </pc:cxnChg>
        <pc:cxnChg chg="add del mod">
          <ac:chgData name="Ragnhild Halvorsrud" userId="917ea340-fd63-490f-a7db-68428d24cf32" providerId="ADAL" clId="{3F26B701-AADC-4668-AAA4-FB7BA2B947B1}" dt="2020-06-19T09:18:41.401" v="5169"/>
          <ac:cxnSpMkLst>
            <pc:docMk/>
            <pc:sldMk cId="2858277977" sldId="523"/>
            <ac:cxnSpMk id="1458" creationId="{F3B4CC21-6F34-446C-88DF-4A7955F0C098}"/>
          </ac:cxnSpMkLst>
        </pc:cxnChg>
        <pc:cxnChg chg="add del mod">
          <ac:chgData name="Ragnhild Halvorsrud" userId="917ea340-fd63-490f-a7db-68428d24cf32" providerId="ADAL" clId="{3F26B701-AADC-4668-AAA4-FB7BA2B947B1}" dt="2020-06-19T09:18:41.401" v="5169"/>
          <ac:cxnSpMkLst>
            <pc:docMk/>
            <pc:sldMk cId="2858277977" sldId="523"/>
            <ac:cxnSpMk id="1459" creationId="{3249C7CC-1FA0-4920-A7C4-04F5271161AC}"/>
          </ac:cxnSpMkLst>
        </pc:cxnChg>
        <pc:cxnChg chg="add del mod">
          <ac:chgData name="Ragnhild Halvorsrud" userId="917ea340-fd63-490f-a7db-68428d24cf32" providerId="ADAL" clId="{3F26B701-AADC-4668-AAA4-FB7BA2B947B1}" dt="2020-06-19T09:18:41.401" v="5169"/>
          <ac:cxnSpMkLst>
            <pc:docMk/>
            <pc:sldMk cId="2858277977" sldId="523"/>
            <ac:cxnSpMk id="1460" creationId="{C627F542-3742-4650-92C8-908298E33FE1}"/>
          </ac:cxnSpMkLst>
        </pc:cxnChg>
        <pc:cxnChg chg="add del mod">
          <ac:chgData name="Ragnhild Halvorsrud" userId="917ea340-fd63-490f-a7db-68428d24cf32" providerId="ADAL" clId="{3F26B701-AADC-4668-AAA4-FB7BA2B947B1}" dt="2020-06-19T09:18:41.401" v="5169"/>
          <ac:cxnSpMkLst>
            <pc:docMk/>
            <pc:sldMk cId="2858277977" sldId="523"/>
            <ac:cxnSpMk id="1462" creationId="{5BEDED80-C26F-4BAD-AB87-F6E47341A796}"/>
          </ac:cxnSpMkLst>
        </pc:cxnChg>
        <pc:cxnChg chg="add del mod">
          <ac:chgData name="Ragnhild Halvorsrud" userId="917ea340-fd63-490f-a7db-68428d24cf32" providerId="ADAL" clId="{3F26B701-AADC-4668-AAA4-FB7BA2B947B1}" dt="2020-06-19T09:18:41.401" v="5169"/>
          <ac:cxnSpMkLst>
            <pc:docMk/>
            <pc:sldMk cId="2858277977" sldId="523"/>
            <ac:cxnSpMk id="1464" creationId="{D837509F-C0CC-48E5-9869-B3DF1C00A1A4}"/>
          </ac:cxnSpMkLst>
        </pc:cxnChg>
        <pc:cxnChg chg="add del mod">
          <ac:chgData name="Ragnhild Halvorsrud" userId="917ea340-fd63-490f-a7db-68428d24cf32" providerId="ADAL" clId="{3F26B701-AADC-4668-AAA4-FB7BA2B947B1}" dt="2020-06-19T09:18:41.401" v="5169"/>
          <ac:cxnSpMkLst>
            <pc:docMk/>
            <pc:sldMk cId="2858277977" sldId="523"/>
            <ac:cxnSpMk id="1465" creationId="{6EDBEB66-CDD9-437D-AB22-66A6CD177DDB}"/>
          </ac:cxnSpMkLst>
        </pc:cxnChg>
        <pc:cxnChg chg="add del mod">
          <ac:chgData name="Ragnhild Halvorsrud" userId="917ea340-fd63-490f-a7db-68428d24cf32" providerId="ADAL" clId="{3F26B701-AADC-4668-AAA4-FB7BA2B947B1}" dt="2020-06-19T09:18:41.401" v="5169"/>
          <ac:cxnSpMkLst>
            <pc:docMk/>
            <pc:sldMk cId="2858277977" sldId="523"/>
            <ac:cxnSpMk id="1469" creationId="{E0EACCBD-501C-40E9-A839-39FB5DB615C3}"/>
          </ac:cxnSpMkLst>
        </pc:cxnChg>
        <pc:cxnChg chg="add del mod">
          <ac:chgData name="Ragnhild Halvorsrud" userId="917ea340-fd63-490f-a7db-68428d24cf32" providerId="ADAL" clId="{3F26B701-AADC-4668-AAA4-FB7BA2B947B1}" dt="2020-06-19T09:18:41.401" v="5169"/>
          <ac:cxnSpMkLst>
            <pc:docMk/>
            <pc:sldMk cId="2858277977" sldId="523"/>
            <ac:cxnSpMk id="1473" creationId="{3C74665A-F48B-4705-A4A2-A8B8B5714A2F}"/>
          </ac:cxnSpMkLst>
        </pc:cxnChg>
        <pc:cxnChg chg="add del mod">
          <ac:chgData name="Ragnhild Halvorsrud" userId="917ea340-fd63-490f-a7db-68428d24cf32" providerId="ADAL" clId="{3F26B701-AADC-4668-AAA4-FB7BA2B947B1}" dt="2020-06-19T09:18:41.401" v="5169"/>
          <ac:cxnSpMkLst>
            <pc:docMk/>
            <pc:sldMk cId="2858277977" sldId="523"/>
            <ac:cxnSpMk id="1474" creationId="{86044DE9-388A-4BC6-9497-DF65C69ED685}"/>
          </ac:cxnSpMkLst>
        </pc:cxnChg>
        <pc:cxnChg chg="add del mod">
          <ac:chgData name="Ragnhild Halvorsrud" userId="917ea340-fd63-490f-a7db-68428d24cf32" providerId="ADAL" clId="{3F26B701-AADC-4668-AAA4-FB7BA2B947B1}" dt="2020-06-19T09:18:41.401" v="5169"/>
          <ac:cxnSpMkLst>
            <pc:docMk/>
            <pc:sldMk cId="2858277977" sldId="523"/>
            <ac:cxnSpMk id="1475" creationId="{D0894B0C-2341-4DEB-B264-D7C567812D87}"/>
          </ac:cxnSpMkLst>
        </pc:cxnChg>
        <pc:cxnChg chg="add del mod">
          <ac:chgData name="Ragnhild Halvorsrud" userId="917ea340-fd63-490f-a7db-68428d24cf32" providerId="ADAL" clId="{3F26B701-AADC-4668-AAA4-FB7BA2B947B1}" dt="2020-06-19T09:18:41.401" v="5169"/>
          <ac:cxnSpMkLst>
            <pc:docMk/>
            <pc:sldMk cId="2858277977" sldId="523"/>
            <ac:cxnSpMk id="1478" creationId="{BBA54EA4-D75D-4340-ABA2-96B9974F2342}"/>
          </ac:cxnSpMkLst>
        </pc:cxnChg>
        <pc:cxnChg chg="add del mod">
          <ac:chgData name="Ragnhild Halvorsrud" userId="917ea340-fd63-490f-a7db-68428d24cf32" providerId="ADAL" clId="{3F26B701-AADC-4668-AAA4-FB7BA2B947B1}" dt="2020-06-19T09:18:41.401" v="5169"/>
          <ac:cxnSpMkLst>
            <pc:docMk/>
            <pc:sldMk cId="2858277977" sldId="523"/>
            <ac:cxnSpMk id="1479" creationId="{9B4D1469-BF0C-47CB-916A-DE363115C46E}"/>
          </ac:cxnSpMkLst>
        </pc:cxnChg>
        <pc:cxnChg chg="add del mod">
          <ac:chgData name="Ragnhild Halvorsrud" userId="917ea340-fd63-490f-a7db-68428d24cf32" providerId="ADAL" clId="{3F26B701-AADC-4668-AAA4-FB7BA2B947B1}" dt="2020-06-19T09:18:41.401" v="5169"/>
          <ac:cxnSpMkLst>
            <pc:docMk/>
            <pc:sldMk cId="2858277977" sldId="523"/>
            <ac:cxnSpMk id="1480" creationId="{6D9B40B5-6537-40DF-9F1B-CB96BF9A2C84}"/>
          </ac:cxnSpMkLst>
        </pc:cxnChg>
        <pc:cxnChg chg="add del mod">
          <ac:chgData name="Ragnhild Halvorsrud" userId="917ea340-fd63-490f-a7db-68428d24cf32" providerId="ADAL" clId="{3F26B701-AADC-4668-AAA4-FB7BA2B947B1}" dt="2020-06-19T09:18:41.401" v="5169"/>
          <ac:cxnSpMkLst>
            <pc:docMk/>
            <pc:sldMk cId="2858277977" sldId="523"/>
            <ac:cxnSpMk id="1482" creationId="{367E6824-A6DE-481C-8820-6FBCE22CFE20}"/>
          </ac:cxnSpMkLst>
        </pc:cxnChg>
        <pc:cxnChg chg="add del mod">
          <ac:chgData name="Ragnhild Halvorsrud" userId="917ea340-fd63-490f-a7db-68428d24cf32" providerId="ADAL" clId="{3F26B701-AADC-4668-AAA4-FB7BA2B947B1}" dt="2020-06-19T09:18:41.401" v="5169"/>
          <ac:cxnSpMkLst>
            <pc:docMk/>
            <pc:sldMk cId="2858277977" sldId="523"/>
            <ac:cxnSpMk id="1483" creationId="{CDE58A5D-6352-44A8-8120-AA34262007AB}"/>
          </ac:cxnSpMkLst>
        </pc:cxnChg>
        <pc:cxnChg chg="add del mod">
          <ac:chgData name="Ragnhild Halvorsrud" userId="917ea340-fd63-490f-a7db-68428d24cf32" providerId="ADAL" clId="{3F26B701-AADC-4668-AAA4-FB7BA2B947B1}" dt="2020-06-19T09:18:41.401" v="5169"/>
          <ac:cxnSpMkLst>
            <pc:docMk/>
            <pc:sldMk cId="2858277977" sldId="523"/>
            <ac:cxnSpMk id="1485" creationId="{93D65431-0B85-48D7-B142-CE70BC941DA8}"/>
          </ac:cxnSpMkLst>
        </pc:cxnChg>
        <pc:cxnChg chg="add del mod">
          <ac:chgData name="Ragnhild Halvorsrud" userId="917ea340-fd63-490f-a7db-68428d24cf32" providerId="ADAL" clId="{3F26B701-AADC-4668-AAA4-FB7BA2B947B1}" dt="2020-06-19T09:18:41.401" v="5169"/>
          <ac:cxnSpMkLst>
            <pc:docMk/>
            <pc:sldMk cId="2858277977" sldId="523"/>
            <ac:cxnSpMk id="1489" creationId="{CB8E9256-2D54-46EC-AB1E-95CEB6E85B67}"/>
          </ac:cxnSpMkLst>
        </pc:cxnChg>
        <pc:cxnChg chg="add del mod">
          <ac:chgData name="Ragnhild Halvorsrud" userId="917ea340-fd63-490f-a7db-68428d24cf32" providerId="ADAL" clId="{3F26B701-AADC-4668-AAA4-FB7BA2B947B1}" dt="2020-06-19T09:18:41.401" v="5169"/>
          <ac:cxnSpMkLst>
            <pc:docMk/>
            <pc:sldMk cId="2858277977" sldId="523"/>
            <ac:cxnSpMk id="1490" creationId="{99A1B595-4228-4974-B01B-4388E23F79B0}"/>
          </ac:cxnSpMkLst>
        </pc:cxnChg>
        <pc:cxnChg chg="add del mod">
          <ac:chgData name="Ragnhild Halvorsrud" userId="917ea340-fd63-490f-a7db-68428d24cf32" providerId="ADAL" clId="{3F26B701-AADC-4668-AAA4-FB7BA2B947B1}" dt="2020-06-19T09:18:41.401" v="5169"/>
          <ac:cxnSpMkLst>
            <pc:docMk/>
            <pc:sldMk cId="2858277977" sldId="523"/>
            <ac:cxnSpMk id="1492" creationId="{59618F65-8EC9-4418-A2FE-678AEE782F6C}"/>
          </ac:cxnSpMkLst>
        </pc:cxnChg>
        <pc:cxnChg chg="add del mod">
          <ac:chgData name="Ragnhild Halvorsrud" userId="917ea340-fd63-490f-a7db-68428d24cf32" providerId="ADAL" clId="{3F26B701-AADC-4668-AAA4-FB7BA2B947B1}" dt="2020-06-19T09:18:41.401" v="5169"/>
          <ac:cxnSpMkLst>
            <pc:docMk/>
            <pc:sldMk cId="2858277977" sldId="523"/>
            <ac:cxnSpMk id="1494" creationId="{CF0939A3-C090-424A-9FF6-6940E81F3192}"/>
          </ac:cxnSpMkLst>
        </pc:cxnChg>
        <pc:cxnChg chg="add del mod">
          <ac:chgData name="Ragnhild Halvorsrud" userId="917ea340-fd63-490f-a7db-68428d24cf32" providerId="ADAL" clId="{3F26B701-AADC-4668-AAA4-FB7BA2B947B1}" dt="2020-06-19T09:18:41.401" v="5169"/>
          <ac:cxnSpMkLst>
            <pc:docMk/>
            <pc:sldMk cId="2858277977" sldId="523"/>
            <ac:cxnSpMk id="1498" creationId="{B4D6698C-4ED4-4DD5-ACB9-B25BA86DF7EE}"/>
          </ac:cxnSpMkLst>
        </pc:cxnChg>
        <pc:cxnChg chg="add del mod">
          <ac:chgData name="Ragnhild Halvorsrud" userId="917ea340-fd63-490f-a7db-68428d24cf32" providerId="ADAL" clId="{3F26B701-AADC-4668-AAA4-FB7BA2B947B1}" dt="2020-06-19T09:18:41.401" v="5169"/>
          <ac:cxnSpMkLst>
            <pc:docMk/>
            <pc:sldMk cId="2858277977" sldId="523"/>
            <ac:cxnSpMk id="1500" creationId="{C0BC5019-5F5B-4785-AC4D-8647B6A452C3}"/>
          </ac:cxnSpMkLst>
        </pc:cxnChg>
        <pc:cxnChg chg="add del mod">
          <ac:chgData name="Ragnhild Halvorsrud" userId="917ea340-fd63-490f-a7db-68428d24cf32" providerId="ADAL" clId="{3F26B701-AADC-4668-AAA4-FB7BA2B947B1}" dt="2020-06-19T09:18:41.401" v="5169"/>
          <ac:cxnSpMkLst>
            <pc:docMk/>
            <pc:sldMk cId="2858277977" sldId="523"/>
            <ac:cxnSpMk id="1501" creationId="{7D605D30-5890-4608-A75D-28E546B1B493}"/>
          </ac:cxnSpMkLst>
        </pc:cxnChg>
        <pc:cxnChg chg="add del mod">
          <ac:chgData name="Ragnhild Halvorsrud" userId="917ea340-fd63-490f-a7db-68428d24cf32" providerId="ADAL" clId="{3F26B701-AADC-4668-AAA4-FB7BA2B947B1}" dt="2020-06-19T09:18:41.401" v="5169"/>
          <ac:cxnSpMkLst>
            <pc:docMk/>
            <pc:sldMk cId="2858277977" sldId="523"/>
            <ac:cxnSpMk id="1502" creationId="{F0A7970C-192C-40D3-803F-2804338ADD6B}"/>
          </ac:cxnSpMkLst>
        </pc:cxnChg>
        <pc:cxnChg chg="add del mod">
          <ac:chgData name="Ragnhild Halvorsrud" userId="917ea340-fd63-490f-a7db-68428d24cf32" providerId="ADAL" clId="{3F26B701-AADC-4668-AAA4-FB7BA2B947B1}" dt="2020-06-19T09:18:41.401" v="5169"/>
          <ac:cxnSpMkLst>
            <pc:docMk/>
            <pc:sldMk cId="2858277977" sldId="523"/>
            <ac:cxnSpMk id="1505" creationId="{C0DA16C0-211A-4EDB-A5DC-44CB57D16EA8}"/>
          </ac:cxnSpMkLst>
        </pc:cxnChg>
        <pc:cxnChg chg="add del mod">
          <ac:chgData name="Ragnhild Halvorsrud" userId="917ea340-fd63-490f-a7db-68428d24cf32" providerId="ADAL" clId="{3F26B701-AADC-4668-AAA4-FB7BA2B947B1}" dt="2020-06-19T09:18:41.401" v="5169"/>
          <ac:cxnSpMkLst>
            <pc:docMk/>
            <pc:sldMk cId="2858277977" sldId="523"/>
            <ac:cxnSpMk id="1506" creationId="{2BB05611-F396-4CCD-9CA0-A494A6DA936E}"/>
          </ac:cxnSpMkLst>
        </pc:cxnChg>
        <pc:cxnChg chg="add del mod">
          <ac:chgData name="Ragnhild Halvorsrud" userId="917ea340-fd63-490f-a7db-68428d24cf32" providerId="ADAL" clId="{3F26B701-AADC-4668-AAA4-FB7BA2B947B1}" dt="2020-06-19T09:18:41.401" v="5169"/>
          <ac:cxnSpMkLst>
            <pc:docMk/>
            <pc:sldMk cId="2858277977" sldId="523"/>
            <ac:cxnSpMk id="1507" creationId="{ADC0B8D9-1D7D-440C-AD58-E81517734A37}"/>
          </ac:cxnSpMkLst>
        </pc:cxnChg>
        <pc:cxnChg chg="add del mod">
          <ac:chgData name="Ragnhild Halvorsrud" userId="917ea340-fd63-490f-a7db-68428d24cf32" providerId="ADAL" clId="{3F26B701-AADC-4668-AAA4-FB7BA2B947B1}" dt="2020-06-19T09:18:41.401" v="5169"/>
          <ac:cxnSpMkLst>
            <pc:docMk/>
            <pc:sldMk cId="2858277977" sldId="523"/>
            <ac:cxnSpMk id="1508" creationId="{0760BD2B-A29A-4216-9AD7-2098D980775C}"/>
          </ac:cxnSpMkLst>
        </pc:cxnChg>
        <pc:cxnChg chg="add del mod">
          <ac:chgData name="Ragnhild Halvorsrud" userId="917ea340-fd63-490f-a7db-68428d24cf32" providerId="ADAL" clId="{3F26B701-AADC-4668-AAA4-FB7BA2B947B1}" dt="2020-06-19T09:18:41.401" v="5169"/>
          <ac:cxnSpMkLst>
            <pc:docMk/>
            <pc:sldMk cId="2858277977" sldId="523"/>
            <ac:cxnSpMk id="1509" creationId="{09E99882-5637-4A23-95D2-44DAAA81CDDF}"/>
          </ac:cxnSpMkLst>
        </pc:cxnChg>
        <pc:cxnChg chg="add del mod">
          <ac:chgData name="Ragnhild Halvorsrud" userId="917ea340-fd63-490f-a7db-68428d24cf32" providerId="ADAL" clId="{3F26B701-AADC-4668-AAA4-FB7BA2B947B1}" dt="2020-06-19T09:18:41.401" v="5169"/>
          <ac:cxnSpMkLst>
            <pc:docMk/>
            <pc:sldMk cId="2858277977" sldId="523"/>
            <ac:cxnSpMk id="1510" creationId="{85C7B5BC-B03A-45F8-9525-F9F77C49A877}"/>
          </ac:cxnSpMkLst>
        </pc:cxnChg>
        <pc:cxnChg chg="add del mod">
          <ac:chgData name="Ragnhild Halvorsrud" userId="917ea340-fd63-490f-a7db-68428d24cf32" providerId="ADAL" clId="{3F26B701-AADC-4668-AAA4-FB7BA2B947B1}" dt="2020-06-19T09:18:41.401" v="5169"/>
          <ac:cxnSpMkLst>
            <pc:docMk/>
            <pc:sldMk cId="2858277977" sldId="523"/>
            <ac:cxnSpMk id="1511" creationId="{0F61B710-6EB5-4C80-9B25-296C409F686A}"/>
          </ac:cxnSpMkLst>
        </pc:cxnChg>
        <pc:cxnChg chg="add del mod">
          <ac:chgData name="Ragnhild Halvorsrud" userId="917ea340-fd63-490f-a7db-68428d24cf32" providerId="ADAL" clId="{3F26B701-AADC-4668-AAA4-FB7BA2B947B1}" dt="2020-06-19T09:18:41.401" v="5169"/>
          <ac:cxnSpMkLst>
            <pc:docMk/>
            <pc:sldMk cId="2858277977" sldId="523"/>
            <ac:cxnSpMk id="1512" creationId="{6A0E1CE3-F180-46E7-9EC6-851C5AF1AE81}"/>
          </ac:cxnSpMkLst>
        </pc:cxnChg>
        <pc:cxnChg chg="add del mod">
          <ac:chgData name="Ragnhild Halvorsrud" userId="917ea340-fd63-490f-a7db-68428d24cf32" providerId="ADAL" clId="{3F26B701-AADC-4668-AAA4-FB7BA2B947B1}" dt="2020-06-19T09:18:41.401" v="5169"/>
          <ac:cxnSpMkLst>
            <pc:docMk/>
            <pc:sldMk cId="2858277977" sldId="523"/>
            <ac:cxnSpMk id="1513" creationId="{886B94FC-F95C-4013-8818-4C0E306510C6}"/>
          </ac:cxnSpMkLst>
        </pc:cxnChg>
        <pc:cxnChg chg="add del mod">
          <ac:chgData name="Ragnhild Halvorsrud" userId="917ea340-fd63-490f-a7db-68428d24cf32" providerId="ADAL" clId="{3F26B701-AADC-4668-AAA4-FB7BA2B947B1}" dt="2020-06-19T09:18:41.401" v="5169"/>
          <ac:cxnSpMkLst>
            <pc:docMk/>
            <pc:sldMk cId="2858277977" sldId="523"/>
            <ac:cxnSpMk id="1514" creationId="{E261C343-0ABA-420C-8918-FA57F0C94CB0}"/>
          </ac:cxnSpMkLst>
        </pc:cxnChg>
        <pc:cxnChg chg="add del mod">
          <ac:chgData name="Ragnhild Halvorsrud" userId="917ea340-fd63-490f-a7db-68428d24cf32" providerId="ADAL" clId="{3F26B701-AADC-4668-AAA4-FB7BA2B947B1}" dt="2020-06-19T09:18:41.401" v="5169"/>
          <ac:cxnSpMkLst>
            <pc:docMk/>
            <pc:sldMk cId="2858277977" sldId="523"/>
            <ac:cxnSpMk id="1515" creationId="{FB0A3DCF-A7AD-4FF1-9FCB-77DBCB20AFE7}"/>
          </ac:cxnSpMkLst>
        </pc:cxnChg>
        <pc:cxnChg chg="mod">
          <ac:chgData name="Ragnhild Halvorsrud" userId="917ea340-fd63-490f-a7db-68428d24cf32" providerId="ADAL" clId="{3F26B701-AADC-4668-AAA4-FB7BA2B947B1}" dt="2020-06-19T09:18:50.191" v="5170"/>
          <ac:cxnSpMkLst>
            <pc:docMk/>
            <pc:sldMk cId="2858277977" sldId="523"/>
            <ac:cxnSpMk id="1521" creationId="{1D03598A-ED26-4F21-97D4-762C75248C23}"/>
          </ac:cxnSpMkLst>
        </pc:cxnChg>
        <pc:cxnChg chg="mod">
          <ac:chgData name="Ragnhild Halvorsrud" userId="917ea340-fd63-490f-a7db-68428d24cf32" providerId="ADAL" clId="{3F26B701-AADC-4668-AAA4-FB7BA2B947B1}" dt="2020-06-19T09:18:50.191" v="5170"/>
          <ac:cxnSpMkLst>
            <pc:docMk/>
            <pc:sldMk cId="2858277977" sldId="523"/>
            <ac:cxnSpMk id="1528" creationId="{94375CEB-5873-4BDB-8BC3-04511457B735}"/>
          </ac:cxnSpMkLst>
        </pc:cxnChg>
        <pc:cxnChg chg="mod">
          <ac:chgData name="Ragnhild Halvorsrud" userId="917ea340-fd63-490f-a7db-68428d24cf32" providerId="ADAL" clId="{3F26B701-AADC-4668-AAA4-FB7BA2B947B1}" dt="2020-06-19T09:18:50.191" v="5170"/>
          <ac:cxnSpMkLst>
            <pc:docMk/>
            <pc:sldMk cId="2858277977" sldId="523"/>
            <ac:cxnSpMk id="1535" creationId="{A9827848-50B9-4B51-8C3E-66C70A6550B7}"/>
          </ac:cxnSpMkLst>
        </pc:cxnChg>
        <pc:cxnChg chg="mod">
          <ac:chgData name="Ragnhild Halvorsrud" userId="917ea340-fd63-490f-a7db-68428d24cf32" providerId="ADAL" clId="{3F26B701-AADC-4668-AAA4-FB7BA2B947B1}" dt="2020-06-19T09:18:50.191" v="5170"/>
          <ac:cxnSpMkLst>
            <pc:docMk/>
            <pc:sldMk cId="2858277977" sldId="523"/>
            <ac:cxnSpMk id="1542" creationId="{B5C56160-D3DC-403A-AF0D-69C6E0A52F00}"/>
          </ac:cxnSpMkLst>
        </pc:cxnChg>
        <pc:cxnChg chg="mod">
          <ac:chgData name="Ragnhild Halvorsrud" userId="917ea340-fd63-490f-a7db-68428d24cf32" providerId="ADAL" clId="{3F26B701-AADC-4668-AAA4-FB7BA2B947B1}" dt="2020-06-19T09:18:50.191" v="5170"/>
          <ac:cxnSpMkLst>
            <pc:docMk/>
            <pc:sldMk cId="2858277977" sldId="523"/>
            <ac:cxnSpMk id="1549" creationId="{BBA751E2-F274-4479-B0B6-CE04818BDEC0}"/>
          </ac:cxnSpMkLst>
        </pc:cxnChg>
        <pc:cxnChg chg="mod">
          <ac:chgData name="Ragnhild Halvorsrud" userId="917ea340-fd63-490f-a7db-68428d24cf32" providerId="ADAL" clId="{3F26B701-AADC-4668-AAA4-FB7BA2B947B1}" dt="2020-06-19T09:18:50.191" v="5170"/>
          <ac:cxnSpMkLst>
            <pc:docMk/>
            <pc:sldMk cId="2858277977" sldId="523"/>
            <ac:cxnSpMk id="1561" creationId="{8D79790C-758B-495F-B296-08A6FEDF861C}"/>
          </ac:cxnSpMkLst>
        </pc:cxnChg>
        <pc:cxnChg chg="mod">
          <ac:chgData name="Ragnhild Halvorsrud" userId="917ea340-fd63-490f-a7db-68428d24cf32" providerId="ADAL" clId="{3F26B701-AADC-4668-AAA4-FB7BA2B947B1}" dt="2020-06-19T09:18:50.191" v="5170"/>
          <ac:cxnSpMkLst>
            <pc:docMk/>
            <pc:sldMk cId="2858277977" sldId="523"/>
            <ac:cxnSpMk id="1562" creationId="{1AC216E0-52FF-434C-8966-5F04D5EB6CB7}"/>
          </ac:cxnSpMkLst>
        </pc:cxnChg>
        <pc:cxnChg chg="mod">
          <ac:chgData name="Ragnhild Halvorsrud" userId="917ea340-fd63-490f-a7db-68428d24cf32" providerId="ADAL" clId="{3F26B701-AADC-4668-AAA4-FB7BA2B947B1}" dt="2020-06-19T09:18:50.191" v="5170"/>
          <ac:cxnSpMkLst>
            <pc:docMk/>
            <pc:sldMk cId="2858277977" sldId="523"/>
            <ac:cxnSpMk id="1563" creationId="{4ED9591D-B46F-4007-9881-77ED191FA5F5}"/>
          </ac:cxnSpMkLst>
        </pc:cxnChg>
        <pc:cxnChg chg="mod">
          <ac:chgData name="Ragnhild Halvorsrud" userId="917ea340-fd63-490f-a7db-68428d24cf32" providerId="ADAL" clId="{3F26B701-AADC-4668-AAA4-FB7BA2B947B1}" dt="2020-06-19T09:18:50.191" v="5170"/>
          <ac:cxnSpMkLst>
            <pc:docMk/>
            <pc:sldMk cId="2858277977" sldId="523"/>
            <ac:cxnSpMk id="1564" creationId="{81DC899D-9420-427C-8FAA-CC242FD63208}"/>
          </ac:cxnSpMkLst>
        </pc:cxnChg>
        <pc:cxnChg chg="mod">
          <ac:chgData name="Ragnhild Halvorsrud" userId="917ea340-fd63-490f-a7db-68428d24cf32" providerId="ADAL" clId="{3F26B701-AADC-4668-AAA4-FB7BA2B947B1}" dt="2020-06-19T09:18:50.191" v="5170"/>
          <ac:cxnSpMkLst>
            <pc:docMk/>
            <pc:sldMk cId="2858277977" sldId="523"/>
            <ac:cxnSpMk id="1565" creationId="{5CBF19FA-5C52-45DA-8201-02EC15AA9914}"/>
          </ac:cxnSpMkLst>
        </pc:cxnChg>
        <pc:cxnChg chg="mod">
          <ac:chgData name="Ragnhild Halvorsrud" userId="917ea340-fd63-490f-a7db-68428d24cf32" providerId="ADAL" clId="{3F26B701-AADC-4668-AAA4-FB7BA2B947B1}" dt="2020-06-19T09:18:50.191" v="5170"/>
          <ac:cxnSpMkLst>
            <pc:docMk/>
            <pc:sldMk cId="2858277977" sldId="523"/>
            <ac:cxnSpMk id="1566" creationId="{D8D7DD02-B360-4917-AD1E-ADF49ED7D8C1}"/>
          </ac:cxnSpMkLst>
        </pc:cxnChg>
        <pc:cxnChg chg="mod">
          <ac:chgData name="Ragnhild Halvorsrud" userId="917ea340-fd63-490f-a7db-68428d24cf32" providerId="ADAL" clId="{3F26B701-AADC-4668-AAA4-FB7BA2B947B1}" dt="2020-06-19T09:18:50.191" v="5170"/>
          <ac:cxnSpMkLst>
            <pc:docMk/>
            <pc:sldMk cId="2858277977" sldId="523"/>
            <ac:cxnSpMk id="1567" creationId="{A2774AAE-DECD-4A48-8151-884EF45D6B73}"/>
          </ac:cxnSpMkLst>
        </pc:cxnChg>
        <pc:cxnChg chg="mod">
          <ac:chgData name="Ragnhild Halvorsrud" userId="917ea340-fd63-490f-a7db-68428d24cf32" providerId="ADAL" clId="{3F26B701-AADC-4668-AAA4-FB7BA2B947B1}" dt="2020-06-19T09:18:50.191" v="5170"/>
          <ac:cxnSpMkLst>
            <pc:docMk/>
            <pc:sldMk cId="2858277977" sldId="523"/>
            <ac:cxnSpMk id="1568" creationId="{74DBAAB9-AA38-4392-87AB-DDBB5B8B8821}"/>
          </ac:cxnSpMkLst>
        </pc:cxnChg>
        <pc:cxnChg chg="mod">
          <ac:chgData name="Ragnhild Halvorsrud" userId="917ea340-fd63-490f-a7db-68428d24cf32" providerId="ADAL" clId="{3F26B701-AADC-4668-AAA4-FB7BA2B947B1}" dt="2020-06-19T09:18:50.191" v="5170"/>
          <ac:cxnSpMkLst>
            <pc:docMk/>
            <pc:sldMk cId="2858277977" sldId="523"/>
            <ac:cxnSpMk id="1571" creationId="{AD2B97E0-3C4C-4362-A25A-B22769BA644F}"/>
          </ac:cxnSpMkLst>
        </pc:cxnChg>
        <pc:cxnChg chg="mod">
          <ac:chgData name="Ragnhild Halvorsrud" userId="917ea340-fd63-490f-a7db-68428d24cf32" providerId="ADAL" clId="{3F26B701-AADC-4668-AAA4-FB7BA2B947B1}" dt="2020-06-19T09:18:50.191" v="5170"/>
          <ac:cxnSpMkLst>
            <pc:docMk/>
            <pc:sldMk cId="2858277977" sldId="523"/>
            <ac:cxnSpMk id="1577" creationId="{28EB7286-FBF9-45B5-B0A4-40303FE75BE9}"/>
          </ac:cxnSpMkLst>
        </pc:cxnChg>
        <pc:cxnChg chg="mod">
          <ac:chgData name="Ragnhild Halvorsrud" userId="917ea340-fd63-490f-a7db-68428d24cf32" providerId="ADAL" clId="{3F26B701-AADC-4668-AAA4-FB7BA2B947B1}" dt="2020-06-19T09:18:50.191" v="5170"/>
          <ac:cxnSpMkLst>
            <pc:docMk/>
            <pc:sldMk cId="2858277977" sldId="523"/>
            <ac:cxnSpMk id="1583" creationId="{88F1299A-3B08-497D-91C4-09A3256393B6}"/>
          </ac:cxnSpMkLst>
        </pc:cxnChg>
        <pc:cxnChg chg="mod">
          <ac:chgData name="Ragnhild Halvorsrud" userId="917ea340-fd63-490f-a7db-68428d24cf32" providerId="ADAL" clId="{3F26B701-AADC-4668-AAA4-FB7BA2B947B1}" dt="2020-06-19T09:18:50.191" v="5170"/>
          <ac:cxnSpMkLst>
            <pc:docMk/>
            <pc:sldMk cId="2858277977" sldId="523"/>
            <ac:cxnSpMk id="1589" creationId="{E3951983-1D7E-40E0-BFF0-604E0DB9C93A}"/>
          </ac:cxnSpMkLst>
        </pc:cxnChg>
        <pc:cxnChg chg="mod">
          <ac:chgData name="Ragnhild Halvorsrud" userId="917ea340-fd63-490f-a7db-68428d24cf32" providerId="ADAL" clId="{3F26B701-AADC-4668-AAA4-FB7BA2B947B1}" dt="2020-06-19T09:18:50.191" v="5170"/>
          <ac:cxnSpMkLst>
            <pc:docMk/>
            <pc:sldMk cId="2858277977" sldId="523"/>
            <ac:cxnSpMk id="1599" creationId="{E4E77882-19D1-45B9-B2D9-225214B770AC}"/>
          </ac:cxnSpMkLst>
        </pc:cxnChg>
        <pc:cxnChg chg="mod">
          <ac:chgData name="Ragnhild Halvorsrud" userId="917ea340-fd63-490f-a7db-68428d24cf32" providerId="ADAL" clId="{3F26B701-AADC-4668-AAA4-FB7BA2B947B1}" dt="2020-06-19T09:18:50.191" v="5170"/>
          <ac:cxnSpMkLst>
            <pc:docMk/>
            <pc:sldMk cId="2858277977" sldId="523"/>
            <ac:cxnSpMk id="1600" creationId="{A367F14A-89F9-40A9-ADE5-DAC448418B32}"/>
          </ac:cxnSpMkLst>
        </pc:cxnChg>
        <pc:cxnChg chg="mod">
          <ac:chgData name="Ragnhild Halvorsrud" userId="917ea340-fd63-490f-a7db-68428d24cf32" providerId="ADAL" clId="{3F26B701-AADC-4668-AAA4-FB7BA2B947B1}" dt="2020-06-19T09:18:50.191" v="5170"/>
          <ac:cxnSpMkLst>
            <pc:docMk/>
            <pc:sldMk cId="2858277977" sldId="523"/>
            <ac:cxnSpMk id="1601" creationId="{B34A96BF-14D8-4EBC-A483-D8956CBC64D1}"/>
          </ac:cxnSpMkLst>
        </pc:cxnChg>
        <pc:cxnChg chg="mod">
          <ac:chgData name="Ragnhild Halvorsrud" userId="917ea340-fd63-490f-a7db-68428d24cf32" providerId="ADAL" clId="{3F26B701-AADC-4668-AAA4-FB7BA2B947B1}" dt="2020-06-19T09:18:50.191" v="5170"/>
          <ac:cxnSpMkLst>
            <pc:docMk/>
            <pc:sldMk cId="2858277977" sldId="523"/>
            <ac:cxnSpMk id="1602" creationId="{386A9CE8-0ECE-4500-8CF6-4F65401D0BD1}"/>
          </ac:cxnSpMkLst>
        </pc:cxnChg>
        <pc:cxnChg chg="mod">
          <ac:chgData name="Ragnhild Halvorsrud" userId="917ea340-fd63-490f-a7db-68428d24cf32" providerId="ADAL" clId="{3F26B701-AADC-4668-AAA4-FB7BA2B947B1}" dt="2020-06-19T09:18:50.191" v="5170"/>
          <ac:cxnSpMkLst>
            <pc:docMk/>
            <pc:sldMk cId="2858277977" sldId="523"/>
            <ac:cxnSpMk id="1603" creationId="{D96B504D-8C62-4EF5-8DEC-F6B6B31CE792}"/>
          </ac:cxnSpMkLst>
        </pc:cxnChg>
        <pc:cxnChg chg="mod">
          <ac:chgData name="Ragnhild Halvorsrud" userId="917ea340-fd63-490f-a7db-68428d24cf32" providerId="ADAL" clId="{3F26B701-AADC-4668-AAA4-FB7BA2B947B1}" dt="2020-06-19T09:18:50.191" v="5170"/>
          <ac:cxnSpMkLst>
            <pc:docMk/>
            <pc:sldMk cId="2858277977" sldId="523"/>
            <ac:cxnSpMk id="1604" creationId="{39BA0101-160C-40CB-A6DF-43C3802615B5}"/>
          </ac:cxnSpMkLst>
        </pc:cxnChg>
        <pc:cxnChg chg="mod">
          <ac:chgData name="Ragnhild Halvorsrud" userId="917ea340-fd63-490f-a7db-68428d24cf32" providerId="ADAL" clId="{3F26B701-AADC-4668-AAA4-FB7BA2B947B1}" dt="2020-06-19T09:18:50.191" v="5170"/>
          <ac:cxnSpMkLst>
            <pc:docMk/>
            <pc:sldMk cId="2858277977" sldId="523"/>
            <ac:cxnSpMk id="1605" creationId="{664E9D34-4236-4950-A715-3D8A2CF795DC}"/>
          </ac:cxnSpMkLst>
        </pc:cxnChg>
        <pc:cxnChg chg="mod">
          <ac:chgData name="Ragnhild Halvorsrud" userId="917ea340-fd63-490f-a7db-68428d24cf32" providerId="ADAL" clId="{3F26B701-AADC-4668-AAA4-FB7BA2B947B1}" dt="2020-06-19T09:18:50.191" v="5170"/>
          <ac:cxnSpMkLst>
            <pc:docMk/>
            <pc:sldMk cId="2858277977" sldId="523"/>
            <ac:cxnSpMk id="1607" creationId="{59FE22B7-B5D6-4636-B60F-B8E497A9109D}"/>
          </ac:cxnSpMkLst>
        </pc:cxnChg>
        <pc:cxnChg chg="mod">
          <ac:chgData name="Ragnhild Halvorsrud" userId="917ea340-fd63-490f-a7db-68428d24cf32" providerId="ADAL" clId="{3F26B701-AADC-4668-AAA4-FB7BA2B947B1}" dt="2020-06-19T09:18:50.191" v="5170"/>
          <ac:cxnSpMkLst>
            <pc:docMk/>
            <pc:sldMk cId="2858277977" sldId="523"/>
            <ac:cxnSpMk id="1609" creationId="{841A962E-ADAE-4556-B13F-310B8A8FF4B5}"/>
          </ac:cxnSpMkLst>
        </pc:cxnChg>
        <pc:cxnChg chg="mod">
          <ac:chgData name="Ragnhild Halvorsrud" userId="917ea340-fd63-490f-a7db-68428d24cf32" providerId="ADAL" clId="{3F26B701-AADC-4668-AAA4-FB7BA2B947B1}" dt="2020-06-19T09:18:50.191" v="5170"/>
          <ac:cxnSpMkLst>
            <pc:docMk/>
            <pc:sldMk cId="2858277977" sldId="523"/>
            <ac:cxnSpMk id="1610" creationId="{6ACBBF7B-6B84-4C9E-8DDF-DE1B5B3BDAE2}"/>
          </ac:cxnSpMkLst>
        </pc:cxnChg>
        <pc:cxnChg chg="mod">
          <ac:chgData name="Ragnhild Halvorsrud" userId="917ea340-fd63-490f-a7db-68428d24cf32" providerId="ADAL" clId="{3F26B701-AADC-4668-AAA4-FB7BA2B947B1}" dt="2020-06-19T09:18:50.191" v="5170"/>
          <ac:cxnSpMkLst>
            <pc:docMk/>
            <pc:sldMk cId="2858277977" sldId="523"/>
            <ac:cxnSpMk id="1613" creationId="{3A7D8904-9472-494B-B3A2-4823E520E9D4}"/>
          </ac:cxnSpMkLst>
        </pc:cxnChg>
        <pc:cxnChg chg="mod">
          <ac:chgData name="Ragnhild Halvorsrud" userId="917ea340-fd63-490f-a7db-68428d24cf32" providerId="ADAL" clId="{3F26B701-AADC-4668-AAA4-FB7BA2B947B1}" dt="2020-06-19T09:18:50.191" v="5170"/>
          <ac:cxnSpMkLst>
            <pc:docMk/>
            <pc:sldMk cId="2858277977" sldId="523"/>
            <ac:cxnSpMk id="1614" creationId="{F7C7A973-2C7C-4CE2-BDE0-432C3E5958B6}"/>
          </ac:cxnSpMkLst>
        </pc:cxnChg>
        <pc:cxnChg chg="mod">
          <ac:chgData name="Ragnhild Halvorsrud" userId="917ea340-fd63-490f-a7db-68428d24cf32" providerId="ADAL" clId="{3F26B701-AADC-4668-AAA4-FB7BA2B947B1}" dt="2020-06-19T09:18:50.191" v="5170"/>
          <ac:cxnSpMkLst>
            <pc:docMk/>
            <pc:sldMk cId="2858277977" sldId="523"/>
            <ac:cxnSpMk id="1617" creationId="{54AD53D9-2611-401A-850B-C4E88888EB23}"/>
          </ac:cxnSpMkLst>
        </pc:cxnChg>
        <pc:cxnChg chg="mod">
          <ac:chgData name="Ragnhild Halvorsrud" userId="917ea340-fd63-490f-a7db-68428d24cf32" providerId="ADAL" clId="{3F26B701-AADC-4668-AAA4-FB7BA2B947B1}" dt="2020-06-19T09:18:50.191" v="5170"/>
          <ac:cxnSpMkLst>
            <pc:docMk/>
            <pc:sldMk cId="2858277977" sldId="523"/>
            <ac:cxnSpMk id="1619" creationId="{9A86EC1A-1BBF-4BD7-B816-7E7747F456D0}"/>
          </ac:cxnSpMkLst>
        </pc:cxnChg>
        <pc:cxnChg chg="mod">
          <ac:chgData name="Ragnhild Halvorsrud" userId="917ea340-fd63-490f-a7db-68428d24cf32" providerId="ADAL" clId="{3F26B701-AADC-4668-AAA4-FB7BA2B947B1}" dt="2020-06-19T09:18:50.191" v="5170"/>
          <ac:cxnSpMkLst>
            <pc:docMk/>
            <pc:sldMk cId="2858277977" sldId="523"/>
            <ac:cxnSpMk id="1620" creationId="{0C0A71C4-43D5-4850-897F-8FC26BEB49E7}"/>
          </ac:cxnSpMkLst>
        </pc:cxnChg>
        <pc:cxnChg chg="mod">
          <ac:chgData name="Ragnhild Halvorsrud" userId="917ea340-fd63-490f-a7db-68428d24cf32" providerId="ADAL" clId="{3F26B701-AADC-4668-AAA4-FB7BA2B947B1}" dt="2020-06-19T09:18:50.191" v="5170"/>
          <ac:cxnSpMkLst>
            <pc:docMk/>
            <pc:sldMk cId="2858277977" sldId="523"/>
            <ac:cxnSpMk id="1625" creationId="{F7DE62A4-B83E-4165-AE5D-1A140DF87CE9}"/>
          </ac:cxnSpMkLst>
        </pc:cxnChg>
        <pc:cxnChg chg="mod">
          <ac:chgData name="Ragnhild Halvorsrud" userId="917ea340-fd63-490f-a7db-68428d24cf32" providerId="ADAL" clId="{3F26B701-AADC-4668-AAA4-FB7BA2B947B1}" dt="2020-06-19T09:18:50.191" v="5170"/>
          <ac:cxnSpMkLst>
            <pc:docMk/>
            <pc:sldMk cId="2858277977" sldId="523"/>
            <ac:cxnSpMk id="1626" creationId="{1C5912F2-4BA9-45A9-9196-5F75DF906992}"/>
          </ac:cxnSpMkLst>
        </pc:cxnChg>
        <pc:cxnChg chg="mod">
          <ac:chgData name="Ragnhild Halvorsrud" userId="917ea340-fd63-490f-a7db-68428d24cf32" providerId="ADAL" clId="{3F26B701-AADC-4668-AAA4-FB7BA2B947B1}" dt="2020-06-19T09:18:50.191" v="5170"/>
          <ac:cxnSpMkLst>
            <pc:docMk/>
            <pc:sldMk cId="2858277977" sldId="523"/>
            <ac:cxnSpMk id="1627" creationId="{F159716F-61F0-4666-A7FC-A2725ECB2D0C}"/>
          </ac:cxnSpMkLst>
        </pc:cxnChg>
        <pc:cxnChg chg="mod">
          <ac:chgData name="Ragnhild Halvorsrud" userId="917ea340-fd63-490f-a7db-68428d24cf32" providerId="ADAL" clId="{3F26B701-AADC-4668-AAA4-FB7BA2B947B1}" dt="2020-06-19T09:18:50.191" v="5170"/>
          <ac:cxnSpMkLst>
            <pc:docMk/>
            <pc:sldMk cId="2858277977" sldId="523"/>
            <ac:cxnSpMk id="1628" creationId="{94A678ED-1BAF-4057-A29E-FC2B5433C801}"/>
          </ac:cxnSpMkLst>
        </pc:cxnChg>
        <pc:cxnChg chg="mod">
          <ac:chgData name="Ragnhild Halvorsrud" userId="917ea340-fd63-490f-a7db-68428d24cf32" providerId="ADAL" clId="{3F26B701-AADC-4668-AAA4-FB7BA2B947B1}" dt="2020-06-19T09:18:50.191" v="5170"/>
          <ac:cxnSpMkLst>
            <pc:docMk/>
            <pc:sldMk cId="2858277977" sldId="523"/>
            <ac:cxnSpMk id="1630" creationId="{03D0D31A-4E7F-44BC-B824-B62852440128}"/>
          </ac:cxnSpMkLst>
        </pc:cxnChg>
        <pc:cxnChg chg="mod">
          <ac:chgData name="Ragnhild Halvorsrud" userId="917ea340-fd63-490f-a7db-68428d24cf32" providerId="ADAL" clId="{3F26B701-AADC-4668-AAA4-FB7BA2B947B1}" dt="2020-06-19T09:18:50.191" v="5170"/>
          <ac:cxnSpMkLst>
            <pc:docMk/>
            <pc:sldMk cId="2858277977" sldId="523"/>
            <ac:cxnSpMk id="1632" creationId="{3A573F97-4E7C-4004-BF03-882D15A347DF}"/>
          </ac:cxnSpMkLst>
        </pc:cxnChg>
        <pc:cxnChg chg="mod">
          <ac:chgData name="Ragnhild Halvorsrud" userId="917ea340-fd63-490f-a7db-68428d24cf32" providerId="ADAL" clId="{3F26B701-AADC-4668-AAA4-FB7BA2B947B1}" dt="2020-06-19T09:18:50.191" v="5170"/>
          <ac:cxnSpMkLst>
            <pc:docMk/>
            <pc:sldMk cId="2858277977" sldId="523"/>
            <ac:cxnSpMk id="1633" creationId="{B80428FB-0A0F-4905-A2BD-C2C19DDDFA3A}"/>
          </ac:cxnSpMkLst>
        </pc:cxnChg>
        <pc:cxnChg chg="mod">
          <ac:chgData name="Ragnhild Halvorsrud" userId="917ea340-fd63-490f-a7db-68428d24cf32" providerId="ADAL" clId="{3F26B701-AADC-4668-AAA4-FB7BA2B947B1}" dt="2020-06-19T09:18:50.191" v="5170"/>
          <ac:cxnSpMkLst>
            <pc:docMk/>
            <pc:sldMk cId="2858277977" sldId="523"/>
            <ac:cxnSpMk id="1637" creationId="{3B797A2E-FFF5-473B-AB04-2DD55A5213B6}"/>
          </ac:cxnSpMkLst>
        </pc:cxnChg>
        <pc:cxnChg chg="mod">
          <ac:chgData name="Ragnhild Halvorsrud" userId="917ea340-fd63-490f-a7db-68428d24cf32" providerId="ADAL" clId="{3F26B701-AADC-4668-AAA4-FB7BA2B947B1}" dt="2020-06-19T09:18:50.191" v="5170"/>
          <ac:cxnSpMkLst>
            <pc:docMk/>
            <pc:sldMk cId="2858277977" sldId="523"/>
            <ac:cxnSpMk id="1641" creationId="{C9069953-2149-498E-9CBE-2BB351EA485F}"/>
          </ac:cxnSpMkLst>
        </pc:cxnChg>
        <pc:cxnChg chg="mod">
          <ac:chgData name="Ragnhild Halvorsrud" userId="917ea340-fd63-490f-a7db-68428d24cf32" providerId="ADAL" clId="{3F26B701-AADC-4668-AAA4-FB7BA2B947B1}" dt="2020-06-19T09:18:50.191" v="5170"/>
          <ac:cxnSpMkLst>
            <pc:docMk/>
            <pc:sldMk cId="2858277977" sldId="523"/>
            <ac:cxnSpMk id="1642" creationId="{225201A7-A8C6-4AD2-B177-3DC768ADB3DB}"/>
          </ac:cxnSpMkLst>
        </pc:cxnChg>
        <pc:cxnChg chg="mod">
          <ac:chgData name="Ragnhild Halvorsrud" userId="917ea340-fd63-490f-a7db-68428d24cf32" providerId="ADAL" clId="{3F26B701-AADC-4668-AAA4-FB7BA2B947B1}" dt="2020-06-19T09:18:50.191" v="5170"/>
          <ac:cxnSpMkLst>
            <pc:docMk/>
            <pc:sldMk cId="2858277977" sldId="523"/>
            <ac:cxnSpMk id="1643" creationId="{34036EF5-32CD-4C73-9CD6-26A71838004D}"/>
          </ac:cxnSpMkLst>
        </pc:cxnChg>
        <pc:cxnChg chg="mod">
          <ac:chgData name="Ragnhild Halvorsrud" userId="917ea340-fd63-490f-a7db-68428d24cf32" providerId="ADAL" clId="{3F26B701-AADC-4668-AAA4-FB7BA2B947B1}" dt="2020-06-19T09:18:50.191" v="5170"/>
          <ac:cxnSpMkLst>
            <pc:docMk/>
            <pc:sldMk cId="2858277977" sldId="523"/>
            <ac:cxnSpMk id="1646" creationId="{724525BD-A161-4552-9D54-49CC47CFEBE3}"/>
          </ac:cxnSpMkLst>
        </pc:cxnChg>
        <pc:cxnChg chg="mod">
          <ac:chgData name="Ragnhild Halvorsrud" userId="917ea340-fd63-490f-a7db-68428d24cf32" providerId="ADAL" clId="{3F26B701-AADC-4668-AAA4-FB7BA2B947B1}" dt="2020-06-19T09:18:50.191" v="5170"/>
          <ac:cxnSpMkLst>
            <pc:docMk/>
            <pc:sldMk cId="2858277977" sldId="523"/>
            <ac:cxnSpMk id="1647" creationId="{B9229364-06C5-431A-873C-741A1D1F93AA}"/>
          </ac:cxnSpMkLst>
        </pc:cxnChg>
        <pc:cxnChg chg="mod">
          <ac:chgData name="Ragnhild Halvorsrud" userId="917ea340-fd63-490f-a7db-68428d24cf32" providerId="ADAL" clId="{3F26B701-AADC-4668-AAA4-FB7BA2B947B1}" dt="2020-06-19T09:18:50.191" v="5170"/>
          <ac:cxnSpMkLst>
            <pc:docMk/>
            <pc:sldMk cId="2858277977" sldId="523"/>
            <ac:cxnSpMk id="1648" creationId="{73C0E325-2111-4AB7-B076-8695DC873F91}"/>
          </ac:cxnSpMkLst>
        </pc:cxnChg>
        <pc:cxnChg chg="mod">
          <ac:chgData name="Ragnhild Halvorsrud" userId="917ea340-fd63-490f-a7db-68428d24cf32" providerId="ADAL" clId="{3F26B701-AADC-4668-AAA4-FB7BA2B947B1}" dt="2020-06-19T09:18:50.191" v="5170"/>
          <ac:cxnSpMkLst>
            <pc:docMk/>
            <pc:sldMk cId="2858277977" sldId="523"/>
            <ac:cxnSpMk id="1650" creationId="{EE01FA1E-EA22-4EB2-8655-D7F3621438D9}"/>
          </ac:cxnSpMkLst>
        </pc:cxnChg>
        <pc:cxnChg chg="mod">
          <ac:chgData name="Ragnhild Halvorsrud" userId="917ea340-fd63-490f-a7db-68428d24cf32" providerId="ADAL" clId="{3F26B701-AADC-4668-AAA4-FB7BA2B947B1}" dt="2020-06-19T09:18:50.191" v="5170"/>
          <ac:cxnSpMkLst>
            <pc:docMk/>
            <pc:sldMk cId="2858277977" sldId="523"/>
            <ac:cxnSpMk id="1651" creationId="{1142DCCC-C837-42EE-841C-CF30677B4791}"/>
          </ac:cxnSpMkLst>
        </pc:cxnChg>
        <pc:cxnChg chg="mod">
          <ac:chgData name="Ragnhild Halvorsrud" userId="917ea340-fd63-490f-a7db-68428d24cf32" providerId="ADAL" clId="{3F26B701-AADC-4668-AAA4-FB7BA2B947B1}" dt="2020-06-19T09:18:50.191" v="5170"/>
          <ac:cxnSpMkLst>
            <pc:docMk/>
            <pc:sldMk cId="2858277977" sldId="523"/>
            <ac:cxnSpMk id="1653" creationId="{2E01144F-5718-4DB7-ACB2-7D4E334E8F73}"/>
          </ac:cxnSpMkLst>
        </pc:cxnChg>
        <pc:cxnChg chg="mod">
          <ac:chgData name="Ragnhild Halvorsrud" userId="917ea340-fd63-490f-a7db-68428d24cf32" providerId="ADAL" clId="{3F26B701-AADC-4668-AAA4-FB7BA2B947B1}" dt="2020-06-19T09:18:50.191" v="5170"/>
          <ac:cxnSpMkLst>
            <pc:docMk/>
            <pc:sldMk cId="2858277977" sldId="523"/>
            <ac:cxnSpMk id="1657" creationId="{6D6E06CD-6FAE-4C00-9D76-ABEF1E1912FA}"/>
          </ac:cxnSpMkLst>
        </pc:cxnChg>
        <pc:cxnChg chg="mod">
          <ac:chgData name="Ragnhild Halvorsrud" userId="917ea340-fd63-490f-a7db-68428d24cf32" providerId="ADAL" clId="{3F26B701-AADC-4668-AAA4-FB7BA2B947B1}" dt="2020-06-19T09:18:50.191" v="5170"/>
          <ac:cxnSpMkLst>
            <pc:docMk/>
            <pc:sldMk cId="2858277977" sldId="523"/>
            <ac:cxnSpMk id="1658" creationId="{2B328B94-48DC-4390-B256-9800CBF55635}"/>
          </ac:cxnSpMkLst>
        </pc:cxnChg>
        <pc:cxnChg chg="mod">
          <ac:chgData name="Ragnhild Halvorsrud" userId="917ea340-fd63-490f-a7db-68428d24cf32" providerId="ADAL" clId="{3F26B701-AADC-4668-AAA4-FB7BA2B947B1}" dt="2020-06-19T09:18:50.191" v="5170"/>
          <ac:cxnSpMkLst>
            <pc:docMk/>
            <pc:sldMk cId="2858277977" sldId="523"/>
            <ac:cxnSpMk id="1660" creationId="{47CCE8E9-1028-487E-B2DC-211782008A65}"/>
          </ac:cxnSpMkLst>
        </pc:cxnChg>
        <pc:cxnChg chg="mod">
          <ac:chgData name="Ragnhild Halvorsrud" userId="917ea340-fd63-490f-a7db-68428d24cf32" providerId="ADAL" clId="{3F26B701-AADC-4668-AAA4-FB7BA2B947B1}" dt="2020-06-19T09:18:50.191" v="5170"/>
          <ac:cxnSpMkLst>
            <pc:docMk/>
            <pc:sldMk cId="2858277977" sldId="523"/>
            <ac:cxnSpMk id="1662" creationId="{B5D4AC9D-3ABF-4287-A24F-79859BF61010}"/>
          </ac:cxnSpMkLst>
        </pc:cxnChg>
        <pc:cxnChg chg="mod">
          <ac:chgData name="Ragnhild Halvorsrud" userId="917ea340-fd63-490f-a7db-68428d24cf32" providerId="ADAL" clId="{3F26B701-AADC-4668-AAA4-FB7BA2B947B1}" dt="2020-06-19T09:18:50.191" v="5170"/>
          <ac:cxnSpMkLst>
            <pc:docMk/>
            <pc:sldMk cId="2858277977" sldId="523"/>
            <ac:cxnSpMk id="1666" creationId="{5B2E3975-B121-4D86-A3FC-6F14C5216CB7}"/>
          </ac:cxnSpMkLst>
        </pc:cxnChg>
        <pc:cxnChg chg="mod">
          <ac:chgData name="Ragnhild Halvorsrud" userId="917ea340-fd63-490f-a7db-68428d24cf32" providerId="ADAL" clId="{3F26B701-AADC-4668-AAA4-FB7BA2B947B1}" dt="2020-06-19T09:18:50.191" v="5170"/>
          <ac:cxnSpMkLst>
            <pc:docMk/>
            <pc:sldMk cId="2858277977" sldId="523"/>
            <ac:cxnSpMk id="1668" creationId="{CD0F14D1-7DDE-44B9-9274-CE42FFF9C607}"/>
          </ac:cxnSpMkLst>
        </pc:cxnChg>
        <pc:cxnChg chg="mod">
          <ac:chgData name="Ragnhild Halvorsrud" userId="917ea340-fd63-490f-a7db-68428d24cf32" providerId="ADAL" clId="{3F26B701-AADC-4668-AAA4-FB7BA2B947B1}" dt="2020-06-19T09:18:50.191" v="5170"/>
          <ac:cxnSpMkLst>
            <pc:docMk/>
            <pc:sldMk cId="2858277977" sldId="523"/>
            <ac:cxnSpMk id="1669" creationId="{421A43C0-F9D1-4934-9667-4831C4D6455E}"/>
          </ac:cxnSpMkLst>
        </pc:cxnChg>
        <pc:cxnChg chg="mod">
          <ac:chgData name="Ragnhild Halvorsrud" userId="917ea340-fd63-490f-a7db-68428d24cf32" providerId="ADAL" clId="{3F26B701-AADC-4668-AAA4-FB7BA2B947B1}" dt="2020-06-19T09:18:50.191" v="5170"/>
          <ac:cxnSpMkLst>
            <pc:docMk/>
            <pc:sldMk cId="2858277977" sldId="523"/>
            <ac:cxnSpMk id="1670" creationId="{8EF1F549-E903-4348-913C-0AED5BBBF32C}"/>
          </ac:cxnSpMkLst>
        </pc:cxnChg>
        <pc:cxnChg chg="mod">
          <ac:chgData name="Ragnhild Halvorsrud" userId="917ea340-fd63-490f-a7db-68428d24cf32" providerId="ADAL" clId="{3F26B701-AADC-4668-AAA4-FB7BA2B947B1}" dt="2020-06-19T09:18:50.191" v="5170"/>
          <ac:cxnSpMkLst>
            <pc:docMk/>
            <pc:sldMk cId="2858277977" sldId="523"/>
            <ac:cxnSpMk id="1673" creationId="{6CC99E66-3DD1-4C2C-8749-F86B5A9B8E63}"/>
          </ac:cxnSpMkLst>
        </pc:cxnChg>
        <pc:cxnChg chg="mod">
          <ac:chgData name="Ragnhild Halvorsrud" userId="917ea340-fd63-490f-a7db-68428d24cf32" providerId="ADAL" clId="{3F26B701-AADC-4668-AAA4-FB7BA2B947B1}" dt="2020-06-19T09:18:50.191" v="5170"/>
          <ac:cxnSpMkLst>
            <pc:docMk/>
            <pc:sldMk cId="2858277977" sldId="523"/>
            <ac:cxnSpMk id="1674" creationId="{7CDF0A56-1C10-4D19-8291-368BE58C711C}"/>
          </ac:cxnSpMkLst>
        </pc:cxnChg>
        <pc:cxnChg chg="mod">
          <ac:chgData name="Ragnhild Halvorsrud" userId="917ea340-fd63-490f-a7db-68428d24cf32" providerId="ADAL" clId="{3F26B701-AADC-4668-AAA4-FB7BA2B947B1}" dt="2020-06-19T09:18:50.191" v="5170"/>
          <ac:cxnSpMkLst>
            <pc:docMk/>
            <pc:sldMk cId="2858277977" sldId="523"/>
            <ac:cxnSpMk id="1675" creationId="{39618C64-8BF4-4BA9-AB7C-6F905ADC2A16}"/>
          </ac:cxnSpMkLst>
        </pc:cxnChg>
        <pc:cxnChg chg="mod">
          <ac:chgData name="Ragnhild Halvorsrud" userId="917ea340-fd63-490f-a7db-68428d24cf32" providerId="ADAL" clId="{3F26B701-AADC-4668-AAA4-FB7BA2B947B1}" dt="2020-06-19T09:18:50.191" v="5170"/>
          <ac:cxnSpMkLst>
            <pc:docMk/>
            <pc:sldMk cId="2858277977" sldId="523"/>
            <ac:cxnSpMk id="1676" creationId="{E20DC17B-6585-4D51-BEEB-208F706E373F}"/>
          </ac:cxnSpMkLst>
        </pc:cxnChg>
        <pc:cxnChg chg="mod">
          <ac:chgData name="Ragnhild Halvorsrud" userId="917ea340-fd63-490f-a7db-68428d24cf32" providerId="ADAL" clId="{3F26B701-AADC-4668-AAA4-FB7BA2B947B1}" dt="2020-06-19T09:18:50.191" v="5170"/>
          <ac:cxnSpMkLst>
            <pc:docMk/>
            <pc:sldMk cId="2858277977" sldId="523"/>
            <ac:cxnSpMk id="1677" creationId="{DFA86649-63CC-403A-802A-C8CCC93F28DE}"/>
          </ac:cxnSpMkLst>
        </pc:cxnChg>
        <pc:cxnChg chg="mod">
          <ac:chgData name="Ragnhild Halvorsrud" userId="917ea340-fd63-490f-a7db-68428d24cf32" providerId="ADAL" clId="{3F26B701-AADC-4668-AAA4-FB7BA2B947B1}" dt="2020-06-19T09:18:50.191" v="5170"/>
          <ac:cxnSpMkLst>
            <pc:docMk/>
            <pc:sldMk cId="2858277977" sldId="523"/>
            <ac:cxnSpMk id="1678" creationId="{0312D035-293D-4E04-9FA2-B3DE699DD697}"/>
          </ac:cxnSpMkLst>
        </pc:cxnChg>
        <pc:cxnChg chg="mod">
          <ac:chgData name="Ragnhild Halvorsrud" userId="917ea340-fd63-490f-a7db-68428d24cf32" providerId="ADAL" clId="{3F26B701-AADC-4668-AAA4-FB7BA2B947B1}" dt="2020-06-19T09:18:50.191" v="5170"/>
          <ac:cxnSpMkLst>
            <pc:docMk/>
            <pc:sldMk cId="2858277977" sldId="523"/>
            <ac:cxnSpMk id="1679" creationId="{91206A1E-D223-431B-BEC1-09492021AA0E}"/>
          </ac:cxnSpMkLst>
        </pc:cxnChg>
        <pc:cxnChg chg="mod">
          <ac:chgData name="Ragnhild Halvorsrud" userId="917ea340-fd63-490f-a7db-68428d24cf32" providerId="ADAL" clId="{3F26B701-AADC-4668-AAA4-FB7BA2B947B1}" dt="2020-06-19T09:18:50.191" v="5170"/>
          <ac:cxnSpMkLst>
            <pc:docMk/>
            <pc:sldMk cId="2858277977" sldId="523"/>
            <ac:cxnSpMk id="1680" creationId="{EA465F9A-417C-43F5-8FDB-37365B6EF204}"/>
          </ac:cxnSpMkLst>
        </pc:cxnChg>
        <pc:cxnChg chg="mod">
          <ac:chgData name="Ragnhild Halvorsrud" userId="917ea340-fd63-490f-a7db-68428d24cf32" providerId="ADAL" clId="{3F26B701-AADC-4668-AAA4-FB7BA2B947B1}" dt="2020-06-19T09:18:50.191" v="5170"/>
          <ac:cxnSpMkLst>
            <pc:docMk/>
            <pc:sldMk cId="2858277977" sldId="523"/>
            <ac:cxnSpMk id="1681" creationId="{6DEF9391-1948-4061-9900-C957CA6A5A5F}"/>
          </ac:cxnSpMkLst>
        </pc:cxnChg>
        <pc:cxnChg chg="mod">
          <ac:chgData name="Ragnhild Halvorsrud" userId="917ea340-fd63-490f-a7db-68428d24cf32" providerId="ADAL" clId="{3F26B701-AADC-4668-AAA4-FB7BA2B947B1}" dt="2020-06-19T09:18:50.191" v="5170"/>
          <ac:cxnSpMkLst>
            <pc:docMk/>
            <pc:sldMk cId="2858277977" sldId="523"/>
            <ac:cxnSpMk id="1682" creationId="{47FF1816-D0CC-45CD-9B80-B81404F5F340}"/>
          </ac:cxnSpMkLst>
        </pc:cxnChg>
        <pc:cxnChg chg="mod">
          <ac:chgData name="Ragnhild Halvorsrud" userId="917ea340-fd63-490f-a7db-68428d24cf32" providerId="ADAL" clId="{3F26B701-AADC-4668-AAA4-FB7BA2B947B1}" dt="2020-06-19T09:18:50.191" v="5170"/>
          <ac:cxnSpMkLst>
            <pc:docMk/>
            <pc:sldMk cId="2858277977" sldId="523"/>
            <ac:cxnSpMk id="1683" creationId="{94DA44C9-3905-49C5-A3B1-C211C9D661FC}"/>
          </ac:cxnSpMkLst>
        </pc:cxnChg>
        <pc:cxnChg chg="mod">
          <ac:chgData name="Ragnhild Halvorsrud" userId="917ea340-fd63-490f-a7db-68428d24cf32" providerId="ADAL" clId="{3F26B701-AADC-4668-AAA4-FB7BA2B947B1}" dt="2020-06-19T09:18:50.191" v="5170"/>
          <ac:cxnSpMkLst>
            <pc:docMk/>
            <pc:sldMk cId="2858277977" sldId="523"/>
            <ac:cxnSpMk id="1685" creationId="{21A7DB7E-2E0A-4B78-997B-D0ACF2EAAE5C}"/>
          </ac:cxnSpMkLst>
        </pc:cxnChg>
        <pc:cxnChg chg="mod">
          <ac:chgData name="Ragnhild Halvorsrud" userId="917ea340-fd63-490f-a7db-68428d24cf32" providerId="ADAL" clId="{3F26B701-AADC-4668-AAA4-FB7BA2B947B1}" dt="2020-06-19T09:18:50.191" v="5170"/>
          <ac:cxnSpMkLst>
            <pc:docMk/>
            <pc:sldMk cId="2858277977" sldId="523"/>
            <ac:cxnSpMk id="1689" creationId="{E401C0DB-0309-4DA6-8060-016379C1DEDE}"/>
          </ac:cxnSpMkLst>
        </pc:cxnChg>
        <pc:cxnChg chg="mod">
          <ac:chgData name="Ragnhild Halvorsrud" userId="917ea340-fd63-490f-a7db-68428d24cf32" providerId="ADAL" clId="{3F26B701-AADC-4668-AAA4-FB7BA2B947B1}" dt="2020-06-19T09:18:50.191" v="5170"/>
          <ac:cxnSpMkLst>
            <pc:docMk/>
            <pc:sldMk cId="2858277977" sldId="523"/>
            <ac:cxnSpMk id="1693" creationId="{25F71184-9E32-48E9-BF33-68E43909C8CF}"/>
          </ac:cxnSpMkLst>
        </pc:cxnChg>
        <pc:cxnChg chg="mod">
          <ac:chgData name="Ragnhild Halvorsrud" userId="917ea340-fd63-490f-a7db-68428d24cf32" providerId="ADAL" clId="{3F26B701-AADC-4668-AAA4-FB7BA2B947B1}" dt="2020-06-19T09:18:50.191" v="5170"/>
          <ac:cxnSpMkLst>
            <pc:docMk/>
            <pc:sldMk cId="2858277977" sldId="523"/>
            <ac:cxnSpMk id="1696" creationId="{267074DC-2DB1-4D9D-A5D2-CAB433CEF6CC}"/>
          </ac:cxnSpMkLst>
        </pc:cxnChg>
        <pc:cxnChg chg="mod">
          <ac:chgData name="Ragnhild Halvorsrud" userId="917ea340-fd63-490f-a7db-68428d24cf32" providerId="ADAL" clId="{3F26B701-AADC-4668-AAA4-FB7BA2B947B1}" dt="2020-06-19T09:18:50.191" v="5170"/>
          <ac:cxnSpMkLst>
            <pc:docMk/>
            <pc:sldMk cId="2858277977" sldId="523"/>
            <ac:cxnSpMk id="1697" creationId="{BB2F2D50-9307-48D3-97F1-9AF0BCB458F6}"/>
          </ac:cxnSpMkLst>
        </pc:cxnChg>
        <pc:cxnChg chg="mod">
          <ac:chgData name="Ragnhild Halvorsrud" userId="917ea340-fd63-490f-a7db-68428d24cf32" providerId="ADAL" clId="{3F26B701-AADC-4668-AAA4-FB7BA2B947B1}" dt="2020-06-19T09:18:50.191" v="5170"/>
          <ac:cxnSpMkLst>
            <pc:docMk/>
            <pc:sldMk cId="2858277977" sldId="523"/>
            <ac:cxnSpMk id="1705" creationId="{121947C0-58A8-4CB3-82BA-00BF6E31C9D5}"/>
          </ac:cxnSpMkLst>
        </pc:cxnChg>
        <pc:cxnChg chg="mod">
          <ac:chgData name="Ragnhild Halvorsrud" userId="917ea340-fd63-490f-a7db-68428d24cf32" providerId="ADAL" clId="{3F26B701-AADC-4668-AAA4-FB7BA2B947B1}" dt="2020-06-19T09:18:50.191" v="5170"/>
          <ac:cxnSpMkLst>
            <pc:docMk/>
            <pc:sldMk cId="2858277977" sldId="523"/>
            <ac:cxnSpMk id="1713" creationId="{AEB6F32F-1D8D-4916-99B0-C510B303059D}"/>
          </ac:cxnSpMkLst>
        </pc:cxnChg>
        <pc:cxnChg chg="mod">
          <ac:chgData name="Ragnhild Halvorsrud" userId="917ea340-fd63-490f-a7db-68428d24cf32" providerId="ADAL" clId="{3F26B701-AADC-4668-AAA4-FB7BA2B947B1}" dt="2020-06-19T09:18:50.191" v="5170"/>
          <ac:cxnSpMkLst>
            <pc:docMk/>
            <pc:sldMk cId="2858277977" sldId="523"/>
            <ac:cxnSpMk id="1721" creationId="{8303AFDB-A541-4274-8C39-8A9D679946E0}"/>
          </ac:cxnSpMkLst>
        </pc:cxnChg>
        <pc:cxnChg chg="mod">
          <ac:chgData name="Ragnhild Halvorsrud" userId="917ea340-fd63-490f-a7db-68428d24cf32" providerId="ADAL" clId="{3F26B701-AADC-4668-AAA4-FB7BA2B947B1}" dt="2020-06-19T09:18:50.191" v="5170"/>
          <ac:cxnSpMkLst>
            <pc:docMk/>
            <pc:sldMk cId="2858277977" sldId="523"/>
            <ac:cxnSpMk id="1729" creationId="{38AC50A6-56C9-4563-B733-0C93F6872F8B}"/>
          </ac:cxnSpMkLst>
        </pc:cxnChg>
        <pc:cxnChg chg="mod">
          <ac:chgData name="Ragnhild Halvorsrud" userId="917ea340-fd63-490f-a7db-68428d24cf32" providerId="ADAL" clId="{3F26B701-AADC-4668-AAA4-FB7BA2B947B1}" dt="2020-06-19T09:18:50.191" v="5170"/>
          <ac:cxnSpMkLst>
            <pc:docMk/>
            <pc:sldMk cId="2858277977" sldId="523"/>
            <ac:cxnSpMk id="1742" creationId="{CE0E3A3B-6555-427A-B9F8-7FE41AEE9D5D}"/>
          </ac:cxnSpMkLst>
        </pc:cxnChg>
        <pc:cxnChg chg="mod">
          <ac:chgData name="Ragnhild Halvorsrud" userId="917ea340-fd63-490f-a7db-68428d24cf32" providerId="ADAL" clId="{3F26B701-AADC-4668-AAA4-FB7BA2B947B1}" dt="2020-06-19T09:18:50.191" v="5170"/>
          <ac:cxnSpMkLst>
            <pc:docMk/>
            <pc:sldMk cId="2858277977" sldId="523"/>
            <ac:cxnSpMk id="1743" creationId="{BEA0448F-053C-486D-8925-BEE4C689973C}"/>
          </ac:cxnSpMkLst>
        </pc:cxnChg>
        <pc:cxnChg chg="mod">
          <ac:chgData name="Ragnhild Halvorsrud" userId="917ea340-fd63-490f-a7db-68428d24cf32" providerId="ADAL" clId="{3F26B701-AADC-4668-AAA4-FB7BA2B947B1}" dt="2020-06-19T09:18:50.191" v="5170"/>
          <ac:cxnSpMkLst>
            <pc:docMk/>
            <pc:sldMk cId="2858277977" sldId="523"/>
            <ac:cxnSpMk id="1744" creationId="{328570A4-0C0E-4FEF-9C12-74480ECA9479}"/>
          </ac:cxnSpMkLst>
        </pc:cxnChg>
        <pc:cxnChg chg="mod">
          <ac:chgData name="Ragnhild Halvorsrud" userId="917ea340-fd63-490f-a7db-68428d24cf32" providerId="ADAL" clId="{3F26B701-AADC-4668-AAA4-FB7BA2B947B1}" dt="2020-06-19T09:18:50.191" v="5170"/>
          <ac:cxnSpMkLst>
            <pc:docMk/>
            <pc:sldMk cId="2858277977" sldId="523"/>
            <ac:cxnSpMk id="1745" creationId="{BC185A4D-6B7F-471E-9154-431EE5762F49}"/>
          </ac:cxnSpMkLst>
        </pc:cxnChg>
        <pc:cxnChg chg="mod">
          <ac:chgData name="Ragnhild Halvorsrud" userId="917ea340-fd63-490f-a7db-68428d24cf32" providerId="ADAL" clId="{3F26B701-AADC-4668-AAA4-FB7BA2B947B1}" dt="2020-06-19T09:18:50.191" v="5170"/>
          <ac:cxnSpMkLst>
            <pc:docMk/>
            <pc:sldMk cId="2858277977" sldId="523"/>
            <ac:cxnSpMk id="1746" creationId="{3B2E5232-4B26-4F10-894D-F6E2B951C177}"/>
          </ac:cxnSpMkLst>
        </pc:cxnChg>
        <pc:cxnChg chg="mod">
          <ac:chgData name="Ragnhild Halvorsrud" userId="917ea340-fd63-490f-a7db-68428d24cf32" providerId="ADAL" clId="{3F26B701-AADC-4668-AAA4-FB7BA2B947B1}" dt="2020-06-19T09:18:50.191" v="5170"/>
          <ac:cxnSpMkLst>
            <pc:docMk/>
            <pc:sldMk cId="2858277977" sldId="523"/>
            <ac:cxnSpMk id="1747" creationId="{C4DD96E3-75B7-4117-A164-B17D0E14F0A1}"/>
          </ac:cxnSpMkLst>
        </pc:cxnChg>
        <pc:cxnChg chg="mod">
          <ac:chgData name="Ragnhild Halvorsrud" userId="917ea340-fd63-490f-a7db-68428d24cf32" providerId="ADAL" clId="{3F26B701-AADC-4668-AAA4-FB7BA2B947B1}" dt="2020-06-19T09:18:50.191" v="5170"/>
          <ac:cxnSpMkLst>
            <pc:docMk/>
            <pc:sldMk cId="2858277977" sldId="523"/>
            <ac:cxnSpMk id="1748" creationId="{F1A966EC-7AA3-4196-B892-CD37351EE133}"/>
          </ac:cxnSpMkLst>
        </pc:cxnChg>
        <pc:cxnChg chg="mod">
          <ac:chgData name="Ragnhild Halvorsrud" userId="917ea340-fd63-490f-a7db-68428d24cf32" providerId="ADAL" clId="{3F26B701-AADC-4668-AAA4-FB7BA2B947B1}" dt="2020-06-19T09:18:50.191" v="5170"/>
          <ac:cxnSpMkLst>
            <pc:docMk/>
            <pc:sldMk cId="2858277977" sldId="523"/>
            <ac:cxnSpMk id="1749" creationId="{F391EA0C-1720-4E0A-B179-0B0575A87B6B}"/>
          </ac:cxnSpMkLst>
        </pc:cxnChg>
        <pc:cxnChg chg="mod">
          <ac:chgData name="Ragnhild Halvorsrud" userId="917ea340-fd63-490f-a7db-68428d24cf32" providerId="ADAL" clId="{3F26B701-AADC-4668-AAA4-FB7BA2B947B1}" dt="2020-06-19T09:18:50.191" v="5170"/>
          <ac:cxnSpMkLst>
            <pc:docMk/>
            <pc:sldMk cId="2858277977" sldId="523"/>
            <ac:cxnSpMk id="1750" creationId="{C49BA142-5E17-4936-BA76-C845EB52FE63}"/>
          </ac:cxnSpMkLst>
        </pc:cxnChg>
        <pc:cxnChg chg="mod">
          <ac:chgData name="Ragnhild Halvorsrud" userId="917ea340-fd63-490f-a7db-68428d24cf32" providerId="ADAL" clId="{3F26B701-AADC-4668-AAA4-FB7BA2B947B1}" dt="2020-06-19T09:18:50.191" v="5170"/>
          <ac:cxnSpMkLst>
            <pc:docMk/>
            <pc:sldMk cId="2858277977" sldId="523"/>
            <ac:cxnSpMk id="1759" creationId="{7DB0336C-1FAE-4D47-973E-AFE591555054}"/>
          </ac:cxnSpMkLst>
        </pc:cxnChg>
        <pc:cxnChg chg="mod">
          <ac:chgData name="Ragnhild Halvorsrud" userId="917ea340-fd63-490f-a7db-68428d24cf32" providerId="ADAL" clId="{3F26B701-AADC-4668-AAA4-FB7BA2B947B1}" dt="2020-06-19T09:18:50.191" v="5170"/>
          <ac:cxnSpMkLst>
            <pc:docMk/>
            <pc:sldMk cId="2858277977" sldId="523"/>
            <ac:cxnSpMk id="1768" creationId="{69D3DF2D-072D-48CF-9F3B-2032A66CE739}"/>
          </ac:cxnSpMkLst>
        </pc:cxnChg>
        <pc:cxnChg chg="mod">
          <ac:chgData name="Ragnhild Halvorsrud" userId="917ea340-fd63-490f-a7db-68428d24cf32" providerId="ADAL" clId="{3F26B701-AADC-4668-AAA4-FB7BA2B947B1}" dt="2020-06-19T09:18:50.191" v="5170"/>
          <ac:cxnSpMkLst>
            <pc:docMk/>
            <pc:sldMk cId="2858277977" sldId="523"/>
            <ac:cxnSpMk id="1777" creationId="{73787466-618D-432F-8B9E-358E3426151E}"/>
          </ac:cxnSpMkLst>
        </pc:cxnChg>
        <pc:cxnChg chg="mod">
          <ac:chgData name="Ragnhild Halvorsrud" userId="917ea340-fd63-490f-a7db-68428d24cf32" providerId="ADAL" clId="{3F26B701-AADC-4668-AAA4-FB7BA2B947B1}" dt="2020-06-19T09:18:50.191" v="5170"/>
          <ac:cxnSpMkLst>
            <pc:docMk/>
            <pc:sldMk cId="2858277977" sldId="523"/>
            <ac:cxnSpMk id="1786" creationId="{EFA86249-DED3-46D6-9EB4-1844BE1AEB49}"/>
          </ac:cxnSpMkLst>
        </pc:cxnChg>
        <pc:cxnChg chg="mod">
          <ac:chgData name="Ragnhild Halvorsrud" userId="917ea340-fd63-490f-a7db-68428d24cf32" providerId="ADAL" clId="{3F26B701-AADC-4668-AAA4-FB7BA2B947B1}" dt="2020-06-19T09:18:50.191" v="5170"/>
          <ac:cxnSpMkLst>
            <pc:docMk/>
            <pc:sldMk cId="2858277977" sldId="523"/>
            <ac:cxnSpMk id="1795" creationId="{1D592FB0-248D-4482-A231-652D6E662221}"/>
          </ac:cxnSpMkLst>
        </pc:cxnChg>
        <pc:cxnChg chg="mod">
          <ac:chgData name="Ragnhild Halvorsrud" userId="917ea340-fd63-490f-a7db-68428d24cf32" providerId="ADAL" clId="{3F26B701-AADC-4668-AAA4-FB7BA2B947B1}" dt="2020-06-19T09:18:50.191" v="5170"/>
          <ac:cxnSpMkLst>
            <pc:docMk/>
            <pc:sldMk cId="2858277977" sldId="523"/>
            <ac:cxnSpMk id="1810" creationId="{270193BC-4EEE-4074-9A2E-76C108E85FDB}"/>
          </ac:cxnSpMkLst>
        </pc:cxnChg>
        <pc:cxnChg chg="mod">
          <ac:chgData name="Ragnhild Halvorsrud" userId="917ea340-fd63-490f-a7db-68428d24cf32" providerId="ADAL" clId="{3F26B701-AADC-4668-AAA4-FB7BA2B947B1}" dt="2020-06-19T09:18:50.191" v="5170"/>
          <ac:cxnSpMkLst>
            <pc:docMk/>
            <pc:sldMk cId="2858277977" sldId="523"/>
            <ac:cxnSpMk id="1811" creationId="{F130E635-DA64-4552-B87B-03FA8DD7070E}"/>
          </ac:cxnSpMkLst>
        </pc:cxnChg>
        <pc:cxnChg chg="mod">
          <ac:chgData name="Ragnhild Halvorsrud" userId="917ea340-fd63-490f-a7db-68428d24cf32" providerId="ADAL" clId="{3F26B701-AADC-4668-AAA4-FB7BA2B947B1}" dt="2020-06-19T09:18:50.191" v="5170"/>
          <ac:cxnSpMkLst>
            <pc:docMk/>
            <pc:sldMk cId="2858277977" sldId="523"/>
            <ac:cxnSpMk id="1812" creationId="{B7712AD5-44CB-4887-A082-1D2FB55B583A}"/>
          </ac:cxnSpMkLst>
        </pc:cxnChg>
        <pc:cxnChg chg="mod">
          <ac:chgData name="Ragnhild Halvorsrud" userId="917ea340-fd63-490f-a7db-68428d24cf32" providerId="ADAL" clId="{3F26B701-AADC-4668-AAA4-FB7BA2B947B1}" dt="2020-06-19T09:18:50.191" v="5170"/>
          <ac:cxnSpMkLst>
            <pc:docMk/>
            <pc:sldMk cId="2858277977" sldId="523"/>
            <ac:cxnSpMk id="1813" creationId="{D86FCD5D-9D01-4F55-8EC5-B3DA0644B2F1}"/>
          </ac:cxnSpMkLst>
        </pc:cxnChg>
        <pc:cxnChg chg="mod">
          <ac:chgData name="Ragnhild Halvorsrud" userId="917ea340-fd63-490f-a7db-68428d24cf32" providerId="ADAL" clId="{3F26B701-AADC-4668-AAA4-FB7BA2B947B1}" dt="2020-06-19T09:18:50.191" v="5170"/>
          <ac:cxnSpMkLst>
            <pc:docMk/>
            <pc:sldMk cId="2858277977" sldId="523"/>
            <ac:cxnSpMk id="1814" creationId="{97AE3BEB-D52F-4476-9939-A388F3D0A4A8}"/>
          </ac:cxnSpMkLst>
        </pc:cxnChg>
        <pc:cxnChg chg="mod">
          <ac:chgData name="Ragnhild Halvorsrud" userId="917ea340-fd63-490f-a7db-68428d24cf32" providerId="ADAL" clId="{3F26B701-AADC-4668-AAA4-FB7BA2B947B1}" dt="2020-06-19T09:18:50.191" v="5170"/>
          <ac:cxnSpMkLst>
            <pc:docMk/>
            <pc:sldMk cId="2858277977" sldId="523"/>
            <ac:cxnSpMk id="1815" creationId="{B18BE8A2-056A-486A-AC02-51A9C8F4E8E1}"/>
          </ac:cxnSpMkLst>
        </pc:cxnChg>
        <pc:cxnChg chg="mod">
          <ac:chgData name="Ragnhild Halvorsrud" userId="917ea340-fd63-490f-a7db-68428d24cf32" providerId="ADAL" clId="{3F26B701-AADC-4668-AAA4-FB7BA2B947B1}" dt="2020-06-19T09:18:50.191" v="5170"/>
          <ac:cxnSpMkLst>
            <pc:docMk/>
            <pc:sldMk cId="2858277977" sldId="523"/>
            <ac:cxnSpMk id="1816" creationId="{CDB33CFC-D814-441A-8B70-9767C540F9C2}"/>
          </ac:cxnSpMkLst>
        </pc:cxnChg>
        <pc:cxnChg chg="mod">
          <ac:chgData name="Ragnhild Halvorsrud" userId="917ea340-fd63-490f-a7db-68428d24cf32" providerId="ADAL" clId="{3F26B701-AADC-4668-AAA4-FB7BA2B947B1}" dt="2020-06-19T09:18:50.191" v="5170"/>
          <ac:cxnSpMkLst>
            <pc:docMk/>
            <pc:sldMk cId="2858277977" sldId="523"/>
            <ac:cxnSpMk id="1817" creationId="{56045E07-A9A5-4995-A271-CACADED6D476}"/>
          </ac:cxnSpMkLst>
        </pc:cxnChg>
        <pc:cxnChg chg="mod">
          <ac:chgData name="Ragnhild Halvorsrud" userId="917ea340-fd63-490f-a7db-68428d24cf32" providerId="ADAL" clId="{3F26B701-AADC-4668-AAA4-FB7BA2B947B1}" dt="2020-06-19T09:18:50.191" v="5170"/>
          <ac:cxnSpMkLst>
            <pc:docMk/>
            <pc:sldMk cId="2858277977" sldId="523"/>
            <ac:cxnSpMk id="1818" creationId="{947A4049-72A4-46FF-AB43-202435A9AB45}"/>
          </ac:cxnSpMkLst>
        </pc:cxnChg>
        <pc:cxnChg chg="mod">
          <ac:chgData name="Ragnhild Halvorsrud" userId="917ea340-fd63-490f-a7db-68428d24cf32" providerId="ADAL" clId="{3F26B701-AADC-4668-AAA4-FB7BA2B947B1}" dt="2020-06-19T09:18:50.191" v="5170"/>
          <ac:cxnSpMkLst>
            <pc:docMk/>
            <pc:sldMk cId="2858277977" sldId="523"/>
            <ac:cxnSpMk id="1819" creationId="{C6138F31-8C94-48EB-BC47-A95547253BC4}"/>
          </ac:cxnSpMkLst>
        </pc:cxnChg>
        <pc:cxnChg chg="mod">
          <ac:chgData name="Ragnhild Halvorsrud" userId="917ea340-fd63-490f-a7db-68428d24cf32" providerId="ADAL" clId="{3F26B701-AADC-4668-AAA4-FB7BA2B947B1}" dt="2020-06-19T09:18:56.232" v="5174"/>
          <ac:cxnSpMkLst>
            <pc:docMk/>
            <pc:sldMk cId="2858277977" sldId="523"/>
            <ac:cxnSpMk id="1822" creationId="{2C611A9E-6906-4A0C-A0A0-D50859DF38D0}"/>
          </ac:cxnSpMkLst>
        </pc:cxnChg>
        <pc:cxnChg chg="mod">
          <ac:chgData name="Ragnhild Halvorsrud" userId="917ea340-fd63-490f-a7db-68428d24cf32" providerId="ADAL" clId="{3F26B701-AADC-4668-AAA4-FB7BA2B947B1}" dt="2020-06-19T09:18:56.232" v="5174"/>
          <ac:cxnSpMkLst>
            <pc:docMk/>
            <pc:sldMk cId="2858277977" sldId="523"/>
            <ac:cxnSpMk id="1829" creationId="{6C304E4D-E19A-45DC-9842-8196A8243F3B}"/>
          </ac:cxnSpMkLst>
        </pc:cxnChg>
        <pc:cxnChg chg="mod">
          <ac:chgData name="Ragnhild Halvorsrud" userId="917ea340-fd63-490f-a7db-68428d24cf32" providerId="ADAL" clId="{3F26B701-AADC-4668-AAA4-FB7BA2B947B1}" dt="2020-06-19T09:18:56.232" v="5174"/>
          <ac:cxnSpMkLst>
            <pc:docMk/>
            <pc:sldMk cId="2858277977" sldId="523"/>
            <ac:cxnSpMk id="1836" creationId="{EB6AE687-5DFD-401C-8C0D-CF7B002B16F7}"/>
          </ac:cxnSpMkLst>
        </pc:cxnChg>
        <pc:cxnChg chg="mod">
          <ac:chgData name="Ragnhild Halvorsrud" userId="917ea340-fd63-490f-a7db-68428d24cf32" providerId="ADAL" clId="{3F26B701-AADC-4668-AAA4-FB7BA2B947B1}" dt="2020-06-19T09:18:56.232" v="5174"/>
          <ac:cxnSpMkLst>
            <pc:docMk/>
            <pc:sldMk cId="2858277977" sldId="523"/>
            <ac:cxnSpMk id="1843" creationId="{F132B7CF-BE00-4DA2-BD7D-DFFB8DE9222F}"/>
          </ac:cxnSpMkLst>
        </pc:cxnChg>
        <pc:cxnChg chg="mod">
          <ac:chgData name="Ragnhild Halvorsrud" userId="917ea340-fd63-490f-a7db-68428d24cf32" providerId="ADAL" clId="{3F26B701-AADC-4668-AAA4-FB7BA2B947B1}" dt="2020-06-19T09:18:56.232" v="5174"/>
          <ac:cxnSpMkLst>
            <pc:docMk/>
            <pc:sldMk cId="2858277977" sldId="523"/>
            <ac:cxnSpMk id="1850" creationId="{FCE81ADB-FEBA-4183-9F37-CB45CB32C218}"/>
          </ac:cxnSpMkLst>
        </pc:cxnChg>
        <pc:cxnChg chg="mod">
          <ac:chgData name="Ragnhild Halvorsrud" userId="917ea340-fd63-490f-a7db-68428d24cf32" providerId="ADAL" clId="{3F26B701-AADC-4668-AAA4-FB7BA2B947B1}" dt="2020-06-19T09:18:56.232" v="5174"/>
          <ac:cxnSpMkLst>
            <pc:docMk/>
            <pc:sldMk cId="2858277977" sldId="523"/>
            <ac:cxnSpMk id="1862" creationId="{B254BB76-EF21-4E6B-BFF9-015F99D8CD93}"/>
          </ac:cxnSpMkLst>
        </pc:cxnChg>
        <pc:cxnChg chg="mod">
          <ac:chgData name="Ragnhild Halvorsrud" userId="917ea340-fd63-490f-a7db-68428d24cf32" providerId="ADAL" clId="{3F26B701-AADC-4668-AAA4-FB7BA2B947B1}" dt="2020-06-19T09:18:56.232" v="5174"/>
          <ac:cxnSpMkLst>
            <pc:docMk/>
            <pc:sldMk cId="2858277977" sldId="523"/>
            <ac:cxnSpMk id="1863" creationId="{53063276-46B0-4945-A834-2D0371D4C7A8}"/>
          </ac:cxnSpMkLst>
        </pc:cxnChg>
        <pc:cxnChg chg="mod">
          <ac:chgData name="Ragnhild Halvorsrud" userId="917ea340-fd63-490f-a7db-68428d24cf32" providerId="ADAL" clId="{3F26B701-AADC-4668-AAA4-FB7BA2B947B1}" dt="2020-06-19T09:18:56.232" v="5174"/>
          <ac:cxnSpMkLst>
            <pc:docMk/>
            <pc:sldMk cId="2858277977" sldId="523"/>
            <ac:cxnSpMk id="1864" creationId="{4D70D0FB-D2AA-4AA7-8291-301CBE11EE1A}"/>
          </ac:cxnSpMkLst>
        </pc:cxnChg>
        <pc:cxnChg chg="mod">
          <ac:chgData name="Ragnhild Halvorsrud" userId="917ea340-fd63-490f-a7db-68428d24cf32" providerId="ADAL" clId="{3F26B701-AADC-4668-AAA4-FB7BA2B947B1}" dt="2020-06-19T09:18:56.232" v="5174"/>
          <ac:cxnSpMkLst>
            <pc:docMk/>
            <pc:sldMk cId="2858277977" sldId="523"/>
            <ac:cxnSpMk id="1865" creationId="{85C94373-8FEB-49D1-AC1E-8CA98083746D}"/>
          </ac:cxnSpMkLst>
        </pc:cxnChg>
        <pc:cxnChg chg="mod">
          <ac:chgData name="Ragnhild Halvorsrud" userId="917ea340-fd63-490f-a7db-68428d24cf32" providerId="ADAL" clId="{3F26B701-AADC-4668-AAA4-FB7BA2B947B1}" dt="2020-06-19T09:18:56.232" v="5174"/>
          <ac:cxnSpMkLst>
            <pc:docMk/>
            <pc:sldMk cId="2858277977" sldId="523"/>
            <ac:cxnSpMk id="1866" creationId="{43662366-3EEA-4964-B80F-F011D48947BC}"/>
          </ac:cxnSpMkLst>
        </pc:cxnChg>
        <pc:cxnChg chg="mod">
          <ac:chgData name="Ragnhild Halvorsrud" userId="917ea340-fd63-490f-a7db-68428d24cf32" providerId="ADAL" clId="{3F26B701-AADC-4668-AAA4-FB7BA2B947B1}" dt="2020-06-19T09:18:56.232" v="5174"/>
          <ac:cxnSpMkLst>
            <pc:docMk/>
            <pc:sldMk cId="2858277977" sldId="523"/>
            <ac:cxnSpMk id="1867" creationId="{495DD9E9-357D-46C2-B1A6-663C564C16C5}"/>
          </ac:cxnSpMkLst>
        </pc:cxnChg>
        <pc:cxnChg chg="mod">
          <ac:chgData name="Ragnhild Halvorsrud" userId="917ea340-fd63-490f-a7db-68428d24cf32" providerId="ADAL" clId="{3F26B701-AADC-4668-AAA4-FB7BA2B947B1}" dt="2020-06-19T09:18:56.232" v="5174"/>
          <ac:cxnSpMkLst>
            <pc:docMk/>
            <pc:sldMk cId="2858277977" sldId="523"/>
            <ac:cxnSpMk id="1868" creationId="{42B9C575-7180-4BDA-AE9A-484A0A30E07D}"/>
          </ac:cxnSpMkLst>
        </pc:cxnChg>
        <pc:cxnChg chg="mod">
          <ac:chgData name="Ragnhild Halvorsrud" userId="917ea340-fd63-490f-a7db-68428d24cf32" providerId="ADAL" clId="{3F26B701-AADC-4668-AAA4-FB7BA2B947B1}" dt="2020-06-19T09:18:56.232" v="5174"/>
          <ac:cxnSpMkLst>
            <pc:docMk/>
            <pc:sldMk cId="2858277977" sldId="523"/>
            <ac:cxnSpMk id="1869" creationId="{479AD03A-55F4-42A7-B2F5-AC60FD057D91}"/>
          </ac:cxnSpMkLst>
        </pc:cxnChg>
        <pc:cxnChg chg="mod">
          <ac:chgData name="Ragnhild Halvorsrud" userId="917ea340-fd63-490f-a7db-68428d24cf32" providerId="ADAL" clId="{3F26B701-AADC-4668-AAA4-FB7BA2B947B1}" dt="2020-06-19T09:18:56.232" v="5174"/>
          <ac:cxnSpMkLst>
            <pc:docMk/>
            <pc:sldMk cId="2858277977" sldId="523"/>
            <ac:cxnSpMk id="1872" creationId="{AE326969-6A8A-41EA-BCE7-F247953BDA61}"/>
          </ac:cxnSpMkLst>
        </pc:cxnChg>
        <pc:cxnChg chg="mod">
          <ac:chgData name="Ragnhild Halvorsrud" userId="917ea340-fd63-490f-a7db-68428d24cf32" providerId="ADAL" clId="{3F26B701-AADC-4668-AAA4-FB7BA2B947B1}" dt="2020-06-19T09:18:56.232" v="5174"/>
          <ac:cxnSpMkLst>
            <pc:docMk/>
            <pc:sldMk cId="2858277977" sldId="523"/>
            <ac:cxnSpMk id="1878" creationId="{8C7EE9DE-3588-4505-83F0-31E2683F56A3}"/>
          </ac:cxnSpMkLst>
        </pc:cxnChg>
        <pc:cxnChg chg="mod">
          <ac:chgData name="Ragnhild Halvorsrud" userId="917ea340-fd63-490f-a7db-68428d24cf32" providerId="ADAL" clId="{3F26B701-AADC-4668-AAA4-FB7BA2B947B1}" dt="2020-06-19T09:18:56.232" v="5174"/>
          <ac:cxnSpMkLst>
            <pc:docMk/>
            <pc:sldMk cId="2858277977" sldId="523"/>
            <ac:cxnSpMk id="1884" creationId="{B9D4BAB8-81B7-446D-86B8-A60DD9167848}"/>
          </ac:cxnSpMkLst>
        </pc:cxnChg>
        <pc:cxnChg chg="mod">
          <ac:chgData name="Ragnhild Halvorsrud" userId="917ea340-fd63-490f-a7db-68428d24cf32" providerId="ADAL" clId="{3F26B701-AADC-4668-AAA4-FB7BA2B947B1}" dt="2020-06-19T09:18:56.232" v="5174"/>
          <ac:cxnSpMkLst>
            <pc:docMk/>
            <pc:sldMk cId="2858277977" sldId="523"/>
            <ac:cxnSpMk id="1890" creationId="{1B8BAE59-4565-4CC2-963E-13E8B063F42D}"/>
          </ac:cxnSpMkLst>
        </pc:cxnChg>
        <pc:cxnChg chg="mod">
          <ac:chgData name="Ragnhild Halvorsrud" userId="917ea340-fd63-490f-a7db-68428d24cf32" providerId="ADAL" clId="{3F26B701-AADC-4668-AAA4-FB7BA2B947B1}" dt="2020-06-19T09:18:56.232" v="5174"/>
          <ac:cxnSpMkLst>
            <pc:docMk/>
            <pc:sldMk cId="2858277977" sldId="523"/>
            <ac:cxnSpMk id="1900" creationId="{0F6BB4D3-37CE-40DC-AD67-C526693BB7D5}"/>
          </ac:cxnSpMkLst>
        </pc:cxnChg>
        <pc:cxnChg chg="mod">
          <ac:chgData name="Ragnhild Halvorsrud" userId="917ea340-fd63-490f-a7db-68428d24cf32" providerId="ADAL" clId="{3F26B701-AADC-4668-AAA4-FB7BA2B947B1}" dt="2020-06-19T09:18:56.232" v="5174"/>
          <ac:cxnSpMkLst>
            <pc:docMk/>
            <pc:sldMk cId="2858277977" sldId="523"/>
            <ac:cxnSpMk id="1901" creationId="{BB662620-9AFC-41D3-A89A-6154652127EE}"/>
          </ac:cxnSpMkLst>
        </pc:cxnChg>
        <pc:cxnChg chg="mod">
          <ac:chgData name="Ragnhild Halvorsrud" userId="917ea340-fd63-490f-a7db-68428d24cf32" providerId="ADAL" clId="{3F26B701-AADC-4668-AAA4-FB7BA2B947B1}" dt="2020-06-19T09:18:56.232" v="5174"/>
          <ac:cxnSpMkLst>
            <pc:docMk/>
            <pc:sldMk cId="2858277977" sldId="523"/>
            <ac:cxnSpMk id="1902" creationId="{3F0AB23B-188D-4F68-BD14-8BC96D56AF00}"/>
          </ac:cxnSpMkLst>
        </pc:cxnChg>
        <pc:cxnChg chg="mod">
          <ac:chgData name="Ragnhild Halvorsrud" userId="917ea340-fd63-490f-a7db-68428d24cf32" providerId="ADAL" clId="{3F26B701-AADC-4668-AAA4-FB7BA2B947B1}" dt="2020-06-19T09:18:56.232" v="5174"/>
          <ac:cxnSpMkLst>
            <pc:docMk/>
            <pc:sldMk cId="2858277977" sldId="523"/>
            <ac:cxnSpMk id="1903" creationId="{B9816285-7169-492D-8D7A-801B6C2CD013}"/>
          </ac:cxnSpMkLst>
        </pc:cxnChg>
        <pc:cxnChg chg="mod">
          <ac:chgData name="Ragnhild Halvorsrud" userId="917ea340-fd63-490f-a7db-68428d24cf32" providerId="ADAL" clId="{3F26B701-AADC-4668-AAA4-FB7BA2B947B1}" dt="2020-06-19T09:18:56.232" v="5174"/>
          <ac:cxnSpMkLst>
            <pc:docMk/>
            <pc:sldMk cId="2858277977" sldId="523"/>
            <ac:cxnSpMk id="1904" creationId="{C1E4259E-5E59-46A3-B5D4-8E78D0DBCCD0}"/>
          </ac:cxnSpMkLst>
        </pc:cxnChg>
        <pc:cxnChg chg="mod">
          <ac:chgData name="Ragnhild Halvorsrud" userId="917ea340-fd63-490f-a7db-68428d24cf32" providerId="ADAL" clId="{3F26B701-AADC-4668-AAA4-FB7BA2B947B1}" dt="2020-06-19T09:18:56.232" v="5174"/>
          <ac:cxnSpMkLst>
            <pc:docMk/>
            <pc:sldMk cId="2858277977" sldId="523"/>
            <ac:cxnSpMk id="1905" creationId="{E74B82EB-60DE-46CD-A34A-5FAAE0D684A3}"/>
          </ac:cxnSpMkLst>
        </pc:cxnChg>
        <pc:cxnChg chg="mod">
          <ac:chgData name="Ragnhild Halvorsrud" userId="917ea340-fd63-490f-a7db-68428d24cf32" providerId="ADAL" clId="{3F26B701-AADC-4668-AAA4-FB7BA2B947B1}" dt="2020-06-19T09:18:56.232" v="5174"/>
          <ac:cxnSpMkLst>
            <pc:docMk/>
            <pc:sldMk cId="2858277977" sldId="523"/>
            <ac:cxnSpMk id="1906" creationId="{E25CBDDB-028C-461F-96A0-4D87C6FF00C9}"/>
          </ac:cxnSpMkLst>
        </pc:cxnChg>
        <pc:cxnChg chg="mod">
          <ac:chgData name="Ragnhild Halvorsrud" userId="917ea340-fd63-490f-a7db-68428d24cf32" providerId="ADAL" clId="{3F26B701-AADC-4668-AAA4-FB7BA2B947B1}" dt="2020-06-19T09:18:56.232" v="5174"/>
          <ac:cxnSpMkLst>
            <pc:docMk/>
            <pc:sldMk cId="2858277977" sldId="523"/>
            <ac:cxnSpMk id="1908" creationId="{CAF38F0E-1C04-47E8-92F6-F85FDD79139F}"/>
          </ac:cxnSpMkLst>
        </pc:cxnChg>
        <pc:cxnChg chg="mod">
          <ac:chgData name="Ragnhild Halvorsrud" userId="917ea340-fd63-490f-a7db-68428d24cf32" providerId="ADAL" clId="{3F26B701-AADC-4668-AAA4-FB7BA2B947B1}" dt="2020-06-19T09:18:56.232" v="5174"/>
          <ac:cxnSpMkLst>
            <pc:docMk/>
            <pc:sldMk cId="2858277977" sldId="523"/>
            <ac:cxnSpMk id="1910" creationId="{816C823D-6672-4B4A-9F5D-6107E0B2A855}"/>
          </ac:cxnSpMkLst>
        </pc:cxnChg>
        <pc:cxnChg chg="mod">
          <ac:chgData name="Ragnhild Halvorsrud" userId="917ea340-fd63-490f-a7db-68428d24cf32" providerId="ADAL" clId="{3F26B701-AADC-4668-AAA4-FB7BA2B947B1}" dt="2020-06-19T09:18:56.232" v="5174"/>
          <ac:cxnSpMkLst>
            <pc:docMk/>
            <pc:sldMk cId="2858277977" sldId="523"/>
            <ac:cxnSpMk id="1911" creationId="{97AD774D-6A01-4C69-9AA6-02315F30D762}"/>
          </ac:cxnSpMkLst>
        </pc:cxnChg>
        <pc:cxnChg chg="mod">
          <ac:chgData name="Ragnhild Halvorsrud" userId="917ea340-fd63-490f-a7db-68428d24cf32" providerId="ADAL" clId="{3F26B701-AADC-4668-AAA4-FB7BA2B947B1}" dt="2020-06-19T09:18:56.232" v="5174"/>
          <ac:cxnSpMkLst>
            <pc:docMk/>
            <pc:sldMk cId="2858277977" sldId="523"/>
            <ac:cxnSpMk id="1914" creationId="{D65F751D-9854-47F5-BBD9-BE4B2B5954C7}"/>
          </ac:cxnSpMkLst>
        </pc:cxnChg>
        <pc:cxnChg chg="mod">
          <ac:chgData name="Ragnhild Halvorsrud" userId="917ea340-fd63-490f-a7db-68428d24cf32" providerId="ADAL" clId="{3F26B701-AADC-4668-AAA4-FB7BA2B947B1}" dt="2020-06-19T09:18:56.232" v="5174"/>
          <ac:cxnSpMkLst>
            <pc:docMk/>
            <pc:sldMk cId="2858277977" sldId="523"/>
            <ac:cxnSpMk id="1915" creationId="{9230DD5E-19D5-4E05-B061-2C90B0C911B6}"/>
          </ac:cxnSpMkLst>
        </pc:cxnChg>
        <pc:cxnChg chg="mod">
          <ac:chgData name="Ragnhild Halvorsrud" userId="917ea340-fd63-490f-a7db-68428d24cf32" providerId="ADAL" clId="{3F26B701-AADC-4668-AAA4-FB7BA2B947B1}" dt="2020-06-19T09:18:56.232" v="5174"/>
          <ac:cxnSpMkLst>
            <pc:docMk/>
            <pc:sldMk cId="2858277977" sldId="523"/>
            <ac:cxnSpMk id="1918" creationId="{62551239-18CD-463B-B58C-DD13CEF6B61D}"/>
          </ac:cxnSpMkLst>
        </pc:cxnChg>
        <pc:cxnChg chg="mod">
          <ac:chgData name="Ragnhild Halvorsrud" userId="917ea340-fd63-490f-a7db-68428d24cf32" providerId="ADAL" clId="{3F26B701-AADC-4668-AAA4-FB7BA2B947B1}" dt="2020-06-19T09:18:56.232" v="5174"/>
          <ac:cxnSpMkLst>
            <pc:docMk/>
            <pc:sldMk cId="2858277977" sldId="523"/>
            <ac:cxnSpMk id="1920" creationId="{2DF68809-E974-443E-BF72-B652235EF793}"/>
          </ac:cxnSpMkLst>
        </pc:cxnChg>
        <pc:cxnChg chg="mod">
          <ac:chgData name="Ragnhild Halvorsrud" userId="917ea340-fd63-490f-a7db-68428d24cf32" providerId="ADAL" clId="{3F26B701-AADC-4668-AAA4-FB7BA2B947B1}" dt="2020-06-19T09:18:56.232" v="5174"/>
          <ac:cxnSpMkLst>
            <pc:docMk/>
            <pc:sldMk cId="2858277977" sldId="523"/>
            <ac:cxnSpMk id="1921" creationId="{6C633DD5-EE79-4AA0-93E4-A269D742C02C}"/>
          </ac:cxnSpMkLst>
        </pc:cxnChg>
        <pc:cxnChg chg="mod">
          <ac:chgData name="Ragnhild Halvorsrud" userId="917ea340-fd63-490f-a7db-68428d24cf32" providerId="ADAL" clId="{3F26B701-AADC-4668-AAA4-FB7BA2B947B1}" dt="2020-06-19T09:18:56.232" v="5174"/>
          <ac:cxnSpMkLst>
            <pc:docMk/>
            <pc:sldMk cId="2858277977" sldId="523"/>
            <ac:cxnSpMk id="1926" creationId="{BC2415F1-99ED-41D7-B63E-E05FD9F30670}"/>
          </ac:cxnSpMkLst>
        </pc:cxnChg>
        <pc:cxnChg chg="mod">
          <ac:chgData name="Ragnhild Halvorsrud" userId="917ea340-fd63-490f-a7db-68428d24cf32" providerId="ADAL" clId="{3F26B701-AADC-4668-AAA4-FB7BA2B947B1}" dt="2020-06-19T09:18:56.232" v="5174"/>
          <ac:cxnSpMkLst>
            <pc:docMk/>
            <pc:sldMk cId="2858277977" sldId="523"/>
            <ac:cxnSpMk id="1927" creationId="{D4DE6910-6F15-4416-A11A-0583C962CCC9}"/>
          </ac:cxnSpMkLst>
        </pc:cxnChg>
        <pc:cxnChg chg="mod">
          <ac:chgData name="Ragnhild Halvorsrud" userId="917ea340-fd63-490f-a7db-68428d24cf32" providerId="ADAL" clId="{3F26B701-AADC-4668-AAA4-FB7BA2B947B1}" dt="2020-06-19T09:18:56.232" v="5174"/>
          <ac:cxnSpMkLst>
            <pc:docMk/>
            <pc:sldMk cId="2858277977" sldId="523"/>
            <ac:cxnSpMk id="1928" creationId="{2B641A56-DD8B-4FFC-95EB-86F69D419FFA}"/>
          </ac:cxnSpMkLst>
        </pc:cxnChg>
        <pc:cxnChg chg="mod">
          <ac:chgData name="Ragnhild Halvorsrud" userId="917ea340-fd63-490f-a7db-68428d24cf32" providerId="ADAL" clId="{3F26B701-AADC-4668-AAA4-FB7BA2B947B1}" dt="2020-06-19T09:18:56.232" v="5174"/>
          <ac:cxnSpMkLst>
            <pc:docMk/>
            <pc:sldMk cId="2858277977" sldId="523"/>
            <ac:cxnSpMk id="1929" creationId="{4663B619-D610-4E98-A1D1-B8B367C0AD27}"/>
          </ac:cxnSpMkLst>
        </pc:cxnChg>
        <pc:cxnChg chg="mod">
          <ac:chgData name="Ragnhild Halvorsrud" userId="917ea340-fd63-490f-a7db-68428d24cf32" providerId="ADAL" clId="{3F26B701-AADC-4668-AAA4-FB7BA2B947B1}" dt="2020-06-19T09:18:56.232" v="5174"/>
          <ac:cxnSpMkLst>
            <pc:docMk/>
            <pc:sldMk cId="2858277977" sldId="523"/>
            <ac:cxnSpMk id="1931" creationId="{EED22D63-EFDF-418D-BE44-CC3A58AFB1CF}"/>
          </ac:cxnSpMkLst>
        </pc:cxnChg>
        <pc:cxnChg chg="mod">
          <ac:chgData name="Ragnhild Halvorsrud" userId="917ea340-fd63-490f-a7db-68428d24cf32" providerId="ADAL" clId="{3F26B701-AADC-4668-AAA4-FB7BA2B947B1}" dt="2020-06-19T09:18:56.232" v="5174"/>
          <ac:cxnSpMkLst>
            <pc:docMk/>
            <pc:sldMk cId="2858277977" sldId="523"/>
            <ac:cxnSpMk id="1933" creationId="{ADC79854-3F70-4AC2-9169-23FE804C164F}"/>
          </ac:cxnSpMkLst>
        </pc:cxnChg>
        <pc:cxnChg chg="mod">
          <ac:chgData name="Ragnhild Halvorsrud" userId="917ea340-fd63-490f-a7db-68428d24cf32" providerId="ADAL" clId="{3F26B701-AADC-4668-AAA4-FB7BA2B947B1}" dt="2020-06-19T09:18:56.232" v="5174"/>
          <ac:cxnSpMkLst>
            <pc:docMk/>
            <pc:sldMk cId="2858277977" sldId="523"/>
            <ac:cxnSpMk id="1934" creationId="{B23990F8-EBCE-4D8B-A433-514BAD4A26E4}"/>
          </ac:cxnSpMkLst>
        </pc:cxnChg>
        <pc:cxnChg chg="mod">
          <ac:chgData name="Ragnhild Halvorsrud" userId="917ea340-fd63-490f-a7db-68428d24cf32" providerId="ADAL" clId="{3F26B701-AADC-4668-AAA4-FB7BA2B947B1}" dt="2020-06-19T09:18:56.232" v="5174"/>
          <ac:cxnSpMkLst>
            <pc:docMk/>
            <pc:sldMk cId="2858277977" sldId="523"/>
            <ac:cxnSpMk id="1938" creationId="{7162E5B7-0E8F-4CC5-B97E-D9C5A1A750B8}"/>
          </ac:cxnSpMkLst>
        </pc:cxnChg>
        <pc:cxnChg chg="mod">
          <ac:chgData name="Ragnhild Halvorsrud" userId="917ea340-fd63-490f-a7db-68428d24cf32" providerId="ADAL" clId="{3F26B701-AADC-4668-AAA4-FB7BA2B947B1}" dt="2020-06-19T09:18:56.232" v="5174"/>
          <ac:cxnSpMkLst>
            <pc:docMk/>
            <pc:sldMk cId="2858277977" sldId="523"/>
            <ac:cxnSpMk id="1942" creationId="{2ED32EA5-D735-4F38-9038-BCAFA4E03D11}"/>
          </ac:cxnSpMkLst>
        </pc:cxnChg>
        <pc:cxnChg chg="mod">
          <ac:chgData name="Ragnhild Halvorsrud" userId="917ea340-fd63-490f-a7db-68428d24cf32" providerId="ADAL" clId="{3F26B701-AADC-4668-AAA4-FB7BA2B947B1}" dt="2020-06-19T09:18:56.232" v="5174"/>
          <ac:cxnSpMkLst>
            <pc:docMk/>
            <pc:sldMk cId="2858277977" sldId="523"/>
            <ac:cxnSpMk id="1943" creationId="{4618C126-32A9-48FA-AF66-915355D49267}"/>
          </ac:cxnSpMkLst>
        </pc:cxnChg>
        <pc:cxnChg chg="mod">
          <ac:chgData name="Ragnhild Halvorsrud" userId="917ea340-fd63-490f-a7db-68428d24cf32" providerId="ADAL" clId="{3F26B701-AADC-4668-AAA4-FB7BA2B947B1}" dt="2020-06-19T09:18:56.232" v="5174"/>
          <ac:cxnSpMkLst>
            <pc:docMk/>
            <pc:sldMk cId="2858277977" sldId="523"/>
            <ac:cxnSpMk id="1944" creationId="{111397B1-22C3-4642-8BC9-CAD8E60280AD}"/>
          </ac:cxnSpMkLst>
        </pc:cxnChg>
        <pc:cxnChg chg="mod">
          <ac:chgData name="Ragnhild Halvorsrud" userId="917ea340-fd63-490f-a7db-68428d24cf32" providerId="ADAL" clId="{3F26B701-AADC-4668-AAA4-FB7BA2B947B1}" dt="2020-06-19T09:18:56.232" v="5174"/>
          <ac:cxnSpMkLst>
            <pc:docMk/>
            <pc:sldMk cId="2858277977" sldId="523"/>
            <ac:cxnSpMk id="1947" creationId="{AC1E9CEF-D4BA-47BB-8231-D318B9283E20}"/>
          </ac:cxnSpMkLst>
        </pc:cxnChg>
        <pc:cxnChg chg="mod">
          <ac:chgData name="Ragnhild Halvorsrud" userId="917ea340-fd63-490f-a7db-68428d24cf32" providerId="ADAL" clId="{3F26B701-AADC-4668-AAA4-FB7BA2B947B1}" dt="2020-06-19T09:18:56.232" v="5174"/>
          <ac:cxnSpMkLst>
            <pc:docMk/>
            <pc:sldMk cId="2858277977" sldId="523"/>
            <ac:cxnSpMk id="1948" creationId="{A2EE8324-E5F4-433F-AEEE-938D943AD9D9}"/>
          </ac:cxnSpMkLst>
        </pc:cxnChg>
        <pc:cxnChg chg="mod">
          <ac:chgData name="Ragnhild Halvorsrud" userId="917ea340-fd63-490f-a7db-68428d24cf32" providerId="ADAL" clId="{3F26B701-AADC-4668-AAA4-FB7BA2B947B1}" dt="2020-06-19T09:18:56.232" v="5174"/>
          <ac:cxnSpMkLst>
            <pc:docMk/>
            <pc:sldMk cId="2858277977" sldId="523"/>
            <ac:cxnSpMk id="1949" creationId="{69C3E382-5BFA-4457-AAFD-1E50574EAE8A}"/>
          </ac:cxnSpMkLst>
        </pc:cxnChg>
        <pc:cxnChg chg="mod">
          <ac:chgData name="Ragnhild Halvorsrud" userId="917ea340-fd63-490f-a7db-68428d24cf32" providerId="ADAL" clId="{3F26B701-AADC-4668-AAA4-FB7BA2B947B1}" dt="2020-06-19T09:18:56.232" v="5174"/>
          <ac:cxnSpMkLst>
            <pc:docMk/>
            <pc:sldMk cId="2858277977" sldId="523"/>
            <ac:cxnSpMk id="1951" creationId="{C2349B60-9CFE-471E-B8AD-3C8482F8D66E}"/>
          </ac:cxnSpMkLst>
        </pc:cxnChg>
        <pc:cxnChg chg="mod">
          <ac:chgData name="Ragnhild Halvorsrud" userId="917ea340-fd63-490f-a7db-68428d24cf32" providerId="ADAL" clId="{3F26B701-AADC-4668-AAA4-FB7BA2B947B1}" dt="2020-06-19T09:18:56.232" v="5174"/>
          <ac:cxnSpMkLst>
            <pc:docMk/>
            <pc:sldMk cId="2858277977" sldId="523"/>
            <ac:cxnSpMk id="1952" creationId="{61B6BF7D-532D-4A30-A2B4-1F6D4E709F74}"/>
          </ac:cxnSpMkLst>
        </pc:cxnChg>
        <pc:cxnChg chg="mod">
          <ac:chgData name="Ragnhild Halvorsrud" userId="917ea340-fd63-490f-a7db-68428d24cf32" providerId="ADAL" clId="{3F26B701-AADC-4668-AAA4-FB7BA2B947B1}" dt="2020-06-19T09:18:56.232" v="5174"/>
          <ac:cxnSpMkLst>
            <pc:docMk/>
            <pc:sldMk cId="2858277977" sldId="523"/>
            <ac:cxnSpMk id="1954" creationId="{6D05EC77-A343-44DC-87DF-9BB86C5FAD1E}"/>
          </ac:cxnSpMkLst>
        </pc:cxnChg>
        <pc:cxnChg chg="mod">
          <ac:chgData name="Ragnhild Halvorsrud" userId="917ea340-fd63-490f-a7db-68428d24cf32" providerId="ADAL" clId="{3F26B701-AADC-4668-AAA4-FB7BA2B947B1}" dt="2020-06-19T09:18:56.232" v="5174"/>
          <ac:cxnSpMkLst>
            <pc:docMk/>
            <pc:sldMk cId="2858277977" sldId="523"/>
            <ac:cxnSpMk id="1958" creationId="{085506A8-78C3-4D2D-BFB0-CFAF2493DAC8}"/>
          </ac:cxnSpMkLst>
        </pc:cxnChg>
        <pc:cxnChg chg="mod">
          <ac:chgData name="Ragnhild Halvorsrud" userId="917ea340-fd63-490f-a7db-68428d24cf32" providerId="ADAL" clId="{3F26B701-AADC-4668-AAA4-FB7BA2B947B1}" dt="2020-06-19T09:18:56.232" v="5174"/>
          <ac:cxnSpMkLst>
            <pc:docMk/>
            <pc:sldMk cId="2858277977" sldId="523"/>
            <ac:cxnSpMk id="1959" creationId="{21BFE08A-319D-48A6-8CEC-D7B2BDC809D2}"/>
          </ac:cxnSpMkLst>
        </pc:cxnChg>
        <pc:cxnChg chg="mod">
          <ac:chgData name="Ragnhild Halvorsrud" userId="917ea340-fd63-490f-a7db-68428d24cf32" providerId="ADAL" clId="{3F26B701-AADC-4668-AAA4-FB7BA2B947B1}" dt="2020-06-19T09:18:56.232" v="5174"/>
          <ac:cxnSpMkLst>
            <pc:docMk/>
            <pc:sldMk cId="2858277977" sldId="523"/>
            <ac:cxnSpMk id="1961" creationId="{FA8A1312-3CAD-4BC4-A381-832DF8231845}"/>
          </ac:cxnSpMkLst>
        </pc:cxnChg>
        <pc:cxnChg chg="mod">
          <ac:chgData name="Ragnhild Halvorsrud" userId="917ea340-fd63-490f-a7db-68428d24cf32" providerId="ADAL" clId="{3F26B701-AADC-4668-AAA4-FB7BA2B947B1}" dt="2020-06-19T09:18:56.232" v="5174"/>
          <ac:cxnSpMkLst>
            <pc:docMk/>
            <pc:sldMk cId="2858277977" sldId="523"/>
            <ac:cxnSpMk id="1963" creationId="{CBE419CD-7E46-4CA9-9826-75B98BEB293F}"/>
          </ac:cxnSpMkLst>
        </pc:cxnChg>
        <pc:cxnChg chg="mod">
          <ac:chgData name="Ragnhild Halvorsrud" userId="917ea340-fd63-490f-a7db-68428d24cf32" providerId="ADAL" clId="{3F26B701-AADC-4668-AAA4-FB7BA2B947B1}" dt="2020-06-19T09:18:56.232" v="5174"/>
          <ac:cxnSpMkLst>
            <pc:docMk/>
            <pc:sldMk cId="2858277977" sldId="523"/>
            <ac:cxnSpMk id="1967" creationId="{FB545A2F-FF38-4FBD-B80B-0FC78677EF8E}"/>
          </ac:cxnSpMkLst>
        </pc:cxnChg>
        <pc:cxnChg chg="mod">
          <ac:chgData name="Ragnhild Halvorsrud" userId="917ea340-fd63-490f-a7db-68428d24cf32" providerId="ADAL" clId="{3F26B701-AADC-4668-AAA4-FB7BA2B947B1}" dt="2020-06-19T09:18:56.232" v="5174"/>
          <ac:cxnSpMkLst>
            <pc:docMk/>
            <pc:sldMk cId="2858277977" sldId="523"/>
            <ac:cxnSpMk id="1969" creationId="{849DF614-6229-4CAF-B2FD-9900FC5F67C1}"/>
          </ac:cxnSpMkLst>
        </pc:cxnChg>
        <pc:cxnChg chg="mod">
          <ac:chgData name="Ragnhild Halvorsrud" userId="917ea340-fd63-490f-a7db-68428d24cf32" providerId="ADAL" clId="{3F26B701-AADC-4668-AAA4-FB7BA2B947B1}" dt="2020-06-19T09:18:56.232" v="5174"/>
          <ac:cxnSpMkLst>
            <pc:docMk/>
            <pc:sldMk cId="2858277977" sldId="523"/>
            <ac:cxnSpMk id="1970" creationId="{45D07986-794C-41D3-ACD8-6BEE44938683}"/>
          </ac:cxnSpMkLst>
        </pc:cxnChg>
        <pc:cxnChg chg="mod">
          <ac:chgData name="Ragnhild Halvorsrud" userId="917ea340-fd63-490f-a7db-68428d24cf32" providerId="ADAL" clId="{3F26B701-AADC-4668-AAA4-FB7BA2B947B1}" dt="2020-06-19T09:18:56.232" v="5174"/>
          <ac:cxnSpMkLst>
            <pc:docMk/>
            <pc:sldMk cId="2858277977" sldId="523"/>
            <ac:cxnSpMk id="1971" creationId="{31860A59-9984-4EE4-9732-71CC5078B98C}"/>
          </ac:cxnSpMkLst>
        </pc:cxnChg>
        <pc:cxnChg chg="mod">
          <ac:chgData name="Ragnhild Halvorsrud" userId="917ea340-fd63-490f-a7db-68428d24cf32" providerId="ADAL" clId="{3F26B701-AADC-4668-AAA4-FB7BA2B947B1}" dt="2020-06-19T09:18:56.232" v="5174"/>
          <ac:cxnSpMkLst>
            <pc:docMk/>
            <pc:sldMk cId="2858277977" sldId="523"/>
            <ac:cxnSpMk id="1974" creationId="{2B1873FD-DC38-497D-9FC9-17FFD8B6C8B9}"/>
          </ac:cxnSpMkLst>
        </pc:cxnChg>
        <pc:cxnChg chg="mod">
          <ac:chgData name="Ragnhild Halvorsrud" userId="917ea340-fd63-490f-a7db-68428d24cf32" providerId="ADAL" clId="{3F26B701-AADC-4668-AAA4-FB7BA2B947B1}" dt="2020-06-19T09:18:56.232" v="5174"/>
          <ac:cxnSpMkLst>
            <pc:docMk/>
            <pc:sldMk cId="2858277977" sldId="523"/>
            <ac:cxnSpMk id="1975" creationId="{40BB265C-2636-4D65-BCE0-DA3C930DE13F}"/>
          </ac:cxnSpMkLst>
        </pc:cxnChg>
        <pc:cxnChg chg="mod">
          <ac:chgData name="Ragnhild Halvorsrud" userId="917ea340-fd63-490f-a7db-68428d24cf32" providerId="ADAL" clId="{3F26B701-AADC-4668-AAA4-FB7BA2B947B1}" dt="2020-06-19T09:18:56.232" v="5174"/>
          <ac:cxnSpMkLst>
            <pc:docMk/>
            <pc:sldMk cId="2858277977" sldId="523"/>
            <ac:cxnSpMk id="1976" creationId="{E0C13537-0B17-4281-BFCD-582E704F7995}"/>
          </ac:cxnSpMkLst>
        </pc:cxnChg>
        <pc:cxnChg chg="mod">
          <ac:chgData name="Ragnhild Halvorsrud" userId="917ea340-fd63-490f-a7db-68428d24cf32" providerId="ADAL" clId="{3F26B701-AADC-4668-AAA4-FB7BA2B947B1}" dt="2020-06-19T09:18:56.232" v="5174"/>
          <ac:cxnSpMkLst>
            <pc:docMk/>
            <pc:sldMk cId="2858277977" sldId="523"/>
            <ac:cxnSpMk id="1977" creationId="{B9EB333E-229E-4AB8-AD9D-A3917BE146CF}"/>
          </ac:cxnSpMkLst>
        </pc:cxnChg>
        <pc:cxnChg chg="mod">
          <ac:chgData name="Ragnhild Halvorsrud" userId="917ea340-fd63-490f-a7db-68428d24cf32" providerId="ADAL" clId="{3F26B701-AADC-4668-AAA4-FB7BA2B947B1}" dt="2020-06-19T09:18:56.232" v="5174"/>
          <ac:cxnSpMkLst>
            <pc:docMk/>
            <pc:sldMk cId="2858277977" sldId="523"/>
            <ac:cxnSpMk id="1978" creationId="{6915ED2D-48D8-45A8-8BA1-6A30AFEDEA37}"/>
          </ac:cxnSpMkLst>
        </pc:cxnChg>
        <pc:cxnChg chg="mod">
          <ac:chgData name="Ragnhild Halvorsrud" userId="917ea340-fd63-490f-a7db-68428d24cf32" providerId="ADAL" clId="{3F26B701-AADC-4668-AAA4-FB7BA2B947B1}" dt="2020-06-19T09:18:56.232" v="5174"/>
          <ac:cxnSpMkLst>
            <pc:docMk/>
            <pc:sldMk cId="2858277977" sldId="523"/>
            <ac:cxnSpMk id="1979" creationId="{9F5CE9BB-38AE-4C63-AC5B-CA198BBC53FF}"/>
          </ac:cxnSpMkLst>
        </pc:cxnChg>
        <pc:cxnChg chg="mod">
          <ac:chgData name="Ragnhild Halvorsrud" userId="917ea340-fd63-490f-a7db-68428d24cf32" providerId="ADAL" clId="{3F26B701-AADC-4668-AAA4-FB7BA2B947B1}" dt="2020-06-19T09:18:56.232" v="5174"/>
          <ac:cxnSpMkLst>
            <pc:docMk/>
            <pc:sldMk cId="2858277977" sldId="523"/>
            <ac:cxnSpMk id="1980" creationId="{54BFD975-1FFE-43FC-8EA5-AB96E4909AFB}"/>
          </ac:cxnSpMkLst>
        </pc:cxnChg>
        <pc:cxnChg chg="mod">
          <ac:chgData name="Ragnhild Halvorsrud" userId="917ea340-fd63-490f-a7db-68428d24cf32" providerId="ADAL" clId="{3F26B701-AADC-4668-AAA4-FB7BA2B947B1}" dt="2020-06-19T09:18:56.232" v="5174"/>
          <ac:cxnSpMkLst>
            <pc:docMk/>
            <pc:sldMk cId="2858277977" sldId="523"/>
            <ac:cxnSpMk id="1981" creationId="{6CFE8174-3A2B-4565-9D2A-35D52BEDB039}"/>
          </ac:cxnSpMkLst>
        </pc:cxnChg>
        <pc:cxnChg chg="mod">
          <ac:chgData name="Ragnhild Halvorsrud" userId="917ea340-fd63-490f-a7db-68428d24cf32" providerId="ADAL" clId="{3F26B701-AADC-4668-AAA4-FB7BA2B947B1}" dt="2020-06-19T09:18:56.232" v="5174"/>
          <ac:cxnSpMkLst>
            <pc:docMk/>
            <pc:sldMk cId="2858277977" sldId="523"/>
            <ac:cxnSpMk id="1982" creationId="{8063685A-67F7-4073-BE22-EEF5385D6E84}"/>
          </ac:cxnSpMkLst>
        </pc:cxnChg>
        <pc:cxnChg chg="mod">
          <ac:chgData name="Ragnhild Halvorsrud" userId="917ea340-fd63-490f-a7db-68428d24cf32" providerId="ADAL" clId="{3F26B701-AADC-4668-AAA4-FB7BA2B947B1}" dt="2020-06-19T09:18:56.232" v="5174"/>
          <ac:cxnSpMkLst>
            <pc:docMk/>
            <pc:sldMk cId="2858277977" sldId="523"/>
            <ac:cxnSpMk id="1983" creationId="{A7249C67-3323-4C79-A05E-DBE49BB680FE}"/>
          </ac:cxnSpMkLst>
        </pc:cxnChg>
        <pc:cxnChg chg="mod">
          <ac:chgData name="Ragnhild Halvorsrud" userId="917ea340-fd63-490f-a7db-68428d24cf32" providerId="ADAL" clId="{3F26B701-AADC-4668-AAA4-FB7BA2B947B1}" dt="2020-06-19T09:18:56.232" v="5174"/>
          <ac:cxnSpMkLst>
            <pc:docMk/>
            <pc:sldMk cId="2858277977" sldId="523"/>
            <ac:cxnSpMk id="1984" creationId="{C0ED2165-1327-4FE4-9FFC-33EAE497D626}"/>
          </ac:cxnSpMkLst>
        </pc:cxnChg>
        <pc:cxnChg chg="mod">
          <ac:chgData name="Ragnhild Halvorsrud" userId="917ea340-fd63-490f-a7db-68428d24cf32" providerId="ADAL" clId="{3F26B701-AADC-4668-AAA4-FB7BA2B947B1}" dt="2020-06-19T09:18:56.232" v="5174"/>
          <ac:cxnSpMkLst>
            <pc:docMk/>
            <pc:sldMk cId="2858277977" sldId="523"/>
            <ac:cxnSpMk id="1986" creationId="{0ED01220-22EF-47A6-BC1C-4935707F4FEC}"/>
          </ac:cxnSpMkLst>
        </pc:cxnChg>
        <pc:cxnChg chg="mod">
          <ac:chgData name="Ragnhild Halvorsrud" userId="917ea340-fd63-490f-a7db-68428d24cf32" providerId="ADAL" clId="{3F26B701-AADC-4668-AAA4-FB7BA2B947B1}" dt="2020-06-19T09:18:56.232" v="5174"/>
          <ac:cxnSpMkLst>
            <pc:docMk/>
            <pc:sldMk cId="2858277977" sldId="523"/>
            <ac:cxnSpMk id="1990" creationId="{30CE9F2E-97A9-495A-AC7C-E0D9ACA76F2D}"/>
          </ac:cxnSpMkLst>
        </pc:cxnChg>
        <pc:cxnChg chg="mod">
          <ac:chgData name="Ragnhild Halvorsrud" userId="917ea340-fd63-490f-a7db-68428d24cf32" providerId="ADAL" clId="{3F26B701-AADC-4668-AAA4-FB7BA2B947B1}" dt="2020-06-19T09:18:56.232" v="5174"/>
          <ac:cxnSpMkLst>
            <pc:docMk/>
            <pc:sldMk cId="2858277977" sldId="523"/>
            <ac:cxnSpMk id="1994" creationId="{7CCD4E93-661B-4E6A-B341-ECCF1D33CE75}"/>
          </ac:cxnSpMkLst>
        </pc:cxnChg>
        <pc:cxnChg chg="mod">
          <ac:chgData name="Ragnhild Halvorsrud" userId="917ea340-fd63-490f-a7db-68428d24cf32" providerId="ADAL" clId="{3F26B701-AADC-4668-AAA4-FB7BA2B947B1}" dt="2020-06-19T09:18:56.232" v="5174"/>
          <ac:cxnSpMkLst>
            <pc:docMk/>
            <pc:sldMk cId="2858277977" sldId="523"/>
            <ac:cxnSpMk id="1997" creationId="{93CD6CF0-4205-4F9E-8AFF-B5EB3DB73E2B}"/>
          </ac:cxnSpMkLst>
        </pc:cxnChg>
        <pc:cxnChg chg="mod">
          <ac:chgData name="Ragnhild Halvorsrud" userId="917ea340-fd63-490f-a7db-68428d24cf32" providerId="ADAL" clId="{3F26B701-AADC-4668-AAA4-FB7BA2B947B1}" dt="2020-06-19T09:18:56.232" v="5174"/>
          <ac:cxnSpMkLst>
            <pc:docMk/>
            <pc:sldMk cId="2858277977" sldId="523"/>
            <ac:cxnSpMk id="1998" creationId="{4F338AFB-E030-4719-B9E5-F84F601889CA}"/>
          </ac:cxnSpMkLst>
        </pc:cxnChg>
        <pc:cxnChg chg="mod">
          <ac:chgData name="Ragnhild Halvorsrud" userId="917ea340-fd63-490f-a7db-68428d24cf32" providerId="ADAL" clId="{3F26B701-AADC-4668-AAA4-FB7BA2B947B1}" dt="2020-06-19T09:18:56.232" v="5174"/>
          <ac:cxnSpMkLst>
            <pc:docMk/>
            <pc:sldMk cId="2858277977" sldId="523"/>
            <ac:cxnSpMk id="2006" creationId="{ACFCC38A-FC96-4383-BC2A-9C8B4E5AD92A}"/>
          </ac:cxnSpMkLst>
        </pc:cxnChg>
        <pc:cxnChg chg="mod">
          <ac:chgData name="Ragnhild Halvorsrud" userId="917ea340-fd63-490f-a7db-68428d24cf32" providerId="ADAL" clId="{3F26B701-AADC-4668-AAA4-FB7BA2B947B1}" dt="2020-06-19T09:18:56.232" v="5174"/>
          <ac:cxnSpMkLst>
            <pc:docMk/>
            <pc:sldMk cId="2858277977" sldId="523"/>
            <ac:cxnSpMk id="2014" creationId="{C4B02D14-160A-4FAD-AE64-AB26E8CBB37C}"/>
          </ac:cxnSpMkLst>
        </pc:cxnChg>
        <pc:cxnChg chg="mod">
          <ac:chgData name="Ragnhild Halvorsrud" userId="917ea340-fd63-490f-a7db-68428d24cf32" providerId="ADAL" clId="{3F26B701-AADC-4668-AAA4-FB7BA2B947B1}" dt="2020-06-19T09:18:56.232" v="5174"/>
          <ac:cxnSpMkLst>
            <pc:docMk/>
            <pc:sldMk cId="2858277977" sldId="523"/>
            <ac:cxnSpMk id="2022" creationId="{F9232543-288D-4FA6-BD2B-6D219AA3CD14}"/>
          </ac:cxnSpMkLst>
        </pc:cxnChg>
        <pc:cxnChg chg="mod">
          <ac:chgData name="Ragnhild Halvorsrud" userId="917ea340-fd63-490f-a7db-68428d24cf32" providerId="ADAL" clId="{3F26B701-AADC-4668-AAA4-FB7BA2B947B1}" dt="2020-06-19T09:18:56.232" v="5174"/>
          <ac:cxnSpMkLst>
            <pc:docMk/>
            <pc:sldMk cId="2858277977" sldId="523"/>
            <ac:cxnSpMk id="2030" creationId="{87C20101-B952-43ED-895B-CDBBD455D597}"/>
          </ac:cxnSpMkLst>
        </pc:cxnChg>
        <pc:cxnChg chg="mod">
          <ac:chgData name="Ragnhild Halvorsrud" userId="917ea340-fd63-490f-a7db-68428d24cf32" providerId="ADAL" clId="{3F26B701-AADC-4668-AAA4-FB7BA2B947B1}" dt="2020-06-19T09:18:56.232" v="5174"/>
          <ac:cxnSpMkLst>
            <pc:docMk/>
            <pc:sldMk cId="2858277977" sldId="523"/>
            <ac:cxnSpMk id="2043" creationId="{A262B05F-43F5-4B75-95F8-E5AA5994CBFC}"/>
          </ac:cxnSpMkLst>
        </pc:cxnChg>
        <pc:cxnChg chg="mod">
          <ac:chgData name="Ragnhild Halvorsrud" userId="917ea340-fd63-490f-a7db-68428d24cf32" providerId="ADAL" clId="{3F26B701-AADC-4668-AAA4-FB7BA2B947B1}" dt="2020-06-19T09:18:56.232" v="5174"/>
          <ac:cxnSpMkLst>
            <pc:docMk/>
            <pc:sldMk cId="2858277977" sldId="523"/>
            <ac:cxnSpMk id="2044" creationId="{7986E106-643A-4AF2-A295-0259C1E9F706}"/>
          </ac:cxnSpMkLst>
        </pc:cxnChg>
        <pc:cxnChg chg="mod">
          <ac:chgData name="Ragnhild Halvorsrud" userId="917ea340-fd63-490f-a7db-68428d24cf32" providerId="ADAL" clId="{3F26B701-AADC-4668-AAA4-FB7BA2B947B1}" dt="2020-06-19T09:18:56.232" v="5174"/>
          <ac:cxnSpMkLst>
            <pc:docMk/>
            <pc:sldMk cId="2858277977" sldId="523"/>
            <ac:cxnSpMk id="2045" creationId="{B48E518B-0BBD-4F35-B4A8-4B2ACAF3C0B6}"/>
          </ac:cxnSpMkLst>
        </pc:cxnChg>
        <pc:cxnChg chg="mod">
          <ac:chgData name="Ragnhild Halvorsrud" userId="917ea340-fd63-490f-a7db-68428d24cf32" providerId="ADAL" clId="{3F26B701-AADC-4668-AAA4-FB7BA2B947B1}" dt="2020-06-19T09:18:56.232" v="5174"/>
          <ac:cxnSpMkLst>
            <pc:docMk/>
            <pc:sldMk cId="2858277977" sldId="523"/>
            <ac:cxnSpMk id="2046" creationId="{5256F425-53CC-49F8-A83D-A0E9E5112CF1}"/>
          </ac:cxnSpMkLst>
        </pc:cxnChg>
        <pc:cxnChg chg="mod">
          <ac:chgData name="Ragnhild Halvorsrud" userId="917ea340-fd63-490f-a7db-68428d24cf32" providerId="ADAL" clId="{3F26B701-AADC-4668-AAA4-FB7BA2B947B1}" dt="2020-06-19T09:18:56.232" v="5174"/>
          <ac:cxnSpMkLst>
            <pc:docMk/>
            <pc:sldMk cId="2858277977" sldId="523"/>
            <ac:cxnSpMk id="2047" creationId="{066A093B-AAFE-4959-A71D-FA670964554A}"/>
          </ac:cxnSpMkLst>
        </pc:cxnChg>
        <pc:cxnChg chg="mod">
          <ac:chgData name="Ragnhild Halvorsrud" userId="917ea340-fd63-490f-a7db-68428d24cf32" providerId="ADAL" clId="{3F26B701-AADC-4668-AAA4-FB7BA2B947B1}" dt="2020-06-19T09:18:56.232" v="5174"/>
          <ac:cxnSpMkLst>
            <pc:docMk/>
            <pc:sldMk cId="2858277977" sldId="523"/>
            <ac:cxnSpMk id="2048" creationId="{F982FD39-704A-4843-BAB6-DA373FC6A32F}"/>
          </ac:cxnSpMkLst>
        </pc:cxnChg>
        <pc:cxnChg chg="mod">
          <ac:chgData name="Ragnhild Halvorsrud" userId="917ea340-fd63-490f-a7db-68428d24cf32" providerId="ADAL" clId="{3F26B701-AADC-4668-AAA4-FB7BA2B947B1}" dt="2020-06-19T09:18:56.232" v="5174"/>
          <ac:cxnSpMkLst>
            <pc:docMk/>
            <pc:sldMk cId="2858277977" sldId="523"/>
            <ac:cxnSpMk id="2049" creationId="{C9AA6EED-6C8E-43E1-A82D-1B947FD1EA88}"/>
          </ac:cxnSpMkLst>
        </pc:cxnChg>
        <pc:cxnChg chg="mod">
          <ac:chgData name="Ragnhild Halvorsrud" userId="917ea340-fd63-490f-a7db-68428d24cf32" providerId="ADAL" clId="{3F26B701-AADC-4668-AAA4-FB7BA2B947B1}" dt="2020-06-19T09:18:56.232" v="5174"/>
          <ac:cxnSpMkLst>
            <pc:docMk/>
            <pc:sldMk cId="2858277977" sldId="523"/>
            <ac:cxnSpMk id="2050" creationId="{2FAC276C-E870-4B77-AFF1-4A24A599A68F}"/>
          </ac:cxnSpMkLst>
        </pc:cxnChg>
        <pc:cxnChg chg="mod">
          <ac:chgData name="Ragnhild Halvorsrud" userId="917ea340-fd63-490f-a7db-68428d24cf32" providerId="ADAL" clId="{3F26B701-AADC-4668-AAA4-FB7BA2B947B1}" dt="2020-06-19T09:18:56.232" v="5174"/>
          <ac:cxnSpMkLst>
            <pc:docMk/>
            <pc:sldMk cId="2858277977" sldId="523"/>
            <ac:cxnSpMk id="2051" creationId="{F8AE5D91-3B57-45CB-B168-3C8D0836ABBB}"/>
          </ac:cxnSpMkLst>
        </pc:cxnChg>
        <pc:cxnChg chg="mod">
          <ac:chgData name="Ragnhild Halvorsrud" userId="917ea340-fd63-490f-a7db-68428d24cf32" providerId="ADAL" clId="{3F26B701-AADC-4668-AAA4-FB7BA2B947B1}" dt="2020-06-19T09:18:56.232" v="5174"/>
          <ac:cxnSpMkLst>
            <pc:docMk/>
            <pc:sldMk cId="2858277977" sldId="523"/>
            <ac:cxnSpMk id="2060" creationId="{0AF2F991-70A9-4070-BAFC-301BA20A87C6}"/>
          </ac:cxnSpMkLst>
        </pc:cxnChg>
        <pc:cxnChg chg="mod">
          <ac:chgData name="Ragnhild Halvorsrud" userId="917ea340-fd63-490f-a7db-68428d24cf32" providerId="ADAL" clId="{3F26B701-AADC-4668-AAA4-FB7BA2B947B1}" dt="2020-06-19T09:18:56.232" v="5174"/>
          <ac:cxnSpMkLst>
            <pc:docMk/>
            <pc:sldMk cId="2858277977" sldId="523"/>
            <ac:cxnSpMk id="2069" creationId="{BB9F0648-5752-48F0-9E15-90201678A187}"/>
          </ac:cxnSpMkLst>
        </pc:cxnChg>
        <pc:cxnChg chg="mod">
          <ac:chgData name="Ragnhild Halvorsrud" userId="917ea340-fd63-490f-a7db-68428d24cf32" providerId="ADAL" clId="{3F26B701-AADC-4668-AAA4-FB7BA2B947B1}" dt="2020-06-19T09:18:56.232" v="5174"/>
          <ac:cxnSpMkLst>
            <pc:docMk/>
            <pc:sldMk cId="2858277977" sldId="523"/>
            <ac:cxnSpMk id="2078" creationId="{0AF29E17-9738-404D-A1B9-541849D377EC}"/>
          </ac:cxnSpMkLst>
        </pc:cxnChg>
        <pc:cxnChg chg="mod">
          <ac:chgData name="Ragnhild Halvorsrud" userId="917ea340-fd63-490f-a7db-68428d24cf32" providerId="ADAL" clId="{3F26B701-AADC-4668-AAA4-FB7BA2B947B1}" dt="2020-06-19T09:18:56.232" v="5174"/>
          <ac:cxnSpMkLst>
            <pc:docMk/>
            <pc:sldMk cId="2858277977" sldId="523"/>
            <ac:cxnSpMk id="2087" creationId="{CB4A40DF-1F89-47A7-B360-690CC0B792F8}"/>
          </ac:cxnSpMkLst>
        </pc:cxnChg>
        <pc:cxnChg chg="mod">
          <ac:chgData name="Ragnhild Halvorsrud" userId="917ea340-fd63-490f-a7db-68428d24cf32" providerId="ADAL" clId="{3F26B701-AADC-4668-AAA4-FB7BA2B947B1}" dt="2020-06-19T09:18:56.232" v="5174"/>
          <ac:cxnSpMkLst>
            <pc:docMk/>
            <pc:sldMk cId="2858277977" sldId="523"/>
            <ac:cxnSpMk id="2096" creationId="{8B43AB97-8E76-4EC5-BDDE-1DDC213DB56E}"/>
          </ac:cxnSpMkLst>
        </pc:cxnChg>
        <pc:cxnChg chg="mod">
          <ac:chgData name="Ragnhild Halvorsrud" userId="917ea340-fd63-490f-a7db-68428d24cf32" providerId="ADAL" clId="{3F26B701-AADC-4668-AAA4-FB7BA2B947B1}" dt="2020-06-19T09:18:56.232" v="5174"/>
          <ac:cxnSpMkLst>
            <pc:docMk/>
            <pc:sldMk cId="2858277977" sldId="523"/>
            <ac:cxnSpMk id="2111" creationId="{DF3A775F-3BCF-4CBD-858C-02E5AEF6DDFE}"/>
          </ac:cxnSpMkLst>
        </pc:cxnChg>
        <pc:cxnChg chg="mod">
          <ac:chgData name="Ragnhild Halvorsrud" userId="917ea340-fd63-490f-a7db-68428d24cf32" providerId="ADAL" clId="{3F26B701-AADC-4668-AAA4-FB7BA2B947B1}" dt="2020-06-19T09:18:56.232" v="5174"/>
          <ac:cxnSpMkLst>
            <pc:docMk/>
            <pc:sldMk cId="2858277977" sldId="523"/>
            <ac:cxnSpMk id="2112" creationId="{EABDE48B-B02B-4E6A-A430-1018DE9BACA4}"/>
          </ac:cxnSpMkLst>
        </pc:cxnChg>
        <pc:cxnChg chg="mod">
          <ac:chgData name="Ragnhild Halvorsrud" userId="917ea340-fd63-490f-a7db-68428d24cf32" providerId="ADAL" clId="{3F26B701-AADC-4668-AAA4-FB7BA2B947B1}" dt="2020-06-19T09:18:56.232" v="5174"/>
          <ac:cxnSpMkLst>
            <pc:docMk/>
            <pc:sldMk cId="2858277977" sldId="523"/>
            <ac:cxnSpMk id="2113" creationId="{BFF6EBC9-1930-4C7A-A39B-0E40873CF160}"/>
          </ac:cxnSpMkLst>
        </pc:cxnChg>
        <pc:cxnChg chg="mod">
          <ac:chgData name="Ragnhild Halvorsrud" userId="917ea340-fd63-490f-a7db-68428d24cf32" providerId="ADAL" clId="{3F26B701-AADC-4668-AAA4-FB7BA2B947B1}" dt="2020-06-19T09:18:56.232" v="5174"/>
          <ac:cxnSpMkLst>
            <pc:docMk/>
            <pc:sldMk cId="2858277977" sldId="523"/>
            <ac:cxnSpMk id="2114" creationId="{2757AD7E-9876-4F16-84EF-5DC1ABEA86D9}"/>
          </ac:cxnSpMkLst>
        </pc:cxnChg>
        <pc:cxnChg chg="mod">
          <ac:chgData name="Ragnhild Halvorsrud" userId="917ea340-fd63-490f-a7db-68428d24cf32" providerId="ADAL" clId="{3F26B701-AADC-4668-AAA4-FB7BA2B947B1}" dt="2020-06-19T09:18:56.232" v="5174"/>
          <ac:cxnSpMkLst>
            <pc:docMk/>
            <pc:sldMk cId="2858277977" sldId="523"/>
            <ac:cxnSpMk id="2115" creationId="{C441C1D8-E074-4205-AC1D-7F052EF6DD59}"/>
          </ac:cxnSpMkLst>
        </pc:cxnChg>
        <pc:cxnChg chg="mod">
          <ac:chgData name="Ragnhild Halvorsrud" userId="917ea340-fd63-490f-a7db-68428d24cf32" providerId="ADAL" clId="{3F26B701-AADC-4668-AAA4-FB7BA2B947B1}" dt="2020-06-19T09:18:56.232" v="5174"/>
          <ac:cxnSpMkLst>
            <pc:docMk/>
            <pc:sldMk cId="2858277977" sldId="523"/>
            <ac:cxnSpMk id="2116" creationId="{B6025678-AE7E-4991-A97C-626DB0DA75A4}"/>
          </ac:cxnSpMkLst>
        </pc:cxnChg>
        <pc:cxnChg chg="mod">
          <ac:chgData name="Ragnhild Halvorsrud" userId="917ea340-fd63-490f-a7db-68428d24cf32" providerId="ADAL" clId="{3F26B701-AADC-4668-AAA4-FB7BA2B947B1}" dt="2020-06-19T09:18:56.232" v="5174"/>
          <ac:cxnSpMkLst>
            <pc:docMk/>
            <pc:sldMk cId="2858277977" sldId="523"/>
            <ac:cxnSpMk id="2117" creationId="{986D4ADE-6A39-4515-A935-C13183965181}"/>
          </ac:cxnSpMkLst>
        </pc:cxnChg>
        <pc:cxnChg chg="mod">
          <ac:chgData name="Ragnhild Halvorsrud" userId="917ea340-fd63-490f-a7db-68428d24cf32" providerId="ADAL" clId="{3F26B701-AADC-4668-AAA4-FB7BA2B947B1}" dt="2020-06-19T09:18:56.232" v="5174"/>
          <ac:cxnSpMkLst>
            <pc:docMk/>
            <pc:sldMk cId="2858277977" sldId="523"/>
            <ac:cxnSpMk id="2118" creationId="{C1C67EE2-64C2-40E3-8DD8-498E15445D94}"/>
          </ac:cxnSpMkLst>
        </pc:cxnChg>
        <pc:cxnChg chg="mod">
          <ac:chgData name="Ragnhild Halvorsrud" userId="917ea340-fd63-490f-a7db-68428d24cf32" providerId="ADAL" clId="{3F26B701-AADC-4668-AAA4-FB7BA2B947B1}" dt="2020-06-19T09:18:56.232" v="5174"/>
          <ac:cxnSpMkLst>
            <pc:docMk/>
            <pc:sldMk cId="2858277977" sldId="523"/>
            <ac:cxnSpMk id="2119" creationId="{EB1CF5AD-2F2A-41EE-9E93-D1B120E3C431}"/>
          </ac:cxnSpMkLst>
        </pc:cxnChg>
        <pc:cxnChg chg="mod">
          <ac:chgData name="Ragnhild Halvorsrud" userId="917ea340-fd63-490f-a7db-68428d24cf32" providerId="ADAL" clId="{3F26B701-AADC-4668-AAA4-FB7BA2B947B1}" dt="2020-06-19T09:18:56.232" v="5174"/>
          <ac:cxnSpMkLst>
            <pc:docMk/>
            <pc:sldMk cId="2858277977" sldId="523"/>
            <ac:cxnSpMk id="2120" creationId="{730855A4-BA10-4C01-B188-B9AE7160C704}"/>
          </ac:cxnSpMkLst>
        </pc:cxnChg>
        <pc:cxnChg chg="add del mod">
          <ac:chgData name="Ragnhild Halvorsrud" userId="917ea340-fd63-490f-a7db-68428d24cf32" providerId="ADAL" clId="{3F26B701-AADC-4668-AAA4-FB7BA2B947B1}" dt="2020-06-19T16:51:23.863" v="12455" actId="478"/>
          <ac:cxnSpMkLst>
            <pc:docMk/>
            <pc:sldMk cId="2858277977" sldId="523"/>
            <ac:cxnSpMk id="2124" creationId="{66FDA1A8-81BF-4755-90D8-E64276F5D43E}"/>
          </ac:cxnSpMkLst>
        </pc:cxnChg>
        <pc:cxnChg chg="add del mod">
          <ac:chgData name="Ragnhild Halvorsrud" userId="917ea340-fd63-490f-a7db-68428d24cf32" providerId="ADAL" clId="{3F26B701-AADC-4668-AAA4-FB7BA2B947B1}" dt="2020-06-19T16:51:23.863" v="12455" actId="478"/>
          <ac:cxnSpMkLst>
            <pc:docMk/>
            <pc:sldMk cId="2858277977" sldId="523"/>
            <ac:cxnSpMk id="2132" creationId="{9DB1B4E6-3076-4156-9749-0043AC4C5C69}"/>
          </ac:cxnSpMkLst>
        </pc:cxnChg>
      </pc:sldChg>
      <pc:sldChg chg="addSp delSp modSp add del mod addAnim delAnim modAnim modNotes">
        <pc:chgData name="Ragnhild Halvorsrud" userId="917ea340-fd63-490f-a7db-68428d24cf32" providerId="ADAL" clId="{3F26B701-AADC-4668-AAA4-FB7BA2B947B1}" dt="2020-06-19T10:32:25.559" v="8528" actId="47"/>
        <pc:sldMkLst>
          <pc:docMk/>
          <pc:sldMk cId="2152147282" sldId="524"/>
        </pc:sldMkLst>
        <pc:spChg chg="mod">
          <ac:chgData name="Ragnhild Halvorsrud" userId="917ea340-fd63-490f-a7db-68428d24cf32" providerId="ADAL" clId="{3F26B701-AADC-4668-AAA4-FB7BA2B947B1}" dt="2020-06-19T09:50:34.655" v="7572" actId="6549"/>
          <ac:spMkLst>
            <pc:docMk/>
            <pc:sldMk cId="2152147282" sldId="524"/>
            <ac:spMk id="5" creationId="{380A23CE-5815-4E08-B771-0889B994DC7C}"/>
          </ac:spMkLst>
        </pc:spChg>
        <pc:spChg chg="del mod">
          <ac:chgData name="Ragnhild Halvorsrud" userId="917ea340-fd63-490f-a7db-68428d24cf32" providerId="ADAL" clId="{3F26B701-AADC-4668-AAA4-FB7BA2B947B1}" dt="2020-06-19T10:31:52.800" v="8526" actId="478"/>
          <ac:spMkLst>
            <pc:docMk/>
            <pc:sldMk cId="2152147282" sldId="524"/>
            <ac:spMk id="6" creationId="{9B259E65-8C90-4F0C-8E9B-6E8A0A6C0E6E}"/>
          </ac:spMkLst>
        </pc:spChg>
        <pc:spChg chg="del mod">
          <ac:chgData name="Ragnhild Halvorsrud" userId="917ea340-fd63-490f-a7db-68428d24cf32" providerId="ADAL" clId="{3F26B701-AADC-4668-AAA4-FB7BA2B947B1}" dt="2020-06-19T10:31:52.800" v="8526" actId="478"/>
          <ac:spMkLst>
            <pc:docMk/>
            <pc:sldMk cId="2152147282" sldId="524"/>
            <ac:spMk id="8" creationId="{A190216D-3D82-4C4A-BBBC-58568D4C80B8}"/>
          </ac:spMkLst>
        </pc:spChg>
        <pc:spChg chg="del mod">
          <ac:chgData name="Ragnhild Halvorsrud" userId="917ea340-fd63-490f-a7db-68428d24cf32" providerId="ADAL" clId="{3F26B701-AADC-4668-AAA4-FB7BA2B947B1}" dt="2020-06-19T10:31:52.800" v="8526" actId="478"/>
          <ac:spMkLst>
            <pc:docMk/>
            <pc:sldMk cId="2152147282" sldId="524"/>
            <ac:spMk id="9" creationId="{42B57A26-CA19-4A12-A954-F49F71795306}"/>
          </ac:spMkLst>
        </pc:spChg>
        <pc:spChg chg="del mod">
          <ac:chgData name="Ragnhild Halvorsrud" userId="917ea340-fd63-490f-a7db-68428d24cf32" providerId="ADAL" clId="{3F26B701-AADC-4668-AAA4-FB7BA2B947B1}" dt="2020-06-19T10:31:52.800" v="8526" actId="478"/>
          <ac:spMkLst>
            <pc:docMk/>
            <pc:sldMk cId="2152147282" sldId="524"/>
            <ac:spMk id="10" creationId="{AA27A2F3-248E-49F3-AE20-5B255C593A47}"/>
          </ac:spMkLst>
        </pc:spChg>
        <pc:spChg chg="mod">
          <ac:chgData name="Ragnhild Halvorsrud" userId="917ea340-fd63-490f-a7db-68428d24cf32" providerId="ADAL" clId="{3F26B701-AADC-4668-AAA4-FB7BA2B947B1}" dt="2020-06-19T10:02:24.908" v="8213" actId="1076"/>
          <ac:spMkLst>
            <pc:docMk/>
            <pc:sldMk cId="2152147282" sldId="524"/>
            <ac:spMk id="16" creationId="{6B5AEB99-B3F1-4FE2-8188-97CC8BA63C15}"/>
          </ac:spMkLst>
        </pc:spChg>
        <pc:spChg chg="mod">
          <ac:chgData name="Ragnhild Halvorsrud" userId="917ea340-fd63-490f-a7db-68428d24cf32" providerId="ADAL" clId="{3F26B701-AADC-4668-AAA4-FB7BA2B947B1}" dt="2020-06-19T10:02:24.908" v="8213" actId="1076"/>
          <ac:spMkLst>
            <pc:docMk/>
            <pc:sldMk cId="2152147282" sldId="524"/>
            <ac:spMk id="17" creationId="{9E115B4F-3FF0-4743-879C-D0B52D661C3B}"/>
          </ac:spMkLst>
        </pc:spChg>
        <pc:spChg chg="mod">
          <ac:chgData name="Ragnhild Halvorsrud" userId="917ea340-fd63-490f-a7db-68428d24cf32" providerId="ADAL" clId="{3F26B701-AADC-4668-AAA4-FB7BA2B947B1}" dt="2020-06-19T10:02:24.908" v="8213" actId="1076"/>
          <ac:spMkLst>
            <pc:docMk/>
            <pc:sldMk cId="2152147282" sldId="524"/>
            <ac:spMk id="18" creationId="{15341CD3-D124-4708-B146-913EA0EC86D2}"/>
          </ac:spMkLst>
        </pc:spChg>
        <pc:spChg chg="mod">
          <ac:chgData name="Ragnhild Halvorsrud" userId="917ea340-fd63-490f-a7db-68428d24cf32" providerId="ADAL" clId="{3F26B701-AADC-4668-AAA4-FB7BA2B947B1}" dt="2020-06-19T10:02:24.908" v="8213" actId="1076"/>
          <ac:spMkLst>
            <pc:docMk/>
            <pc:sldMk cId="2152147282" sldId="524"/>
            <ac:spMk id="19" creationId="{6D4BC493-2179-4EE7-A1CD-A8CEA3E95156}"/>
          </ac:spMkLst>
        </pc:spChg>
        <pc:spChg chg="mod">
          <ac:chgData name="Ragnhild Halvorsrud" userId="917ea340-fd63-490f-a7db-68428d24cf32" providerId="ADAL" clId="{3F26B701-AADC-4668-AAA4-FB7BA2B947B1}" dt="2020-06-19T10:02:24.908" v="8213" actId="1076"/>
          <ac:spMkLst>
            <pc:docMk/>
            <pc:sldMk cId="2152147282" sldId="524"/>
            <ac:spMk id="22" creationId="{2A8B4CAF-E113-4C1B-950E-0AAEAD4C715F}"/>
          </ac:spMkLst>
        </pc:spChg>
        <pc:spChg chg="mod">
          <ac:chgData name="Ragnhild Halvorsrud" userId="917ea340-fd63-490f-a7db-68428d24cf32" providerId="ADAL" clId="{3F26B701-AADC-4668-AAA4-FB7BA2B947B1}" dt="2020-06-19T10:02:24.908" v="8213" actId="1076"/>
          <ac:spMkLst>
            <pc:docMk/>
            <pc:sldMk cId="2152147282" sldId="524"/>
            <ac:spMk id="23" creationId="{59A258F2-FB2B-4E0A-9412-F1EA0CDB2DE8}"/>
          </ac:spMkLst>
        </pc:spChg>
        <pc:spChg chg="mod">
          <ac:chgData name="Ragnhild Halvorsrud" userId="917ea340-fd63-490f-a7db-68428d24cf32" providerId="ADAL" clId="{3F26B701-AADC-4668-AAA4-FB7BA2B947B1}" dt="2020-06-19T10:02:24.908" v="8213" actId="1076"/>
          <ac:spMkLst>
            <pc:docMk/>
            <pc:sldMk cId="2152147282" sldId="524"/>
            <ac:spMk id="25" creationId="{311B6CC1-EB95-43B7-B897-5CC69DBB5F51}"/>
          </ac:spMkLst>
        </pc:spChg>
        <pc:spChg chg="mod">
          <ac:chgData name="Ragnhild Halvorsrud" userId="917ea340-fd63-490f-a7db-68428d24cf32" providerId="ADAL" clId="{3F26B701-AADC-4668-AAA4-FB7BA2B947B1}" dt="2020-06-19T10:02:24.908" v="8213" actId="1076"/>
          <ac:spMkLst>
            <pc:docMk/>
            <pc:sldMk cId="2152147282" sldId="524"/>
            <ac:spMk id="26" creationId="{C989C700-7DEC-43D2-8462-314C2ABB3F01}"/>
          </ac:spMkLst>
        </pc:spChg>
        <pc:spChg chg="mod">
          <ac:chgData name="Ragnhild Halvorsrud" userId="917ea340-fd63-490f-a7db-68428d24cf32" providerId="ADAL" clId="{3F26B701-AADC-4668-AAA4-FB7BA2B947B1}" dt="2020-06-19T10:02:17.523" v="8212" actId="1076"/>
          <ac:spMkLst>
            <pc:docMk/>
            <pc:sldMk cId="2152147282" sldId="524"/>
            <ac:spMk id="27" creationId="{5FB78D8D-ABE7-4848-B610-DEB9CE106385}"/>
          </ac:spMkLst>
        </pc:spChg>
        <pc:spChg chg="mod">
          <ac:chgData name="Ragnhild Halvorsrud" userId="917ea340-fd63-490f-a7db-68428d24cf32" providerId="ADAL" clId="{3F26B701-AADC-4668-AAA4-FB7BA2B947B1}" dt="2020-06-19T10:02:24.908" v="8213" actId="1076"/>
          <ac:spMkLst>
            <pc:docMk/>
            <pc:sldMk cId="2152147282" sldId="524"/>
            <ac:spMk id="28" creationId="{4E568EFA-E977-4FFC-9183-81F04C8806BD}"/>
          </ac:spMkLst>
        </pc:spChg>
        <pc:spChg chg="mod">
          <ac:chgData name="Ragnhild Halvorsrud" userId="917ea340-fd63-490f-a7db-68428d24cf32" providerId="ADAL" clId="{3F26B701-AADC-4668-AAA4-FB7BA2B947B1}" dt="2020-06-19T10:02:24.908" v="8213" actId="1076"/>
          <ac:spMkLst>
            <pc:docMk/>
            <pc:sldMk cId="2152147282" sldId="524"/>
            <ac:spMk id="31" creationId="{15C1A4A5-80A1-4919-AD34-08054FD238EF}"/>
          </ac:spMkLst>
        </pc:spChg>
        <pc:spChg chg="mod">
          <ac:chgData name="Ragnhild Halvorsrud" userId="917ea340-fd63-490f-a7db-68428d24cf32" providerId="ADAL" clId="{3F26B701-AADC-4668-AAA4-FB7BA2B947B1}" dt="2020-06-19T10:02:24.908" v="8213" actId="1076"/>
          <ac:spMkLst>
            <pc:docMk/>
            <pc:sldMk cId="2152147282" sldId="524"/>
            <ac:spMk id="32" creationId="{E59E22A2-B0A0-44AB-9794-F1213459E682}"/>
          </ac:spMkLst>
        </pc:spChg>
        <pc:spChg chg="mod">
          <ac:chgData name="Ragnhild Halvorsrud" userId="917ea340-fd63-490f-a7db-68428d24cf32" providerId="ADAL" clId="{3F26B701-AADC-4668-AAA4-FB7BA2B947B1}" dt="2020-06-19T10:02:24.908" v="8213" actId="1076"/>
          <ac:spMkLst>
            <pc:docMk/>
            <pc:sldMk cId="2152147282" sldId="524"/>
            <ac:spMk id="33" creationId="{237A53DD-5142-4BBC-88A8-3C4FF70C65EC}"/>
          </ac:spMkLst>
        </pc:spChg>
        <pc:spChg chg="mod">
          <ac:chgData name="Ragnhild Halvorsrud" userId="917ea340-fd63-490f-a7db-68428d24cf32" providerId="ADAL" clId="{3F26B701-AADC-4668-AAA4-FB7BA2B947B1}" dt="2020-06-19T10:02:24.908" v="8213" actId="1076"/>
          <ac:spMkLst>
            <pc:docMk/>
            <pc:sldMk cId="2152147282" sldId="524"/>
            <ac:spMk id="34" creationId="{72A2CB0F-1982-4332-9C69-3BA8D5FF7675}"/>
          </ac:spMkLst>
        </pc:spChg>
        <pc:spChg chg="mod">
          <ac:chgData name="Ragnhild Halvorsrud" userId="917ea340-fd63-490f-a7db-68428d24cf32" providerId="ADAL" clId="{3F26B701-AADC-4668-AAA4-FB7BA2B947B1}" dt="2020-06-19T10:02:24.908" v="8213" actId="1076"/>
          <ac:spMkLst>
            <pc:docMk/>
            <pc:sldMk cId="2152147282" sldId="524"/>
            <ac:spMk id="35" creationId="{753449AB-7D8D-48F4-85FC-ACB2E9CE8641}"/>
          </ac:spMkLst>
        </pc:spChg>
        <pc:spChg chg="mod">
          <ac:chgData name="Ragnhild Halvorsrud" userId="917ea340-fd63-490f-a7db-68428d24cf32" providerId="ADAL" clId="{3F26B701-AADC-4668-AAA4-FB7BA2B947B1}" dt="2020-06-19T10:02:24.908" v="8213" actId="1076"/>
          <ac:spMkLst>
            <pc:docMk/>
            <pc:sldMk cId="2152147282" sldId="524"/>
            <ac:spMk id="36" creationId="{802E15C9-9B9B-4BC3-8A54-6799C1F36FD0}"/>
          </ac:spMkLst>
        </pc:spChg>
        <pc:spChg chg="add mod">
          <ac:chgData name="Ragnhild Halvorsrud" userId="917ea340-fd63-490f-a7db-68428d24cf32" providerId="ADAL" clId="{3F26B701-AADC-4668-AAA4-FB7BA2B947B1}" dt="2020-06-19T10:03:28.713" v="8303" actId="6549"/>
          <ac:spMkLst>
            <pc:docMk/>
            <pc:sldMk cId="2152147282" sldId="524"/>
            <ac:spMk id="51" creationId="{EBC8C63A-4D09-4430-80A5-37D400E44E69}"/>
          </ac:spMkLst>
        </pc:spChg>
        <pc:spChg chg="del mod">
          <ac:chgData name="Ragnhild Halvorsrud" userId="917ea340-fd63-490f-a7db-68428d24cf32" providerId="ADAL" clId="{3F26B701-AADC-4668-AAA4-FB7BA2B947B1}" dt="2020-06-19T10:31:56.063" v="8527" actId="478"/>
          <ac:spMkLst>
            <pc:docMk/>
            <pc:sldMk cId="2152147282" sldId="524"/>
            <ac:spMk id="58" creationId="{B86B1E97-FDE9-493F-B345-27F1197CDED2}"/>
          </ac:spMkLst>
        </pc:spChg>
        <pc:spChg chg="add del mod">
          <ac:chgData name="Ragnhild Halvorsrud" userId="917ea340-fd63-490f-a7db-68428d24cf32" providerId="ADAL" clId="{3F26B701-AADC-4668-AAA4-FB7BA2B947B1}" dt="2020-06-19T10:31:52.800" v="8526" actId="478"/>
          <ac:spMkLst>
            <pc:docMk/>
            <pc:sldMk cId="2152147282" sldId="524"/>
            <ac:spMk id="59" creationId="{0711F59F-6D42-40CF-83F0-8A94B2E2A4AE}"/>
          </ac:spMkLst>
        </pc:spChg>
        <pc:spChg chg="del mod">
          <ac:chgData name="Ragnhild Halvorsrud" userId="917ea340-fd63-490f-a7db-68428d24cf32" providerId="ADAL" clId="{3F26B701-AADC-4668-AAA4-FB7BA2B947B1}" dt="2020-06-19T09:55:27.021" v="7723" actId="478"/>
          <ac:spMkLst>
            <pc:docMk/>
            <pc:sldMk cId="2152147282" sldId="524"/>
            <ac:spMk id="60" creationId="{79479B73-EB8F-4CC8-A562-7BCE1BF828F6}"/>
          </ac:spMkLst>
        </pc:spChg>
        <pc:spChg chg="del mod">
          <ac:chgData name="Ragnhild Halvorsrud" userId="917ea340-fd63-490f-a7db-68428d24cf32" providerId="ADAL" clId="{3F26B701-AADC-4668-AAA4-FB7BA2B947B1}" dt="2020-06-19T09:55:27.021" v="7723" actId="478"/>
          <ac:spMkLst>
            <pc:docMk/>
            <pc:sldMk cId="2152147282" sldId="524"/>
            <ac:spMk id="61" creationId="{587F9274-6D87-42F9-9DDA-3C935B60DACC}"/>
          </ac:spMkLst>
        </pc:spChg>
        <pc:spChg chg="del mod">
          <ac:chgData name="Ragnhild Halvorsrud" userId="917ea340-fd63-490f-a7db-68428d24cf32" providerId="ADAL" clId="{3F26B701-AADC-4668-AAA4-FB7BA2B947B1}" dt="2020-06-19T10:31:52.800" v="8526" actId="478"/>
          <ac:spMkLst>
            <pc:docMk/>
            <pc:sldMk cId="2152147282" sldId="524"/>
            <ac:spMk id="62" creationId="{EE724ED9-5697-42EE-B859-761F3502ED38}"/>
          </ac:spMkLst>
        </pc:spChg>
        <pc:spChg chg="del mod">
          <ac:chgData name="Ragnhild Halvorsrud" userId="917ea340-fd63-490f-a7db-68428d24cf32" providerId="ADAL" clId="{3F26B701-AADC-4668-AAA4-FB7BA2B947B1}" dt="2020-06-19T10:31:52.800" v="8526" actId="478"/>
          <ac:spMkLst>
            <pc:docMk/>
            <pc:sldMk cId="2152147282" sldId="524"/>
            <ac:spMk id="63" creationId="{5EA71ED2-28DC-41EE-9999-2FF81A4ECBDB}"/>
          </ac:spMkLst>
        </pc:spChg>
        <pc:spChg chg="del mod">
          <ac:chgData name="Ragnhild Halvorsrud" userId="917ea340-fd63-490f-a7db-68428d24cf32" providerId="ADAL" clId="{3F26B701-AADC-4668-AAA4-FB7BA2B947B1}" dt="2020-06-19T10:31:52.800" v="8526" actId="478"/>
          <ac:spMkLst>
            <pc:docMk/>
            <pc:sldMk cId="2152147282" sldId="524"/>
            <ac:spMk id="64" creationId="{87E8EFC7-13F9-455F-BE90-AB4D864DEB6F}"/>
          </ac:spMkLst>
        </pc:spChg>
        <pc:spChg chg="del mod">
          <ac:chgData name="Ragnhild Halvorsrud" userId="917ea340-fd63-490f-a7db-68428d24cf32" providerId="ADAL" clId="{3F26B701-AADC-4668-AAA4-FB7BA2B947B1}" dt="2020-06-19T10:31:52.800" v="8526" actId="478"/>
          <ac:spMkLst>
            <pc:docMk/>
            <pc:sldMk cId="2152147282" sldId="524"/>
            <ac:spMk id="66" creationId="{FE3D94E1-411C-4824-90ED-C0DC3E64945C}"/>
          </ac:spMkLst>
        </pc:spChg>
        <pc:spChg chg="del mod">
          <ac:chgData name="Ragnhild Halvorsrud" userId="917ea340-fd63-490f-a7db-68428d24cf32" providerId="ADAL" clId="{3F26B701-AADC-4668-AAA4-FB7BA2B947B1}" dt="2020-06-19T09:55:28.996" v="7724" actId="478"/>
          <ac:spMkLst>
            <pc:docMk/>
            <pc:sldMk cId="2152147282" sldId="524"/>
            <ac:spMk id="69" creationId="{9D15D3B2-A243-437D-AA45-8220C667AEE3}"/>
          </ac:spMkLst>
        </pc:spChg>
        <pc:spChg chg="del mod">
          <ac:chgData name="Ragnhild Halvorsrud" userId="917ea340-fd63-490f-a7db-68428d24cf32" providerId="ADAL" clId="{3F26B701-AADC-4668-AAA4-FB7BA2B947B1}" dt="2020-06-19T09:55:27.021" v="7723" actId="478"/>
          <ac:spMkLst>
            <pc:docMk/>
            <pc:sldMk cId="2152147282" sldId="524"/>
            <ac:spMk id="71" creationId="{0A3D97DF-F597-44AE-A905-5462AE044F41}"/>
          </ac:spMkLst>
        </pc:spChg>
        <pc:spChg chg="del mod">
          <ac:chgData name="Ragnhild Halvorsrud" userId="917ea340-fd63-490f-a7db-68428d24cf32" providerId="ADAL" clId="{3F26B701-AADC-4668-AAA4-FB7BA2B947B1}" dt="2020-06-19T09:55:27.021" v="7723" actId="478"/>
          <ac:spMkLst>
            <pc:docMk/>
            <pc:sldMk cId="2152147282" sldId="524"/>
            <ac:spMk id="72" creationId="{C5FE77CF-E474-40E0-9DE1-FBB2FC09FCB1}"/>
          </ac:spMkLst>
        </pc:spChg>
        <pc:spChg chg="del mod">
          <ac:chgData name="Ragnhild Halvorsrud" userId="917ea340-fd63-490f-a7db-68428d24cf32" providerId="ADAL" clId="{3F26B701-AADC-4668-AAA4-FB7BA2B947B1}" dt="2020-06-19T10:31:52.800" v="8526" actId="478"/>
          <ac:spMkLst>
            <pc:docMk/>
            <pc:sldMk cId="2152147282" sldId="524"/>
            <ac:spMk id="74" creationId="{80A3FC2D-0B23-4BC8-9310-F32A4789AA65}"/>
          </ac:spMkLst>
        </pc:spChg>
        <pc:spChg chg="add del mod">
          <ac:chgData name="Ragnhild Halvorsrud" userId="917ea340-fd63-490f-a7db-68428d24cf32" providerId="ADAL" clId="{3F26B701-AADC-4668-AAA4-FB7BA2B947B1}" dt="2020-06-19T09:58:24.666" v="7819" actId="478"/>
          <ac:spMkLst>
            <pc:docMk/>
            <pc:sldMk cId="2152147282" sldId="524"/>
            <ac:spMk id="75" creationId="{F08EC5EF-CFC8-40DA-A5E4-9CDA11B37A93}"/>
          </ac:spMkLst>
        </pc:spChg>
        <pc:spChg chg="add del mod">
          <ac:chgData name="Ragnhild Halvorsrud" userId="917ea340-fd63-490f-a7db-68428d24cf32" providerId="ADAL" clId="{3F26B701-AADC-4668-AAA4-FB7BA2B947B1}" dt="2020-06-19T09:55:51.282" v="7727" actId="478"/>
          <ac:spMkLst>
            <pc:docMk/>
            <pc:sldMk cId="2152147282" sldId="524"/>
            <ac:spMk id="76" creationId="{BEE0ECF3-59C9-43A2-820B-AEA2A76698E0}"/>
          </ac:spMkLst>
        </pc:spChg>
        <pc:spChg chg="add del mod">
          <ac:chgData name="Ragnhild Halvorsrud" userId="917ea340-fd63-490f-a7db-68428d24cf32" providerId="ADAL" clId="{3F26B701-AADC-4668-AAA4-FB7BA2B947B1}" dt="2020-06-19T10:31:52.800" v="8526" actId="478"/>
          <ac:spMkLst>
            <pc:docMk/>
            <pc:sldMk cId="2152147282" sldId="524"/>
            <ac:spMk id="77" creationId="{6662011D-1432-4915-A6F8-3D5829F29ABF}"/>
          </ac:spMkLst>
        </pc:spChg>
        <pc:spChg chg="add del mod">
          <ac:chgData name="Ragnhild Halvorsrud" userId="917ea340-fd63-490f-a7db-68428d24cf32" providerId="ADAL" clId="{3F26B701-AADC-4668-AAA4-FB7BA2B947B1}" dt="2020-06-19T10:31:52.800" v="8526" actId="478"/>
          <ac:spMkLst>
            <pc:docMk/>
            <pc:sldMk cId="2152147282" sldId="524"/>
            <ac:spMk id="78" creationId="{AA3C5CCA-73C3-4B72-A978-6727A463C870}"/>
          </ac:spMkLst>
        </pc:spChg>
        <pc:spChg chg="add del mod">
          <ac:chgData name="Ragnhild Halvorsrud" userId="917ea340-fd63-490f-a7db-68428d24cf32" providerId="ADAL" clId="{3F26B701-AADC-4668-AAA4-FB7BA2B947B1}" dt="2020-06-19T09:55:42.076" v="7726" actId="478"/>
          <ac:spMkLst>
            <pc:docMk/>
            <pc:sldMk cId="2152147282" sldId="524"/>
            <ac:spMk id="79" creationId="{0B362DD2-1E02-42E3-96AD-292461FBF902}"/>
          </ac:spMkLst>
        </pc:spChg>
        <pc:spChg chg="add del mod">
          <ac:chgData name="Ragnhild Halvorsrud" userId="917ea340-fd63-490f-a7db-68428d24cf32" providerId="ADAL" clId="{3F26B701-AADC-4668-AAA4-FB7BA2B947B1}" dt="2020-06-19T09:55:42.076" v="7726" actId="478"/>
          <ac:spMkLst>
            <pc:docMk/>
            <pc:sldMk cId="2152147282" sldId="524"/>
            <ac:spMk id="80" creationId="{77AB70AB-312A-47AA-8859-D18A6ADBC585}"/>
          </ac:spMkLst>
        </pc:spChg>
        <pc:spChg chg="add del mod">
          <ac:chgData name="Ragnhild Halvorsrud" userId="917ea340-fd63-490f-a7db-68428d24cf32" providerId="ADAL" clId="{3F26B701-AADC-4668-AAA4-FB7BA2B947B1}" dt="2020-06-19T10:31:52.800" v="8526" actId="478"/>
          <ac:spMkLst>
            <pc:docMk/>
            <pc:sldMk cId="2152147282" sldId="524"/>
            <ac:spMk id="81" creationId="{B8B87033-F5F9-4D2F-9130-AD3F3D8A1A87}"/>
          </ac:spMkLst>
        </pc:spChg>
        <pc:spChg chg="add del mod">
          <ac:chgData name="Ragnhild Halvorsrud" userId="917ea340-fd63-490f-a7db-68428d24cf32" providerId="ADAL" clId="{3F26B701-AADC-4668-AAA4-FB7BA2B947B1}" dt="2020-06-19T10:31:52.800" v="8526" actId="478"/>
          <ac:spMkLst>
            <pc:docMk/>
            <pc:sldMk cId="2152147282" sldId="524"/>
            <ac:spMk id="83" creationId="{EABEE498-D945-4BC1-9144-EFA107CF7B39}"/>
          </ac:spMkLst>
        </pc:spChg>
        <pc:spChg chg="add del mod">
          <ac:chgData name="Ragnhild Halvorsrud" userId="917ea340-fd63-490f-a7db-68428d24cf32" providerId="ADAL" clId="{3F26B701-AADC-4668-AAA4-FB7BA2B947B1}" dt="2020-06-19T10:31:52.800" v="8526" actId="478"/>
          <ac:spMkLst>
            <pc:docMk/>
            <pc:sldMk cId="2152147282" sldId="524"/>
            <ac:spMk id="86" creationId="{1D9B6CA1-A14B-4B94-B981-84579F764F9E}"/>
          </ac:spMkLst>
        </pc:spChg>
        <pc:spChg chg="add del mod">
          <ac:chgData name="Ragnhild Halvorsrud" userId="917ea340-fd63-490f-a7db-68428d24cf32" providerId="ADAL" clId="{3F26B701-AADC-4668-AAA4-FB7BA2B947B1}" dt="2020-06-19T10:31:52.800" v="8526" actId="478"/>
          <ac:spMkLst>
            <pc:docMk/>
            <pc:sldMk cId="2152147282" sldId="524"/>
            <ac:spMk id="88" creationId="{B60B6737-0398-4717-BFBE-3B3EEF24FED1}"/>
          </ac:spMkLst>
        </pc:spChg>
        <pc:spChg chg="add del mod">
          <ac:chgData name="Ragnhild Halvorsrud" userId="917ea340-fd63-490f-a7db-68428d24cf32" providerId="ADAL" clId="{3F26B701-AADC-4668-AAA4-FB7BA2B947B1}" dt="2020-06-19T10:31:52.800" v="8526" actId="478"/>
          <ac:spMkLst>
            <pc:docMk/>
            <pc:sldMk cId="2152147282" sldId="524"/>
            <ac:spMk id="89" creationId="{E9ED30AD-907B-454B-BBA3-4FC0F0B2A159}"/>
          </ac:spMkLst>
        </pc:spChg>
        <pc:spChg chg="add del mod">
          <ac:chgData name="Ragnhild Halvorsrud" userId="917ea340-fd63-490f-a7db-68428d24cf32" providerId="ADAL" clId="{3F26B701-AADC-4668-AAA4-FB7BA2B947B1}" dt="2020-06-19T10:31:52.800" v="8526" actId="478"/>
          <ac:spMkLst>
            <pc:docMk/>
            <pc:sldMk cId="2152147282" sldId="524"/>
            <ac:spMk id="91" creationId="{6B6D59A5-97AE-4102-9B06-E8AD6858CB54}"/>
          </ac:spMkLst>
        </pc:spChg>
        <pc:spChg chg="add del mod">
          <ac:chgData name="Ragnhild Halvorsrud" userId="917ea340-fd63-490f-a7db-68428d24cf32" providerId="ADAL" clId="{3F26B701-AADC-4668-AAA4-FB7BA2B947B1}" dt="2020-06-19T10:31:52.800" v="8526" actId="478"/>
          <ac:spMkLst>
            <pc:docMk/>
            <pc:sldMk cId="2152147282" sldId="524"/>
            <ac:spMk id="92" creationId="{FCC5607E-76F0-419E-9CA2-BD6E7C475DAB}"/>
          </ac:spMkLst>
        </pc:spChg>
        <pc:spChg chg="add del mod">
          <ac:chgData name="Ragnhild Halvorsrud" userId="917ea340-fd63-490f-a7db-68428d24cf32" providerId="ADAL" clId="{3F26B701-AADC-4668-AAA4-FB7BA2B947B1}" dt="2020-06-19T10:31:52.800" v="8526" actId="478"/>
          <ac:spMkLst>
            <pc:docMk/>
            <pc:sldMk cId="2152147282" sldId="524"/>
            <ac:spMk id="93" creationId="{EA4DB6E6-6493-4879-B1DE-EF3D9221680A}"/>
          </ac:spMkLst>
        </pc:spChg>
        <pc:spChg chg="add mod">
          <ac:chgData name="Ragnhild Halvorsrud" userId="917ea340-fd63-490f-a7db-68428d24cf32" providerId="ADAL" clId="{3F26B701-AADC-4668-AAA4-FB7BA2B947B1}" dt="2020-06-19T10:31:29.818" v="8478" actId="1076"/>
          <ac:spMkLst>
            <pc:docMk/>
            <pc:sldMk cId="2152147282" sldId="524"/>
            <ac:spMk id="94" creationId="{D242FF93-5CE9-46D8-B319-2E1230CA79A9}"/>
          </ac:spMkLst>
        </pc:spChg>
        <pc:spChg chg="add mod">
          <ac:chgData name="Ragnhild Halvorsrud" userId="917ea340-fd63-490f-a7db-68428d24cf32" providerId="ADAL" clId="{3F26B701-AADC-4668-AAA4-FB7BA2B947B1}" dt="2020-06-19T10:31:29.818" v="8478" actId="1076"/>
          <ac:spMkLst>
            <pc:docMk/>
            <pc:sldMk cId="2152147282" sldId="524"/>
            <ac:spMk id="95" creationId="{990F571D-723C-494E-A19D-DE00F42CA1D6}"/>
          </ac:spMkLst>
        </pc:spChg>
        <pc:picChg chg="del mod">
          <ac:chgData name="Ragnhild Halvorsrud" userId="917ea340-fd63-490f-a7db-68428d24cf32" providerId="ADAL" clId="{3F26B701-AADC-4668-AAA4-FB7BA2B947B1}" dt="2020-06-19T10:31:52.800" v="8526" actId="478"/>
          <ac:picMkLst>
            <pc:docMk/>
            <pc:sldMk cId="2152147282" sldId="524"/>
            <ac:picMk id="13" creationId="{3FBF9483-25A0-49B1-A005-5C8BC9A37DA0}"/>
          </ac:picMkLst>
        </pc:picChg>
        <pc:picChg chg="del mod">
          <ac:chgData name="Ragnhild Halvorsrud" userId="917ea340-fd63-490f-a7db-68428d24cf32" providerId="ADAL" clId="{3F26B701-AADC-4668-AAA4-FB7BA2B947B1}" dt="2020-06-19T10:31:52.800" v="8526" actId="478"/>
          <ac:picMkLst>
            <pc:docMk/>
            <pc:sldMk cId="2152147282" sldId="524"/>
            <ac:picMk id="15" creationId="{FA361A84-C1B9-4012-9C41-463EEEF06F3B}"/>
          </ac:picMkLst>
        </pc:picChg>
        <pc:picChg chg="add del mod">
          <ac:chgData name="Ragnhild Halvorsrud" userId="917ea340-fd63-490f-a7db-68428d24cf32" providerId="ADAL" clId="{3F26B701-AADC-4668-AAA4-FB7BA2B947B1}" dt="2020-06-19T10:31:52.800" v="8526" actId="478"/>
          <ac:picMkLst>
            <pc:docMk/>
            <pc:sldMk cId="2152147282" sldId="524"/>
            <ac:picMk id="53" creationId="{04BD3106-A6DF-4CB3-95B7-D3B5FBF756CF}"/>
          </ac:picMkLst>
        </pc:picChg>
        <pc:picChg chg="add del mod">
          <ac:chgData name="Ragnhild Halvorsrud" userId="917ea340-fd63-490f-a7db-68428d24cf32" providerId="ADAL" clId="{3F26B701-AADC-4668-AAA4-FB7BA2B947B1}" dt="2020-06-19T10:31:52.800" v="8526" actId="478"/>
          <ac:picMkLst>
            <pc:docMk/>
            <pc:sldMk cId="2152147282" sldId="524"/>
            <ac:picMk id="54" creationId="{6306B535-2AA8-48AF-A3BF-C4B5396D7657}"/>
          </ac:picMkLst>
        </pc:picChg>
        <pc:picChg chg="del">
          <ac:chgData name="Ragnhild Halvorsrud" userId="917ea340-fd63-490f-a7db-68428d24cf32" providerId="ADAL" clId="{3F26B701-AADC-4668-AAA4-FB7BA2B947B1}" dt="2020-06-19T09:55:27.021" v="7723" actId="478"/>
          <ac:picMkLst>
            <pc:docMk/>
            <pc:sldMk cId="2152147282" sldId="524"/>
            <ac:picMk id="56" creationId="{DE9343A8-2F06-4D6A-AFD5-6B27330BC781}"/>
          </ac:picMkLst>
        </pc:picChg>
        <pc:picChg chg="del">
          <ac:chgData name="Ragnhild Halvorsrud" userId="917ea340-fd63-490f-a7db-68428d24cf32" providerId="ADAL" clId="{3F26B701-AADC-4668-AAA4-FB7BA2B947B1}" dt="2020-06-19T09:55:27.021" v="7723" actId="478"/>
          <ac:picMkLst>
            <pc:docMk/>
            <pc:sldMk cId="2152147282" sldId="524"/>
            <ac:picMk id="57" creationId="{0B9B29C5-D395-47B8-BF99-E7166E3B9156}"/>
          </ac:picMkLst>
        </pc:picChg>
        <pc:picChg chg="add mod">
          <ac:chgData name="Ragnhild Halvorsrud" userId="917ea340-fd63-490f-a7db-68428d24cf32" providerId="ADAL" clId="{3F26B701-AADC-4668-AAA4-FB7BA2B947B1}" dt="2020-06-19T10:31:29.818" v="8478" actId="1076"/>
          <ac:picMkLst>
            <pc:docMk/>
            <pc:sldMk cId="2152147282" sldId="524"/>
            <ac:picMk id="98" creationId="{A11B17C4-A38A-4323-9374-6B77160E3465}"/>
          </ac:picMkLst>
        </pc:picChg>
        <pc:cxnChg chg="del mod">
          <ac:chgData name="Ragnhild Halvorsrud" userId="917ea340-fd63-490f-a7db-68428d24cf32" providerId="ADAL" clId="{3F26B701-AADC-4668-AAA4-FB7BA2B947B1}" dt="2020-06-19T10:31:52.800" v="8526" actId="478"/>
          <ac:cxnSpMkLst>
            <pc:docMk/>
            <pc:sldMk cId="2152147282" sldId="524"/>
            <ac:cxnSpMk id="7" creationId="{B011BD32-109A-4A54-ACE2-580C3A42D750}"/>
          </ac:cxnSpMkLst>
        </pc:cxnChg>
        <pc:cxnChg chg="mod">
          <ac:chgData name="Ragnhild Halvorsrud" userId="917ea340-fd63-490f-a7db-68428d24cf32" providerId="ADAL" clId="{3F26B701-AADC-4668-AAA4-FB7BA2B947B1}" dt="2020-06-19T10:02:24.908" v="8213" actId="1076"/>
          <ac:cxnSpMkLst>
            <pc:docMk/>
            <pc:sldMk cId="2152147282" sldId="524"/>
            <ac:cxnSpMk id="20" creationId="{DD7E642A-1573-4647-BF32-C70A39A783AC}"/>
          </ac:cxnSpMkLst>
        </pc:cxnChg>
        <pc:cxnChg chg="mod">
          <ac:chgData name="Ragnhild Halvorsrud" userId="917ea340-fd63-490f-a7db-68428d24cf32" providerId="ADAL" clId="{3F26B701-AADC-4668-AAA4-FB7BA2B947B1}" dt="2020-06-19T10:02:24.908" v="8213" actId="1076"/>
          <ac:cxnSpMkLst>
            <pc:docMk/>
            <pc:sldMk cId="2152147282" sldId="524"/>
            <ac:cxnSpMk id="21" creationId="{47015FC2-6FB9-48A8-A57B-5D04AABCCC5E}"/>
          </ac:cxnSpMkLst>
        </pc:cxnChg>
        <pc:cxnChg chg="mod">
          <ac:chgData name="Ragnhild Halvorsrud" userId="917ea340-fd63-490f-a7db-68428d24cf32" providerId="ADAL" clId="{3F26B701-AADC-4668-AAA4-FB7BA2B947B1}" dt="2020-06-19T10:02:24.908" v="8213" actId="1076"/>
          <ac:cxnSpMkLst>
            <pc:docMk/>
            <pc:sldMk cId="2152147282" sldId="524"/>
            <ac:cxnSpMk id="24" creationId="{8A32153F-C777-45F1-8E45-F4A87DE6CA27}"/>
          </ac:cxnSpMkLst>
        </pc:cxnChg>
        <pc:cxnChg chg="mod">
          <ac:chgData name="Ragnhild Halvorsrud" userId="917ea340-fd63-490f-a7db-68428d24cf32" providerId="ADAL" clId="{3F26B701-AADC-4668-AAA4-FB7BA2B947B1}" dt="2020-06-19T10:02:24.908" v="8213" actId="1076"/>
          <ac:cxnSpMkLst>
            <pc:docMk/>
            <pc:sldMk cId="2152147282" sldId="524"/>
            <ac:cxnSpMk id="29" creationId="{6C634B8F-CCD8-49FC-82F8-9AA67A50B4B4}"/>
          </ac:cxnSpMkLst>
        </pc:cxnChg>
        <pc:cxnChg chg="mod">
          <ac:chgData name="Ragnhild Halvorsrud" userId="917ea340-fd63-490f-a7db-68428d24cf32" providerId="ADAL" clId="{3F26B701-AADC-4668-AAA4-FB7BA2B947B1}" dt="2020-06-19T10:02:24.908" v="8213" actId="1076"/>
          <ac:cxnSpMkLst>
            <pc:docMk/>
            <pc:sldMk cId="2152147282" sldId="524"/>
            <ac:cxnSpMk id="30" creationId="{AEE5D67E-9662-4006-AAFA-6AB08692EF9E}"/>
          </ac:cxnSpMkLst>
        </pc:cxnChg>
        <pc:cxnChg chg="add del mod">
          <ac:chgData name="Ragnhild Halvorsrud" userId="917ea340-fd63-490f-a7db-68428d24cf32" providerId="ADAL" clId="{3F26B701-AADC-4668-AAA4-FB7BA2B947B1}" dt="2020-06-19T10:31:52.800" v="8526" actId="478"/>
          <ac:cxnSpMkLst>
            <pc:docMk/>
            <pc:sldMk cId="2152147282" sldId="524"/>
            <ac:cxnSpMk id="52" creationId="{F07F87EC-911E-47F2-8035-2DA208BE59B9}"/>
          </ac:cxnSpMkLst>
        </pc:cxnChg>
        <pc:cxnChg chg="del">
          <ac:chgData name="Ragnhild Halvorsrud" userId="917ea340-fd63-490f-a7db-68428d24cf32" providerId="ADAL" clId="{3F26B701-AADC-4668-AAA4-FB7BA2B947B1}" dt="2020-06-19T09:55:27.021" v="7723" actId="478"/>
          <ac:cxnSpMkLst>
            <pc:docMk/>
            <pc:sldMk cId="2152147282" sldId="524"/>
            <ac:cxnSpMk id="55" creationId="{2602CBC0-878D-4D0E-82B1-12B8E5698FA9}"/>
          </ac:cxnSpMkLst>
        </pc:cxnChg>
        <pc:cxnChg chg="del">
          <ac:chgData name="Ragnhild Halvorsrud" userId="917ea340-fd63-490f-a7db-68428d24cf32" providerId="ADAL" clId="{3F26B701-AADC-4668-AAA4-FB7BA2B947B1}" dt="2020-06-19T09:55:27.021" v="7723" actId="478"/>
          <ac:cxnSpMkLst>
            <pc:docMk/>
            <pc:sldMk cId="2152147282" sldId="524"/>
            <ac:cxnSpMk id="65" creationId="{59C83F5D-EB45-40AC-8AC2-BB06BE444B66}"/>
          </ac:cxnSpMkLst>
        </pc:cxnChg>
        <pc:cxnChg chg="del mod">
          <ac:chgData name="Ragnhild Halvorsrud" userId="917ea340-fd63-490f-a7db-68428d24cf32" providerId="ADAL" clId="{3F26B701-AADC-4668-AAA4-FB7BA2B947B1}" dt="2020-06-19T10:31:52.800" v="8526" actId="478"/>
          <ac:cxnSpMkLst>
            <pc:docMk/>
            <pc:sldMk cId="2152147282" sldId="524"/>
            <ac:cxnSpMk id="67" creationId="{6B1967C9-0905-4EC6-A91A-44F99E86A245}"/>
          </ac:cxnSpMkLst>
        </pc:cxnChg>
        <pc:cxnChg chg="del">
          <ac:chgData name="Ragnhild Halvorsrud" userId="917ea340-fd63-490f-a7db-68428d24cf32" providerId="ADAL" clId="{3F26B701-AADC-4668-AAA4-FB7BA2B947B1}" dt="2020-06-19T09:55:32.105" v="7725" actId="478"/>
          <ac:cxnSpMkLst>
            <pc:docMk/>
            <pc:sldMk cId="2152147282" sldId="524"/>
            <ac:cxnSpMk id="68" creationId="{B93B6105-14A6-4209-8643-05CDFAC276E4}"/>
          </ac:cxnSpMkLst>
        </pc:cxnChg>
        <pc:cxnChg chg="del">
          <ac:chgData name="Ragnhild Halvorsrud" userId="917ea340-fd63-490f-a7db-68428d24cf32" providerId="ADAL" clId="{3F26B701-AADC-4668-AAA4-FB7BA2B947B1}" dt="2020-06-19T09:55:28.996" v="7724" actId="478"/>
          <ac:cxnSpMkLst>
            <pc:docMk/>
            <pc:sldMk cId="2152147282" sldId="524"/>
            <ac:cxnSpMk id="70" creationId="{90955555-0E31-49AD-9F84-00C5950BC9B4}"/>
          </ac:cxnSpMkLst>
        </pc:cxnChg>
        <pc:cxnChg chg="del mod">
          <ac:chgData name="Ragnhild Halvorsrud" userId="917ea340-fd63-490f-a7db-68428d24cf32" providerId="ADAL" clId="{3F26B701-AADC-4668-AAA4-FB7BA2B947B1}" dt="2020-06-19T10:31:52.800" v="8526" actId="478"/>
          <ac:cxnSpMkLst>
            <pc:docMk/>
            <pc:sldMk cId="2152147282" sldId="524"/>
            <ac:cxnSpMk id="73" creationId="{30B3175E-557C-4634-A45E-0B81D9BA6361}"/>
          </ac:cxnSpMkLst>
        </pc:cxnChg>
        <pc:cxnChg chg="add del mod">
          <ac:chgData name="Ragnhild Halvorsrud" userId="917ea340-fd63-490f-a7db-68428d24cf32" providerId="ADAL" clId="{3F26B701-AADC-4668-AAA4-FB7BA2B947B1}" dt="2020-06-19T10:31:52.800" v="8526" actId="478"/>
          <ac:cxnSpMkLst>
            <pc:docMk/>
            <pc:sldMk cId="2152147282" sldId="524"/>
            <ac:cxnSpMk id="82" creationId="{7B814FC3-D2DC-4EEB-BE79-32BFDF15C0F7}"/>
          </ac:cxnSpMkLst>
        </pc:cxnChg>
        <pc:cxnChg chg="add del mod">
          <ac:chgData name="Ragnhild Halvorsrud" userId="917ea340-fd63-490f-a7db-68428d24cf32" providerId="ADAL" clId="{3F26B701-AADC-4668-AAA4-FB7BA2B947B1}" dt="2020-06-19T09:55:42.076" v="7726" actId="478"/>
          <ac:cxnSpMkLst>
            <pc:docMk/>
            <pc:sldMk cId="2152147282" sldId="524"/>
            <ac:cxnSpMk id="84" creationId="{9D858161-FEFC-43DD-8B92-59E3C3931375}"/>
          </ac:cxnSpMkLst>
        </pc:cxnChg>
        <pc:cxnChg chg="add del mod">
          <ac:chgData name="Ragnhild Halvorsrud" userId="917ea340-fd63-490f-a7db-68428d24cf32" providerId="ADAL" clId="{3F26B701-AADC-4668-AAA4-FB7BA2B947B1}" dt="2020-06-19T10:31:52.800" v="8526" actId="478"/>
          <ac:cxnSpMkLst>
            <pc:docMk/>
            <pc:sldMk cId="2152147282" sldId="524"/>
            <ac:cxnSpMk id="85" creationId="{F620F070-F88E-4BC2-8574-16D7805BC2F8}"/>
          </ac:cxnSpMkLst>
        </pc:cxnChg>
        <pc:cxnChg chg="add del mod">
          <ac:chgData name="Ragnhild Halvorsrud" userId="917ea340-fd63-490f-a7db-68428d24cf32" providerId="ADAL" clId="{3F26B701-AADC-4668-AAA4-FB7BA2B947B1}" dt="2020-06-19T10:31:52.800" v="8526" actId="478"/>
          <ac:cxnSpMkLst>
            <pc:docMk/>
            <pc:sldMk cId="2152147282" sldId="524"/>
            <ac:cxnSpMk id="87" creationId="{54FA3BB6-4D53-4938-BA47-F9ADB8FDC4DB}"/>
          </ac:cxnSpMkLst>
        </pc:cxnChg>
        <pc:cxnChg chg="add del mod">
          <ac:chgData name="Ragnhild Halvorsrud" userId="917ea340-fd63-490f-a7db-68428d24cf32" providerId="ADAL" clId="{3F26B701-AADC-4668-AAA4-FB7BA2B947B1}" dt="2020-06-19T09:55:42.076" v="7726" actId="478"/>
          <ac:cxnSpMkLst>
            <pc:docMk/>
            <pc:sldMk cId="2152147282" sldId="524"/>
            <ac:cxnSpMk id="90" creationId="{3CCAC518-A89D-4157-9170-5CEFA0995DB3}"/>
          </ac:cxnSpMkLst>
        </pc:cxnChg>
        <pc:cxnChg chg="add mod">
          <ac:chgData name="Ragnhild Halvorsrud" userId="917ea340-fd63-490f-a7db-68428d24cf32" providerId="ADAL" clId="{3F26B701-AADC-4668-AAA4-FB7BA2B947B1}" dt="2020-06-19T10:31:29.818" v="8478" actId="1076"/>
          <ac:cxnSpMkLst>
            <pc:docMk/>
            <pc:sldMk cId="2152147282" sldId="524"/>
            <ac:cxnSpMk id="96" creationId="{FF6F0D09-6D17-44BB-819F-F8E2C26EC493}"/>
          </ac:cxnSpMkLst>
        </pc:cxnChg>
        <pc:cxnChg chg="add mod">
          <ac:chgData name="Ragnhild Halvorsrud" userId="917ea340-fd63-490f-a7db-68428d24cf32" providerId="ADAL" clId="{3F26B701-AADC-4668-AAA4-FB7BA2B947B1}" dt="2020-06-19T10:31:29.818" v="8478" actId="1076"/>
          <ac:cxnSpMkLst>
            <pc:docMk/>
            <pc:sldMk cId="2152147282" sldId="524"/>
            <ac:cxnSpMk id="97" creationId="{77FBC6D0-1120-4A7B-89D3-3E3855D23096}"/>
          </ac:cxnSpMkLst>
        </pc:cxnChg>
      </pc:sldChg>
      <pc:sldChg chg="modSp add del mod modNotes">
        <pc:chgData name="Ragnhild Halvorsrud" userId="917ea340-fd63-490f-a7db-68428d24cf32" providerId="ADAL" clId="{3F26B701-AADC-4668-AAA4-FB7BA2B947B1}" dt="2020-06-19T11:46:08.984" v="9437" actId="47"/>
        <pc:sldMkLst>
          <pc:docMk/>
          <pc:sldMk cId="632734735" sldId="525"/>
        </pc:sldMkLst>
        <pc:spChg chg="mod">
          <ac:chgData name="Ragnhild Halvorsrud" userId="917ea340-fd63-490f-a7db-68428d24cf32" providerId="ADAL" clId="{3F26B701-AADC-4668-AAA4-FB7BA2B947B1}" dt="2020-06-19T10:47:05.580" v="9228"/>
          <ac:spMkLst>
            <pc:docMk/>
            <pc:sldMk cId="632734735" sldId="525"/>
            <ac:spMk id="2" creationId="{CEF0584D-E78C-408F-A464-AF661D7CD2F8}"/>
          </ac:spMkLst>
        </pc:spChg>
        <pc:spChg chg="mod">
          <ac:chgData name="Ragnhild Halvorsrud" userId="917ea340-fd63-490f-a7db-68428d24cf32" providerId="ADAL" clId="{3F26B701-AADC-4668-AAA4-FB7BA2B947B1}" dt="2020-06-19T10:24:13.183" v="8312" actId="790"/>
          <ac:spMkLst>
            <pc:docMk/>
            <pc:sldMk cId="632734735" sldId="525"/>
            <ac:spMk id="4" creationId="{359912B9-4EB6-42C7-BF37-C605F081559D}"/>
          </ac:spMkLst>
        </pc:spChg>
      </pc:sldChg>
      <pc:sldChg chg="addSp modSp add del mod modNotes">
        <pc:chgData name="Ragnhild Halvorsrud" userId="917ea340-fd63-490f-a7db-68428d24cf32" providerId="ADAL" clId="{3F26B701-AADC-4668-AAA4-FB7BA2B947B1}" dt="2020-06-19T17:09:15.165" v="14464" actId="47"/>
        <pc:sldMkLst>
          <pc:docMk/>
          <pc:sldMk cId="2655306377" sldId="526"/>
        </pc:sldMkLst>
        <pc:spChg chg="mod">
          <ac:chgData name="Ragnhild Halvorsrud" userId="917ea340-fd63-490f-a7db-68428d24cf32" providerId="ADAL" clId="{3F26B701-AADC-4668-AAA4-FB7BA2B947B1}" dt="2020-06-19T17:04:57.208" v="14298" actId="790"/>
          <ac:spMkLst>
            <pc:docMk/>
            <pc:sldMk cId="2655306377" sldId="526"/>
            <ac:spMk id="2" creationId="{CEF0584D-E78C-408F-A464-AF661D7CD2F8}"/>
          </ac:spMkLst>
        </pc:spChg>
        <pc:spChg chg="mod">
          <ac:chgData name="Ragnhild Halvorsrud" userId="917ea340-fd63-490f-a7db-68428d24cf32" providerId="ADAL" clId="{3F26B701-AADC-4668-AAA4-FB7BA2B947B1}" dt="2020-06-19T17:04:57.210" v="14299" actId="790"/>
          <ac:spMkLst>
            <pc:docMk/>
            <pc:sldMk cId="2655306377" sldId="526"/>
            <ac:spMk id="4" creationId="{359912B9-4EB6-42C7-BF37-C605F081559D}"/>
          </ac:spMkLst>
        </pc:spChg>
        <pc:spChg chg="add mod">
          <ac:chgData name="Ragnhild Halvorsrud" userId="917ea340-fd63-490f-a7db-68428d24cf32" providerId="ADAL" clId="{3F26B701-AADC-4668-AAA4-FB7BA2B947B1}" dt="2020-06-19T17:04:57.212" v="14300" actId="790"/>
          <ac:spMkLst>
            <pc:docMk/>
            <pc:sldMk cId="2655306377" sldId="526"/>
            <ac:spMk id="10" creationId="{C506146C-0649-4313-90B1-4DAB266FD256}"/>
          </ac:spMkLst>
        </pc:spChg>
        <pc:spChg chg="add mod">
          <ac:chgData name="Ragnhild Halvorsrud" userId="917ea340-fd63-490f-a7db-68428d24cf32" providerId="ADAL" clId="{3F26B701-AADC-4668-AAA4-FB7BA2B947B1}" dt="2020-06-19T17:04:57.213" v="14301" actId="790"/>
          <ac:spMkLst>
            <pc:docMk/>
            <pc:sldMk cId="2655306377" sldId="526"/>
            <ac:spMk id="11" creationId="{93991BFE-F985-4153-BE13-F4BC2C235A48}"/>
          </ac:spMkLst>
        </pc:spChg>
        <pc:spChg chg="add mod">
          <ac:chgData name="Ragnhild Halvorsrud" userId="917ea340-fd63-490f-a7db-68428d24cf32" providerId="ADAL" clId="{3F26B701-AADC-4668-AAA4-FB7BA2B947B1}" dt="2020-06-19T17:04:57.215" v="14302" actId="790"/>
          <ac:spMkLst>
            <pc:docMk/>
            <pc:sldMk cId="2655306377" sldId="526"/>
            <ac:spMk id="12" creationId="{1577ECAF-F832-4989-93A2-D142C3369409}"/>
          </ac:spMkLst>
        </pc:spChg>
        <pc:spChg chg="add mod">
          <ac:chgData name="Ragnhild Halvorsrud" userId="917ea340-fd63-490f-a7db-68428d24cf32" providerId="ADAL" clId="{3F26B701-AADC-4668-AAA4-FB7BA2B947B1}" dt="2020-06-19T17:04:57.216" v="14303" actId="790"/>
          <ac:spMkLst>
            <pc:docMk/>
            <pc:sldMk cId="2655306377" sldId="526"/>
            <ac:spMk id="13" creationId="{947B02A5-6705-4A6D-B753-B51519EBEC75}"/>
          </ac:spMkLst>
        </pc:spChg>
        <pc:spChg chg="add mod">
          <ac:chgData name="Ragnhild Halvorsrud" userId="917ea340-fd63-490f-a7db-68428d24cf32" providerId="ADAL" clId="{3F26B701-AADC-4668-AAA4-FB7BA2B947B1}" dt="2020-06-19T17:04:57.218" v="14304" actId="790"/>
          <ac:spMkLst>
            <pc:docMk/>
            <pc:sldMk cId="2655306377" sldId="526"/>
            <ac:spMk id="14" creationId="{56B70E7F-B1D7-44A1-BE50-DACFD37A15AD}"/>
          </ac:spMkLst>
        </pc:spChg>
        <pc:picChg chg="add mod">
          <ac:chgData name="Ragnhild Halvorsrud" userId="917ea340-fd63-490f-a7db-68428d24cf32" providerId="ADAL" clId="{3F26B701-AADC-4668-AAA4-FB7BA2B947B1}" dt="2020-06-19T16:43:39.292" v="12412" actId="12789"/>
          <ac:picMkLst>
            <pc:docMk/>
            <pc:sldMk cId="2655306377" sldId="526"/>
            <ac:picMk id="5" creationId="{A1CB19FF-6992-497E-88F9-0184DF0DA47B}"/>
          </ac:picMkLst>
        </pc:picChg>
        <pc:picChg chg="add mod">
          <ac:chgData name="Ragnhild Halvorsrud" userId="917ea340-fd63-490f-a7db-68428d24cf32" providerId="ADAL" clId="{3F26B701-AADC-4668-AAA4-FB7BA2B947B1}" dt="2020-06-19T16:43:39.292" v="12412" actId="12789"/>
          <ac:picMkLst>
            <pc:docMk/>
            <pc:sldMk cId="2655306377" sldId="526"/>
            <ac:picMk id="6" creationId="{FD620C07-0BFB-41ED-9E43-905491EC7766}"/>
          </ac:picMkLst>
        </pc:picChg>
        <pc:picChg chg="add mod">
          <ac:chgData name="Ragnhild Halvorsrud" userId="917ea340-fd63-490f-a7db-68428d24cf32" providerId="ADAL" clId="{3F26B701-AADC-4668-AAA4-FB7BA2B947B1}" dt="2020-06-19T16:43:39.292" v="12412" actId="12789"/>
          <ac:picMkLst>
            <pc:docMk/>
            <pc:sldMk cId="2655306377" sldId="526"/>
            <ac:picMk id="7" creationId="{895D85C8-2358-4C06-877B-424D8B005B7C}"/>
          </ac:picMkLst>
        </pc:picChg>
        <pc:picChg chg="add mod">
          <ac:chgData name="Ragnhild Halvorsrud" userId="917ea340-fd63-490f-a7db-68428d24cf32" providerId="ADAL" clId="{3F26B701-AADC-4668-AAA4-FB7BA2B947B1}" dt="2020-06-19T16:43:39.292" v="12412" actId="12789"/>
          <ac:picMkLst>
            <pc:docMk/>
            <pc:sldMk cId="2655306377" sldId="526"/>
            <ac:picMk id="8" creationId="{63955739-E713-479E-8D82-6D9CC0BBCA41}"/>
          </ac:picMkLst>
        </pc:picChg>
        <pc:picChg chg="add mod">
          <ac:chgData name="Ragnhild Halvorsrud" userId="917ea340-fd63-490f-a7db-68428d24cf32" providerId="ADAL" clId="{3F26B701-AADC-4668-AAA4-FB7BA2B947B1}" dt="2020-06-19T16:43:39.292" v="12412" actId="12789"/>
          <ac:picMkLst>
            <pc:docMk/>
            <pc:sldMk cId="2655306377" sldId="526"/>
            <ac:picMk id="9" creationId="{02B2E6CB-1577-4C27-9AA8-0E416FDECC42}"/>
          </ac:picMkLst>
        </pc:picChg>
      </pc:sldChg>
      <pc:sldChg chg="addSp delSp modSp add mod modNotes">
        <pc:chgData name="Ragnhild Halvorsrud" userId="917ea340-fd63-490f-a7db-68428d24cf32" providerId="ADAL" clId="{3F26B701-AADC-4668-AAA4-FB7BA2B947B1}" dt="2020-06-19T17:20:47.063" v="16666" actId="790"/>
        <pc:sldMkLst>
          <pc:docMk/>
          <pc:sldMk cId="1114432326" sldId="527"/>
        </pc:sldMkLst>
        <pc:spChg chg="mod">
          <ac:chgData name="Ragnhild Halvorsrud" userId="917ea340-fd63-490f-a7db-68428d24cf32" providerId="ADAL" clId="{3F26B701-AADC-4668-AAA4-FB7BA2B947B1}" dt="2020-06-19T17:20:47.003" v="16637" actId="790"/>
          <ac:spMkLst>
            <pc:docMk/>
            <pc:sldMk cId="1114432326" sldId="527"/>
            <ac:spMk id="2" creationId="{CEF0584D-E78C-408F-A464-AF661D7CD2F8}"/>
          </ac:spMkLst>
        </pc:spChg>
        <pc:spChg chg="mod">
          <ac:chgData name="Ragnhild Halvorsrud" userId="917ea340-fd63-490f-a7db-68428d24cf32" providerId="ADAL" clId="{3F26B701-AADC-4668-AAA4-FB7BA2B947B1}" dt="2020-06-19T17:20:47.005" v="16638" actId="790"/>
          <ac:spMkLst>
            <pc:docMk/>
            <pc:sldMk cId="1114432326" sldId="527"/>
            <ac:spMk id="4" creationId="{359912B9-4EB6-42C7-BF37-C605F081559D}"/>
          </ac:spMkLst>
        </pc:spChg>
        <pc:spChg chg="add del mod">
          <ac:chgData name="Ragnhild Halvorsrud" userId="917ea340-fd63-490f-a7db-68428d24cf32" providerId="ADAL" clId="{3F26B701-AADC-4668-AAA4-FB7BA2B947B1}" dt="2020-06-19T10:41:23.679" v="9026"/>
          <ac:spMkLst>
            <pc:docMk/>
            <pc:sldMk cId="1114432326" sldId="527"/>
            <ac:spMk id="5" creationId="{7D722A3E-1B30-4027-BE20-8343A7C4842A}"/>
          </ac:spMkLst>
        </pc:spChg>
        <pc:spChg chg="add del mod">
          <ac:chgData name="Ragnhild Halvorsrud" userId="917ea340-fd63-490f-a7db-68428d24cf32" providerId="ADAL" clId="{3F26B701-AADC-4668-AAA4-FB7BA2B947B1}" dt="2020-06-19T10:41:23.679" v="9026"/>
          <ac:spMkLst>
            <pc:docMk/>
            <pc:sldMk cId="1114432326" sldId="527"/>
            <ac:spMk id="6" creationId="{6BF91D6D-BC55-4FEF-A6D3-0A38F5B2A613}"/>
          </ac:spMkLst>
        </pc:spChg>
        <pc:spChg chg="add del mod">
          <ac:chgData name="Ragnhild Halvorsrud" userId="917ea340-fd63-490f-a7db-68428d24cf32" providerId="ADAL" clId="{3F26B701-AADC-4668-AAA4-FB7BA2B947B1}" dt="2020-06-19T10:41:23.679" v="9026"/>
          <ac:spMkLst>
            <pc:docMk/>
            <pc:sldMk cId="1114432326" sldId="527"/>
            <ac:spMk id="7" creationId="{C07FAE38-7D4C-4623-98EF-640BD65E71A7}"/>
          </ac:spMkLst>
        </pc:spChg>
        <pc:spChg chg="add del mod">
          <ac:chgData name="Ragnhild Halvorsrud" userId="917ea340-fd63-490f-a7db-68428d24cf32" providerId="ADAL" clId="{3F26B701-AADC-4668-AAA4-FB7BA2B947B1}" dt="2020-06-19T10:41:23.679" v="9026"/>
          <ac:spMkLst>
            <pc:docMk/>
            <pc:sldMk cId="1114432326" sldId="527"/>
            <ac:spMk id="8" creationId="{3454E2B2-AB9F-46F1-A407-5F63BE34CC44}"/>
          </ac:spMkLst>
        </pc:spChg>
        <pc:spChg chg="add del mod">
          <ac:chgData name="Ragnhild Halvorsrud" userId="917ea340-fd63-490f-a7db-68428d24cf32" providerId="ADAL" clId="{3F26B701-AADC-4668-AAA4-FB7BA2B947B1}" dt="2020-06-19T10:41:23.679" v="9026"/>
          <ac:spMkLst>
            <pc:docMk/>
            <pc:sldMk cId="1114432326" sldId="527"/>
            <ac:spMk id="9" creationId="{64B176FD-A7B5-477F-A2CE-8C910BC37D41}"/>
          </ac:spMkLst>
        </pc:spChg>
        <pc:spChg chg="add del mod">
          <ac:chgData name="Ragnhild Halvorsrud" userId="917ea340-fd63-490f-a7db-68428d24cf32" providerId="ADAL" clId="{3F26B701-AADC-4668-AAA4-FB7BA2B947B1}" dt="2020-06-19T10:41:23.679" v="9026"/>
          <ac:spMkLst>
            <pc:docMk/>
            <pc:sldMk cId="1114432326" sldId="527"/>
            <ac:spMk id="10" creationId="{30F4A61E-1700-4C66-AD8C-92686C5CF731}"/>
          </ac:spMkLst>
        </pc:spChg>
        <pc:spChg chg="add del mod">
          <ac:chgData name="Ragnhild Halvorsrud" userId="917ea340-fd63-490f-a7db-68428d24cf32" providerId="ADAL" clId="{3F26B701-AADC-4668-AAA4-FB7BA2B947B1}" dt="2020-06-19T10:41:23.679" v="9026"/>
          <ac:spMkLst>
            <pc:docMk/>
            <pc:sldMk cId="1114432326" sldId="527"/>
            <ac:spMk id="11" creationId="{B7ABF20A-A5EA-4230-8B07-85AB4C528FC0}"/>
          </ac:spMkLst>
        </pc:spChg>
        <pc:spChg chg="add del mod">
          <ac:chgData name="Ragnhild Halvorsrud" userId="917ea340-fd63-490f-a7db-68428d24cf32" providerId="ADAL" clId="{3F26B701-AADC-4668-AAA4-FB7BA2B947B1}" dt="2020-06-19T10:41:23.679" v="9026"/>
          <ac:spMkLst>
            <pc:docMk/>
            <pc:sldMk cId="1114432326" sldId="527"/>
            <ac:spMk id="12" creationId="{78A39297-B9FD-4DA1-88A0-465C337E0ACD}"/>
          </ac:spMkLst>
        </pc:spChg>
        <pc:spChg chg="add del mod">
          <ac:chgData name="Ragnhild Halvorsrud" userId="917ea340-fd63-490f-a7db-68428d24cf32" providerId="ADAL" clId="{3F26B701-AADC-4668-AAA4-FB7BA2B947B1}" dt="2020-06-19T10:41:23.679" v="9026"/>
          <ac:spMkLst>
            <pc:docMk/>
            <pc:sldMk cId="1114432326" sldId="527"/>
            <ac:spMk id="13" creationId="{B1C3ACC5-D14D-4575-A197-DCDF7E3503D7}"/>
          </ac:spMkLst>
        </pc:spChg>
        <pc:spChg chg="add del mod">
          <ac:chgData name="Ragnhild Halvorsrud" userId="917ea340-fd63-490f-a7db-68428d24cf32" providerId="ADAL" clId="{3F26B701-AADC-4668-AAA4-FB7BA2B947B1}" dt="2020-06-19T10:41:23.679" v="9026"/>
          <ac:spMkLst>
            <pc:docMk/>
            <pc:sldMk cId="1114432326" sldId="527"/>
            <ac:spMk id="14" creationId="{67C752F9-B24D-4746-A2D4-34C38E913A07}"/>
          </ac:spMkLst>
        </pc:spChg>
        <pc:spChg chg="mod">
          <ac:chgData name="Ragnhild Halvorsrud" userId="917ea340-fd63-490f-a7db-68428d24cf32" providerId="ADAL" clId="{3F26B701-AADC-4668-AAA4-FB7BA2B947B1}" dt="2020-06-19T10:41:16.580" v="9025"/>
          <ac:spMkLst>
            <pc:docMk/>
            <pc:sldMk cId="1114432326" sldId="527"/>
            <ac:spMk id="16" creationId="{C6ADA5B8-C2D5-45AB-90A6-FC4C4FB56655}"/>
          </ac:spMkLst>
        </pc:spChg>
        <pc:spChg chg="add del mod">
          <ac:chgData name="Ragnhild Halvorsrud" userId="917ea340-fd63-490f-a7db-68428d24cf32" providerId="ADAL" clId="{3F26B701-AADC-4668-AAA4-FB7BA2B947B1}" dt="2020-06-19T10:41:23.679" v="9026"/>
          <ac:spMkLst>
            <pc:docMk/>
            <pc:sldMk cId="1114432326" sldId="527"/>
            <ac:spMk id="18" creationId="{00C4D69D-3F63-4CBD-A194-B55697401294}"/>
          </ac:spMkLst>
        </pc:spChg>
        <pc:spChg chg="add del mod">
          <ac:chgData name="Ragnhild Halvorsrud" userId="917ea340-fd63-490f-a7db-68428d24cf32" providerId="ADAL" clId="{3F26B701-AADC-4668-AAA4-FB7BA2B947B1}" dt="2020-06-19T10:41:23.679" v="9026"/>
          <ac:spMkLst>
            <pc:docMk/>
            <pc:sldMk cId="1114432326" sldId="527"/>
            <ac:spMk id="19" creationId="{7AE803A8-AC52-49BB-9D3A-5828DC802EB8}"/>
          </ac:spMkLst>
        </pc:spChg>
        <pc:spChg chg="add del mod">
          <ac:chgData name="Ragnhild Halvorsrud" userId="917ea340-fd63-490f-a7db-68428d24cf32" providerId="ADAL" clId="{3F26B701-AADC-4668-AAA4-FB7BA2B947B1}" dt="2020-06-19T10:41:23.679" v="9026"/>
          <ac:spMkLst>
            <pc:docMk/>
            <pc:sldMk cId="1114432326" sldId="527"/>
            <ac:spMk id="20" creationId="{C513E85F-2DA0-44CB-8641-B78846C7F451}"/>
          </ac:spMkLst>
        </pc:spChg>
        <pc:spChg chg="add del mod">
          <ac:chgData name="Ragnhild Halvorsrud" userId="917ea340-fd63-490f-a7db-68428d24cf32" providerId="ADAL" clId="{3F26B701-AADC-4668-AAA4-FB7BA2B947B1}" dt="2020-06-19T10:41:23.679" v="9026"/>
          <ac:spMkLst>
            <pc:docMk/>
            <pc:sldMk cId="1114432326" sldId="527"/>
            <ac:spMk id="21" creationId="{1E69FD69-FD34-4356-9209-E4D08D50343F}"/>
          </ac:spMkLst>
        </pc:spChg>
        <pc:spChg chg="add del mod">
          <ac:chgData name="Ragnhild Halvorsrud" userId="917ea340-fd63-490f-a7db-68428d24cf32" providerId="ADAL" clId="{3F26B701-AADC-4668-AAA4-FB7BA2B947B1}" dt="2020-06-19T10:41:23.679" v="9026"/>
          <ac:spMkLst>
            <pc:docMk/>
            <pc:sldMk cId="1114432326" sldId="527"/>
            <ac:spMk id="22" creationId="{8A18133D-F976-44B8-B634-5B0288733D7C}"/>
          </ac:spMkLst>
        </pc:spChg>
        <pc:spChg chg="add del mod">
          <ac:chgData name="Ragnhild Halvorsrud" userId="917ea340-fd63-490f-a7db-68428d24cf32" providerId="ADAL" clId="{3F26B701-AADC-4668-AAA4-FB7BA2B947B1}" dt="2020-06-19T10:41:23.679" v="9026"/>
          <ac:spMkLst>
            <pc:docMk/>
            <pc:sldMk cId="1114432326" sldId="527"/>
            <ac:spMk id="23" creationId="{FC01E244-576F-450E-A693-140CCBC3F91C}"/>
          </ac:spMkLst>
        </pc:spChg>
        <pc:spChg chg="mod">
          <ac:chgData name="Ragnhild Halvorsrud" userId="917ea340-fd63-490f-a7db-68428d24cf32" providerId="ADAL" clId="{3F26B701-AADC-4668-AAA4-FB7BA2B947B1}" dt="2020-06-19T10:41:16.580" v="9025"/>
          <ac:spMkLst>
            <pc:docMk/>
            <pc:sldMk cId="1114432326" sldId="527"/>
            <ac:spMk id="25" creationId="{D9BCA8A1-D106-4B4A-AE39-7597B36C69ED}"/>
          </ac:spMkLst>
        </pc:spChg>
        <pc:spChg chg="add del mod">
          <ac:chgData name="Ragnhild Halvorsrud" userId="917ea340-fd63-490f-a7db-68428d24cf32" providerId="ADAL" clId="{3F26B701-AADC-4668-AAA4-FB7BA2B947B1}" dt="2020-06-19T10:41:23.679" v="9026"/>
          <ac:spMkLst>
            <pc:docMk/>
            <pc:sldMk cId="1114432326" sldId="527"/>
            <ac:spMk id="27" creationId="{6D097414-F711-48DA-9375-D0249A92CC5D}"/>
          </ac:spMkLst>
        </pc:spChg>
        <pc:spChg chg="add del mod">
          <ac:chgData name="Ragnhild Halvorsrud" userId="917ea340-fd63-490f-a7db-68428d24cf32" providerId="ADAL" clId="{3F26B701-AADC-4668-AAA4-FB7BA2B947B1}" dt="2020-06-19T10:41:23.679" v="9026"/>
          <ac:spMkLst>
            <pc:docMk/>
            <pc:sldMk cId="1114432326" sldId="527"/>
            <ac:spMk id="28" creationId="{0C668D7B-130F-47E2-8A18-5D72F630C052}"/>
          </ac:spMkLst>
        </pc:spChg>
        <pc:spChg chg="add del mod">
          <ac:chgData name="Ragnhild Halvorsrud" userId="917ea340-fd63-490f-a7db-68428d24cf32" providerId="ADAL" clId="{3F26B701-AADC-4668-AAA4-FB7BA2B947B1}" dt="2020-06-19T10:41:23.679" v="9026"/>
          <ac:spMkLst>
            <pc:docMk/>
            <pc:sldMk cId="1114432326" sldId="527"/>
            <ac:spMk id="29" creationId="{31414D99-5907-492E-9BD6-D532E02B1B1C}"/>
          </ac:spMkLst>
        </pc:spChg>
        <pc:spChg chg="add del mod">
          <ac:chgData name="Ragnhild Halvorsrud" userId="917ea340-fd63-490f-a7db-68428d24cf32" providerId="ADAL" clId="{3F26B701-AADC-4668-AAA4-FB7BA2B947B1}" dt="2020-06-19T10:41:23.679" v="9026"/>
          <ac:spMkLst>
            <pc:docMk/>
            <pc:sldMk cId="1114432326" sldId="527"/>
            <ac:spMk id="30" creationId="{9B7EA6F0-A6D7-422F-BAA2-697DDF3EEF9D}"/>
          </ac:spMkLst>
        </pc:spChg>
        <pc:spChg chg="add del mod">
          <ac:chgData name="Ragnhild Halvorsrud" userId="917ea340-fd63-490f-a7db-68428d24cf32" providerId="ADAL" clId="{3F26B701-AADC-4668-AAA4-FB7BA2B947B1}" dt="2020-06-19T10:41:23.679" v="9026"/>
          <ac:spMkLst>
            <pc:docMk/>
            <pc:sldMk cId="1114432326" sldId="527"/>
            <ac:spMk id="31" creationId="{83868003-E044-4121-8862-560F380541AB}"/>
          </ac:spMkLst>
        </pc:spChg>
        <pc:spChg chg="add del mod">
          <ac:chgData name="Ragnhild Halvorsrud" userId="917ea340-fd63-490f-a7db-68428d24cf32" providerId="ADAL" clId="{3F26B701-AADC-4668-AAA4-FB7BA2B947B1}" dt="2020-06-19T10:41:23.679" v="9026"/>
          <ac:spMkLst>
            <pc:docMk/>
            <pc:sldMk cId="1114432326" sldId="527"/>
            <ac:spMk id="32" creationId="{A3AB040F-388E-4654-9CFA-D19DB1E3BE52}"/>
          </ac:spMkLst>
        </pc:spChg>
        <pc:spChg chg="add del mod">
          <ac:chgData name="Ragnhild Halvorsrud" userId="917ea340-fd63-490f-a7db-68428d24cf32" providerId="ADAL" clId="{3F26B701-AADC-4668-AAA4-FB7BA2B947B1}" dt="2020-06-19T10:41:23.679" v="9026"/>
          <ac:spMkLst>
            <pc:docMk/>
            <pc:sldMk cId="1114432326" sldId="527"/>
            <ac:spMk id="33" creationId="{C4C750DC-2F8D-4959-A9C0-906AAFFA0276}"/>
          </ac:spMkLst>
        </pc:spChg>
        <pc:spChg chg="add del mod">
          <ac:chgData name="Ragnhild Halvorsrud" userId="917ea340-fd63-490f-a7db-68428d24cf32" providerId="ADAL" clId="{3F26B701-AADC-4668-AAA4-FB7BA2B947B1}" dt="2020-06-19T10:41:23.679" v="9026"/>
          <ac:spMkLst>
            <pc:docMk/>
            <pc:sldMk cId="1114432326" sldId="527"/>
            <ac:spMk id="34" creationId="{55458288-67E1-4939-92D7-099653B7FEB5}"/>
          </ac:spMkLst>
        </pc:spChg>
        <pc:spChg chg="add mod">
          <ac:chgData name="Ragnhild Halvorsrud" userId="917ea340-fd63-490f-a7db-68428d24cf32" providerId="ADAL" clId="{3F26B701-AADC-4668-AAA4-FB7BA2B947B1}" dt="2020-06-19T17:20:47.007" v="16639" actId="790"/>
          <ac:spMkLst>
            <pc:docMk/>
            <pc:sldMk cId="1114432326" sldId="527"/>
            <ac:spMk id="35" creationId="{0960E66A-6676-4E62-816E-14A2376D6505}"/>
          </ac:spMkLst>
        </pc:spChg>
        <pc:spChg chg="add mod">
          <ac:chgData name="Ragnhild Halvorsrud" userId="917ea340-fd63-490f-a7db-68428d24cf32" providerId="ADAL" clId="{3F26B701-AADC-4668-AAA4-FB7BA2B947B1}" dt="2020-06-19T17:20:47.010" v="16640" actId="790"/>
          <ac:spMkLst>
            <pc:docMk/>
            <pc:sldMk cId="1114432326" sldId="527"/>
            <ac:spMk id="36" creationId="{DEE1BB1B-5775-40A9-858D-A23BACFF0AC0}"/>
          </ac:spMkLst>
        </pc:spChg>
        <pc:spChg chg="add mod">
          <ac:chgData name="Ragnhild Halvorsrud" userId="917ea340-fd63-490f-a7db-68428d24cf32" providerId="ADAL" clId="{3F26B701-AADC-4668-AAA4-FB7BA2B947B1}" dt="2020-06-19T17:20:47.011" v="16641" actId="790"/>
          <ac:spMkLst>
            <pc:docMk/>
            <pc:sldMk cId="1114432326" sldId="527"/>
            <ac:spMk id="37" creationId="{BCEF7574-943F-427B-902F-7E07728327B3}"/>
          </ac:spMkLst>
        </pc:spChg>
        <pc:spChg chg="add mod">
          <ac:chgData name="Ragnhild Halvorsrud" userId="917ea340-fd63-490f-a7db-68428d24cf32" providerId="ADAL" clId="{3F26B701-AADC-4668-AAA4-FB7BA2B947B1}" dt="2020-06-19T17:20:47.014" v="16642" actId="790"/>
          <ac:spMkLst>
            <pc:docMk/>
            <pc:sldMk cId="1114432326" sldId="527"/>
            <ac:spMk id="38" creationId="{27AB23FE-AF7B-4A7F-A462-0754671AE49D}"/>
          </ac:spMkLst>
        </pc:spChg>
        <pc:spChg chg="add mod">
          <ac:chgData name="Ragnhild Halvorsrud" userId="917ea340-fd63-490f-a7db-68428d24cf32" providerId="ADAL" clId="{3F26B701-AADC-4668-AAA4-FB7BA2B947B1}" dt="2020-06-19T17:20:47.016" v="16643" actId="790"/>
          <ac:spMkLst>
            <pc:docMk/>
            <pc:sldMk cId="1114432326" sldId="527"/>
            <ac:spMk id="39" creationId="{4A9D8F65-9F6D-4FDA-96A0-C70216803F6F}"/>
          </ac:spMkLst>
        </pc:spChg>
        <pc:spChg chg="add mod">
          <ac:chgData name="Ragnhild Halvorsrud" userId="917ea340-fd63-490f-a7db-68428d24cf32" providerId="ADAL" clId="{3F26B701-AADC-4668-AAA4-FB7BA2B947B1}" dt="2020-06-19T17:20:47.019" v="16644" actId="790"/>
          <ac:spMkLst>
            <pc:docMk/>
            <pc:sldMk cId="1114432326" sldId="527"/>
            <ac:spMk id="40" creationId="{BBCC2249-3204-4DEF-9B38-F47180F11DC4}"/>
          </ac:spMkLst>
        </pc:spChg>
        <pc:spChg chg="add mod">
          <ac:chgData name="Ragnhild Halvorsrud" userId="917ea340-fd63-490f-a7db-68428d24cf32" providerId="ADAL" clId="{3F26B701-AADC-4668-AAA4-FB7BA2B947B1}" dt="2020-06-19T17:20:47.021" v="16645" actId="790"/>
          <ac:spMkLst>
            <pc:docMk/>
            <pc:sldMk cId="1114432326" sldId="527"/>
            <ac:spMk id="41" creationId="{60CA1D66-EAF8-418F-89E7-2F649ADFB536}"/>
          </ac:spMkLst>
        </pc:spChg>
        <pc:spChg chg="add mod">
          <ac:chgData name="Ragnhild Halvorsrud" userId="917ea340-fd63-490f-a7db-68428d24cf32" providerId="ADAL" clId="{3F26B701-AADC-4668-AAA4-FB7BA2B947B1}" dt="2020-06-19T17:20:47.023" v="16646" actId="790"/>
          <ac:spMkLst>
            <pc:docMk/>
            <pc:sldMk cId="1114432326" sldId="527"/>
            <ac:spMk id="42" creationId="{9D29BC8B-C257-41F5-A0A0-D7F9C18C7C0E}"/>
          </ac:spMkLst>
        </pc:spChg>
        <pc:spChg chg="add mod">
          <ac:chgData name="Ragnhild Halvorsrud" userId="917ea340-fd63-490f-a7db-68428d24cf32" providerId="ADAL" clId="{3F26B701-AADC-4668-AAA4-FB7BA2B947B1}" dt="2020-06-19T17:20:47.025" v="16647" actId="790"/>
          <ac:spMkLst>
            <pc:docMk/>
            <pc:sldMk cId="1114432326" sldId="527"/>
            <ac:spMk id="43" creationId="{03481EE7-F741-4592-B697-00000BBF04E7}"/>
          </ac:spMkLst>
        </pc:spChg>
        <pc:spChg chg="add mod">
          <ac:chgData name="Ragnhild Halvorsrud" userId="917ea340-fd63-490f-a7db-68428d24cf32" providerId="ADAL" clId="{3F26B701-AADC-4668-AAA4-FB7BA2B947B1}" dt="2020-06-19T17:20:47.027" v="16648" actId="790"/>
          <ac:spMkLst>
            <pc:docMk/>
            <pc:sldMk cId="1114432326" sldId="527"/>
            <ac:spMk id="44" creationId="{51651CDD-A24C-4A07-9ED3-5C7F4CA80044}"/>
          </ac:spMkLst>
        </pc:spChg>
        <pc:spChg chg="mod">
          <ac:chgData name="Ragnhild Halvorsrud" userId="917ea340-fd63-490f-a7db-68428d24cf32" providerId="ADAL" clId="{3F26B701-AADC-4668-AAA4-FB7BA2B947B1}" dt="2020-06-19T17:20:47.030" v="16649" actId="790"/>
          <ac:spMkLst>
            <pc:docMk/>
            <pc:sldMk cId="1114432326" sldId="527"/>
            <ac:spMk id="46" creationId="{11907A0F-EA12-48FC-86BA-3925C9825E64}"/>
          </ac:spMkLst>
        </pc:spChg>
        <pc:spChg chg="add mod">
          <ac:chgData name="Ragnhild Halvorsrud" userId="917ea340-fd63-490f-a7db-68428d24cf32" providerId="ADAL" clId="{3F26B701-AADC-4668-AAA4-FB7BA2B947B1}" dt="2020-06-19T17:20:47.032" v="16650" actId="790"/>
          <ac:spMkLst>
            <pc:docMk/>
            <pc:sldMk cId="1114432326" sldId="527"/>
            <ac:spMk id="48" creationId="{6285DCF6-E3E2-4E3B-B920-D534B6977679}"/>
          </ac:spMkLst>
        </pc:spChg>
        <pc:spChg chg="add mod">
          <ac:chgData name="Ragnhild Halvorsrud" userId="917ea340-fd63-490f-a7db-68428d24cf32" providerId="ADAL" clId="{3F26B701-AADC-4668-AAA4-FB7BA2B947B1}" dt="2020-06-19T17:20:47.034" v="16651" actId="790"/>
          <ac:spMkLst>
            <pc:docMk/>
            <pc:sldMk cId="1114432326" sldId="527"/>
            <ac:spMk id="49" creationId="{5063D6D5-C465-4413-9BEB-14886887611A}"/>
          </ac:spMkLst>
        </pc:spChg>
        <pc:spChg chg="add mod">
          <ac:chgData name="Ragnhild Halvorsrud" userId="917ea340-fd63-490f-a7db-68428d24cf32" providerId="ADAL" clId="{3F26B701-AADC-4668-AAA4-FB7BA2B947B1}" dt="2020-06-19T17:20:47.036" v="16652" actId="790"/>
          <ac:spMkLst>
            <pc:docMk/>
            <pc:sldMk cId="1114432326" sldId="527"/>
            <ac:spMk id="50" creationId="{E19482CA-2B35-4265-BEF1-A0DAD99A2434}"/>
          </ac:spMkLst>
        </pc:spChg>
        <pc:spChg chg="add mod">
          <ac:chgData name="Ragnhild Halvorsrud" userId="917ea340-fd63-490f-a7db-68428d24cf32" providerId="ADAL" clId="{3F26B701-AADC-4668-AAA4-FB7BA2B947B1}" dt="2020-06-19T17:20:47.038" v="16653" actId="790"/>
          <ac:spMkLst>
            <pc:docMk/>
            <pc:sldMk cId="1114432326" sldId="527"/>
            <ac:spMk id="51" creationId="{5D9CC845-450B-4A0F-B37D-89ED4A0BC48A}"/>
          </ac:spMkLst>
        </pc:spChg>
        <pc:spChg chg="add mod">
          <ac:chgData name="Ragnhild Halvorsrud" userId="917ea340-fd63-490f-a7db-68428d24cf32" providerId="ADAL" clId="{3F26B701-AADC-4668-AAA4-FB7BA2B947B1}" dt="2020-06-19T17:20:47.040" v="16654" actId="790"/>
          <ac:spMkLst>
            <pc:docMk/>
            <pc:sldMk cId="1114432326" sldId="527"/>
            <ac:spMk id="52" creationId="{03332AC8-BC7B-485A-A4BB-DF3C72D5DCFE}"/>
          </ac:spMkLst>
        </pc:spChg>
        <pc:spChg chg="add mod">
          <ac:chgData name="Ragnhild Halvorsrud" userId="917ea340-fd63-490f-a7db-68428d24cf32" providerId="ADAL" clId="{3F26B701-AADC-4668-AAA4-FB7BA2B947B1}" dt="2020-06-19T17:20:47.042" v="16655" actId="790"/>
          <ac:spMkLst>
            <pc:docMk/>
            <pc:sldMk cId="1114432326" sldId="527"/>
            <ac:spMk id="53" creationId="{7151E05E-4B29-498A-BD10-CE75DA7C9F70}"/>
          </ac:spMkLst>
        </pc:spChg>
        <pc:spChg chg="mod">
          <ac:chgData name="Ragnhild Halvorsrud" userId="917ea340-fd63-490f-a7db-68428d24cf32" providerId="ADAL" clId="{3F26B701-AADC-4668-AAA4-FB7BA2B947B1}" dt="2020-06-19T17:20:47.044" v="16656" actId="790"/>
          <ac:spMkLst>
            <pc:docMk/>
            <pc:sldMk cId="1114432326" sldId="527"/>
            <ac:spMk id="55" creationId="{B862DF1C-2C09-4B75-802A-F8EF42486B6D}"/>
          </ac:spMkLst>
        </pc:spChg>
        <pc:spChg chg="add del mod">
          <ac:chgData name="Ragnhild Halvorsrud" userId="917ea340-fd63-490f-a7db-68428d24cf32" providerId="ADAL" clId="{3F26B701-AADC-4668-AAA4-FB7BA2B947B1}" dt="2020-06-19T10:46:45.906" v="9224" actId="478"/>
          <ac:spMkLst>
            <pc:docMk/>
            <pc:sldMk cId="1114432326" sldId="527"/>
            <ac:spMk id="57" creationId="{902879D4-8146-40D7-963A-CF813B85C88F}"/>
          </ac:spMkLst>
        </pc:spChg>
        <pc:spChg chg="add del mod">
          <ac:chgData name="Ragnhild Halvorsrud" userId="917ea340-fd63-490f-a7db-68428d24cf32" providerId="ADAL" clId="{3F26B701-AADC-4668-AAA4-FB7BA2B947B1}" dt="2020-06-19T10:46:45.906" v="9224" actId="478"/>
          <ac:spMkLst>
            <pc:docMk/>
            <pc:sldMk cId="1114432326" sldId="527"/>
            <ac:spMk id="58" creationId="{C56D76B0-0E6A-405E-9C44-B4E48B1F1EE2}"/>
          </ac:spMkLst>
        </pc:spChg>
        <pc:spChg chg="add mod">
          <ac:chgData name="Ragnhild Halvorsrud" userId="917ea340-fd63-490f-a7db-68428d24cf32" providerId="ADAL" clId="{3F26B701-AADC-4668-AAA4-FB7BA2B947B1}" dt="2020-06-19T17:20:47.046" v="16657" actId="790"/>
          <ac:spMkLst>
            <pc:docMk/>
            <pc:sldMk cId="1114432326" sldId="527"/>
            <ac:spMk id="59" creationId="{6265BC8B-E2D0-4D88-8BEE-93E20EE43D39}"/>
          </ac:spMkLst>
        </pc:spChg>
        <pc:spChg chg="add mod">
          <ac:chgData name="Ragnhild Halvorsrud" userId="917ea340-fd63-490f-a7db-68428d24cf32" providerId="ADAL" clId="{3F26B701-AADC-4668-AAA4-FB7BA2B947B1}" dt="2020-06-19T17:20:47.047" v="16658" actId="790"/>
          <ac:spMkLst>
            <pc:docMk/>
            <pc:sldMk cId="1114432326" sldId="527"/>
            <ac:spMk id="60" creationId="{1847E9C6-9E10-4A28-9AF3-BF0E287C7323}"/>
          </ac:spMkLst>
        </pc:spChg>
        <pc:spChg chg="add del mod">
          <ac:chgData name="Ragnhild Halvorsrud" userId="917ea340-fd63-490f-a7db-68428d24cf32" providerId="ADAL" clId="{3F26B701-AADC-4668-AAA4-FB7BA2B947B1}" dt="2020-06-19T10:46:45.906" v="9224" actId="478"/>
          <ac:spMkLst>
            <pc:docMk/>
            <pc:sldMk cId="1114432326" sldId="527"/>
            <ac:spMk id="61" creationId="{E75B1649-CE9E-4FEB-95A3-6E886CAD8D1B}"/>
          </ac:spMkLst>
        </pc:spChg>
        <pc:spChg chg="add del mod">
          <ac:chgData name="Ragnhild Halvorsrud" userId="917ea340-fd63-490f-a7db-68428d24cf32" providerId="ADAL" clId="{3F26B701-AADC-4668-AAA4-FB7BA2B947B1}" dt="2020-06-19T10:46:45.906" v="9224" actId="478"/>
          <ac:spMkLst>
            <pc:docMk/>
            <pc:sldMk cId="1114432326" sldId="527"/>
            <ac:spMk id="62" creationId="{7CB41466-E54C-4EC6-B5AA-61FF1DF87C06}"/>
          </ac:spMkLst>
        </pc:spChg>
        <pc:spChg chg="add mod">
          <ac:chgData name="Ragnhild Halvorsrud" userId="917ea340-fd63-490f-a7db-68428d24cf32" providerId="ADAL" clId="{3F26B701-AADC-4668-AAA4-FB7BA2B947B1}" dt="2020-06-19T17:20:47.049" v="16659" actId="790"/>
          <ac:spMkLst>
            <pc:docMk/>
            <pc:sldMk cId="1114432326" sldId="527"/>
            <ac:spMk id="63" creationId="{6C08B422-A8B1-46AB-95DE-D7CD0B72691E}"/>
          </ac:spMkLst>
        </pc:spChg>
        <pc:spChg chg="add mod">
          <ac:chgData name="Ragnhild Halvorsrud" userId="917ea340-fd63-490f-a7db-68428d24cf32" providerId="ADAL" clId="{3F26B701-AADC-4668-AAA4-FB7BA2B947B1}" dt="2020-06-19T17:20:47.051" v="16660" actId="790"/>
          <ac:spMkLst>
            <pc:docMk/>
            <pc:sldMk cId="1114432326" sldId="527"/>
            <ac:spMk id="64" creationId="{A03CBC9C-AA5F-4593-9954-F5E7940655E6}"/>
          </ac:spMkLst>
        </pc:spChg>
        <pc:spChg chg="add mod">
          <ac:chgData name="Ragnhild Halvorsrud" userId="917ea340-fd63-490f-a7db-68428d24cf32" providerId="ADAL" clId="{3F26B701-AADC-4668-AAA4-FB7BA2B947B1}" dt="2020-06-19T17:20:47.054" v="16661" actId="790"/>
          <ac:spMkLst>
            <pc:docMk/>
            <pc:sldMk cId="1114432326" sldId="527"/>
            <ac:spMk id="65" creationId="{168ABF85-E24E-4D85-8BFB-447D82BCDAC8}"/>
          </ac:spMkLst>
        </pc:spChg>
        <pc:spChg chg="add mod">
          <ac:chgData name="Ragnhild Halvorsrud" userId="917ea340-fd63-490f-a7db-68428d24cf32" providerId="ADAL" clId="{3F26B701-AADC-4668-AAA4-FB7BA2B947B1}" dt="2020-06-19T17:20:47.056" v="16662" actId="790"/>
          <ac:spMkLst>
            <pc:docMk/>
            <pc:sldMk cId="1114432326" sldId="527"/>
            <ac:spMk id="66" creationId="{6F1F8783-D7B4-4862-AFFF-712A3E762E60}"/>
          </ac:spMkLst>
        </pc:spChg>
        <pc:spChg chg="add mod">
          <ac:chgData name="Ragnhild Halvorsrud" userId="917ea340-fd63-490f-a7db-68428d24cf32" providerId="ADAL" clId="{3F26B701-AADC-4668-AAA4-FB7BA2B947B1}" dt="2020-06-19T17:20:47.058" v="16663" actId="790"/>
          <ac:spMkLst>
            <pc:docMk/>
            <pc:sldMk cId="1114432326" sldId="527"/>
            <ac:spMk id="67" creationId="{AD6DC88B-7525-4DA7-B640-054062C8D489}"/>
          </ac:spMkLst>
        </pc:spChg>
        <pc:spChg chg="add mod">
          <ac:chgData name="Ragnhild Halvorsrud" userId="917ea340-fd63-490f-a7db-68428d24cf32" providerId="ADAL" clId="{3F26B701-AADC-4668-AAA4-FB7BA2B947B1}" dt="2020-06-19T17:20:47.060" v="16664" actId="790"/>
          <ac:spMkLst>
            <pc:docMk/>
            <pc:sldMk cId="1114432326" sldId="527"/>
            <ac:spMk id="68" creationId="{9454F39B-CCE5-4F52-B876-FF6B9334106D}"/>
          </ac:spMkLst>
        </pc:spChg>
        <pc:grpChg chg="add del mod">
          <ac:chgData name="Ragnhild Halvorsrud" userId="917ea340-fd63-490f-a7db-68428d24cf32" providerId="ADAL" clId="{3F26B701-AADC-4668-AAA4-FB7BA2B947B1}" dt="2020-06-19T10:41:23.679" v="9026"/>
          <ac:grpSpMkLst>
            <pc:docMk/>
            <pc:sldMk cId="1114432326" sldId="527"/>
            <ac:grpSpMk id="15" creationId="{6AAC3B6E-9E9B-404D-ACE4-63254C9F901B}"/>
          </ac:grpSpMkLst>
        </pc:grpChg>
        <pc:grpChg chg="add del mod">
          <ac:chgData name="Ragnhild Halvorsrud" userId="917ea340-fd63-490f-a7db-68428d24cf32" providerId="ADAL" clId="{3F26B701-AADC-4668-AAA4-FB7BA2B947B1}" dt="2020-06-19T10:41:23.679" v="9026"/>
          <ac:grpSpMkLst>
            <pc:docMk/>
            <pc:sldMk cId="1114432326" sldId="527"/>
            <ac:grpSpMk id="24" creationId="{EEE8B9BC-5A00-4BAA-B024-EF0C50B36B5E}"/>
          </ac:grpSpMkLst>
        </pc:grpChg>
        <pc:grpChg chg="add mod">
          <ac:chgData name="Ragnhild Halvorsrud" userId="917ea340-fd63-490f-a7db-68428d24cf32" providerId="ADAL" clId="{3F26B701-AADC-4668-AAA4-FB7BA2B947B1}" dt="2020-06-19T10:41:23.705" v="9027"/>
          <ac:grpSpMkLst>
            <pc:docMk/>
            <pc:sldMk cId="1114432326" sldId="527"/>
            <ac:grpSpMk id="45" creationId="{B9B461C2-D905-4FCB-ABD3-7FD5442121B1}"/>
          </ac:grpSpMkLst>
        </pc:grpChg>
        <pc:grpChg chg="add mod">
          <ac:chgData name="Ragnhild Halvorsrud" userId="917ea340-fd63-490f-a7db-68428d24cf32" providerId="ADAL" clId="{3F26B701-AADC-4668-AAA4-FB7BA2B947B1}" dt="2020-06-19T10:41:23.705" v="9027"/>
          <ac:grpSpMkLst>
            <pc:docMk/>
            <pc:sldMk cId="1114432326" sldId="527"/>
            <ac:grpSpMk id="54" creationId="{AA8381FA-51B6-4611-A204-5B1FF6024445}"/>
          </ac:grpSpMkLst>
        </pc:grpChg>
        <pc:picChg chg="mod">
          <ac:chgData name="Ragnhild Halvorsrud" userId="917ea340-fd63-490f-a7db-68428d24cf32" providerId="ADAL" clId="{3F26B701-AADC-4668-AAA4-FB7BA2B947B1}" dt="2020-06-19T10:41:16.580" v="9025"/>
          <ac:picMkLst>
            <pc:docMk/>
            <pc:sldMk cId="1114432326" sldId="527"/>
            <ac:picMk id="17" creationId="{74DAF4E7-9448-4AF1-873C-FB6C2F260ED3}"/>
          </ac:picMkLst>
        </pc:picChg>
        <pc:picChg chg="mod">
          <ac:chgData name="Ragnhild Halvorsrud" userId="917ea340-fd63-490f-a7db-68428d24cf32" providerId="ADAL" clId="{3F26B701-AADC-4668-AAA4-FB7BA2B947B1}" dt="2020-06-19T10:41:16.580" v="9025"/>
          <ac:picMkLst>
            <pc:docMk/>
            <pc:sldMk cId="1114432326" sldId="527"/>
            <ac:picMk id="26" creationId="{BE6BF280-9342-4FF4-85BB-DBF998171C47}"/>
          </ac:picMkLst>
        </pc:picChg>
        <pc:picChg chg="mod">
          <ac:chgData name="Ragnhild Halvorsrud" userId="917ea340-fd63-490f-a7db-68428d24cf32" providerId="ADAL" clId="{3F26B701-AADC-4668-AAA4-FB7BA2B947B1}" dt="2020-06-19T10:41:23.705" v="9027"/>
          <ac:picMkLst>
            <pc:docMk/>
            <pc:sldMk cId="1114432326" sldId="527"/>
            <ac:picMk id="47" creationId="{91C34DB2-A9F8-4388-832D-E69226D02EE5}"/>
          </ac:picMkLst>
        </pc:picChg>
        <pc:picChg chg="mod">
          <ac:chgData name="Ragnhild Halvorsrud" userId="917ea340-fd63-490f-a7db-68428d24cf32" providerId="ADAL" clId="{3F26B701-AADC-4668-AAA4-FB7BA2B947B1}" dt="2020-06-19T10:41:23.705" v="9027"/>
          <ac:picMkLst>
            <pc:docMk/>
            <pc:sldMk cId="1114432326" sldId="527"/>
            <ac:picMk id="56" creationId="{DB8A362E-9D0E-46EE-9E2E-3635EC712C2B}"/>
          </ac:picMkLst>
        </pc:picChg>
      </pc:sldChg>
      <pc:sldChg chg="addSp delSp modSp add mod modNotes">
        <pc:chgData name="Ragnhild Halvorsrud" userId="917ea340-fd63-490f-a7db-68428d24cf32" providerId="ADAL" clId="{3F26B701-AADC-4668-AAA4-FB7BA2B947B1}" dt="2020-06-19T17:20:47.124" v="16698" actId="790"/>
        <pc:sldMkLst>
          <pc:docMk/>
          <pc:sldMk cId="2593434447" sldId="528"/>
        </pc:sldMkLst>
        <pc:spChg chg="mod">
          <ac:chgData name="Ragnhild Halvorsrud" userId="917ea340-fd63-490f-a7db-68428d24cf32" providerId="ADAL" clId="{3F26B701-AADC-4668-AAA4-FB7BA2B947B1}" dt="2020-06-19T17:20:47.065" v="16667" actId="790"/>
          <ac:spMkLst>
            <pc:docMk/>
            <pc:sldMk cId="2593434447" sldId="528"/>
            <ac:spMk id="2" creationId="{CEF0584D-E78C-408F-A464-AF661D7CD2F8}"/>
          </ac:spMkLst>
        </pc:spChg>
        <pc:spChg chg="mod">
          <ac:chgData name="Ragnhild Halvorsrud" userId="917ea340-fd63-490f-a7db-68428d24cf32" providerId="ADAL" clId="{3F26B701-AADC-4668-AAA4-FB7BA2B947B1}" dt="2020-06-19T17:20:47.067" v="16668" actId="790"/>
          <ac:spMkLst>
            <pc:docMk/>
            <pc:sldMk cId="2593434447" sldId="528"/>
            <ac:spMk id="4" creationId="{359912B9-4EB6-42C7-BF37-C605F081559D}"/>
          </ac:spMkLst>
        </pc:spChg>
        <pc:spChg chg="add del mod">
          <ac:chgData name="Ragnhild Halvorsrud" userId="917ea340-fd63-490f-a7db-68428d24cf32" providerId="ADAL" clId="{3F26B701-AADC-4668-AAA4-FB7BA2B947B1}" dt="2020-06-19T10:46:34.318" v="9221"/>
          <ac:spMkLst>
            <pc:docMk/>
            <pc:sldMk cId="2593434447" sldId="528"/>
            <ac:spMk id="5" creationId="{DD5D9151-B292-47DA-A201-08C44BF99A28}"/>
          </ac:spMkLst>
        </pc:spChg>
        <pc:spChg chg="add del mod">
          <ac:chgData name="Ragnhild Halvorsrud" userId="917ea340-fd63-490f-a7db-68428d24cf32" providerId="ADAL" clId="{3F26B701-AADC-4668-AAA4-FB7BA2B947B1}" dt="2020-06-19T10:46:34.318" v="9221"/>
          <ac:spMkLst>
            <pc:docMk/>
            <pc:sldMk cId="2593434447" sldId="528"/>
            <ac:spMk id="6" creationId="{2CF06064-B70B-4BF6-AA14-65CC74978EA5}"/>
          </ac:spMkLst>
        </pc:spChg>
        <pc:spChg chg="add del mod">
          <ac:chgData name="Ragnhild Halvorsrud" userId="917ea340-fd63-490f-a7db-68428d24cf32" providerId="ADAL" clId="{3F26B701-AADC-4668-AAA4-FB7BA2B947B1}" dt="2020-06-19T10:46:34.318" v="9221"/>
          <ac:spMkLst>
            <pc:docMk/>
            <pc:sldMk cId="2593434447" sldId="528"/>
            <ac:spMk id="7" creationId="{200D4063-85CC-4E94-B5E0-E658894A83F5}"/>
          </ac:spMkLst>
        </pc:spChg>
        <pc:spChg chg="add del mod">
          <ac:chgData name="Ragnhild Halvorsrud" userId="917ea340-fd63-490f-a7db-68428d24cf32" providerId="ADAL" clId="{3F26B701-AADC-4668-AAA4-FB7BA2B947B1}" dt="2020-06-19T10:46:34.318" v="9221"/>
          <ac:spMkLst>
            <pc:docMk/>
            <pc:sldMk cId="2593434447" sldId="528"/>
            <ac:spMk id="8" creationId="{297AC024-239D-444A-9E53-2B85D3E3ED56}"/>
          </ac:spMkLst>
        </pc:spChg>
        <pc:spChg chg="add del mod">
          <ac:chgData name="Ragnhild Halvorsrud" userId="917ea340-fd63-490f-a7db-68428d24cf32" providerId="ADAL" clId="{3F26B701-AADC-4668-AAA4-FB7BA2B947B1}" dt="2020-06-19T10:46:34.318" v="9221"/>
          <ac:spMkLst>
            <pc:docMk/>
            <pc:sldMk cId="2593434447" sldId="528"/>
            <ac:spMk id="9" creationId="{FA9CF6C2-028A-4B62-A1C1-35B416ECE889}"/>
          </ac:spMkLst>
        </pc:spChg>
        <pc:spChg chg="add del mod">
          <ac:chgData name="Ragnhild Halvorsrud" userId="917ea340-fd63-490f-a7db-68428d24cf32" providerId="ADAL" clId="{3F26B701-AADC-4668-AAA4-FB7BA2B947B1}" dt="2020-06-19T10:46:34.318" v="9221"/>
          <ac:spMkLst>
            <pc:docMk/>
            <pc:sldMk cId="2593434447" sldId="528"/>
            <ac:spMk id="10" creationId="{6FD45BB6-4CE4-4FC6-8BDE-B447D8FE6B81}"/>
          </ac:spMkLst>
        </pc:spChg>
        <pc:spChg chg="add del mod">
          <ac:chgData name="Ragnhild Halvorsrud" userId="917ea340-fd63-490f-a7db-68428d24cf32" providerId="ADAL" clId="{3F26B701-AADC-4668-AAA4-FB7BA2B947B1}" dt="2020-06-19T10:46:34.318" v="9221"/>
          <ac:spMkLst>
            <pc:docMk/>
            <pc:sldMk cId="2593434447" sldId="528"/>
            <ac:spMk id="11" creationId="{6C072E62-D94C-471B-8EE3-C5BA1CF98B22}"/>
          </ac:spMkLst>
        </pc:spChg>
        <pc:spChg chg="add del mod">
          <ac:chgData name="Ragnhild Halvorsrud" userId="917ea340-fd63-490f-a7db-68428d24cf32" providerId="ADAL" clId="{3F26B701-AADC-4668-AAA4-FB7BA2B947B1}" dt="2020-06-19T10:46:34.318" v="9221"/>
          <ac:spMkLst>
            <pc:docMk/>
            <pc:sldMk cId="2593434447" sldId="528"/>
            <ac:spMk id="12" creationId="{02745A24-E36E-4BB6-8E48-61ABE0BBC443}"/>
          </ac:spMkLst>
        </pc:spChg>
        <pc:spChg chg="add del mod">
          <ac:chgData name="Ragnhild Halvorsrud" userId="917ea340-fd63-490f-a7db-68428d24cf32" providerId="ADAL" clId="{3F26B701-AADC-4668-AAA4-FB7BA2B947B1}" dt="2020-06-19T10:46:34.318" v="9221"/>
          <ac:spMkLst>
            <pc:docMk/>
            <pc:sldMk cId="2593434447" sldId="528"/>
            <ac:spMk id="13" creationId="{DA5EBFE3-A5FD-4730-8CF8-F94DCE619E82}"/>
          </ac:spMkLst>
        </pc:spChg>
        <pc:spChg chg="add del mod">
          <ac:chgData name="Ragnhild Halvorsrud" userId="917ea340-fd63-490f-a7db-68428d24cf32" providerId="ADAL" clId="{3F26B701-AADC-4668-AAA4-FB7BA2B947B1}" dt="2020-06-19T10:46:34.318" v="9221"/>
          <ac:spMkLst>
            <pc:docMk/>
            <pc:sldMk cId="2593434447" sldId="528"/>
            <ac:spMk id="14" creationId="{F3DE0C89-AD2B-4B8C-B828-D9DDB992AE04}"/>
          </ac:spMkLst>
        </pc:spChg>
        <pc:spChg chg="add del mod">
          <ac:chgData name="Ragnhild Halvorsrud" userId="917ea340-fd63-490f-a7db-68428d24cf32" providerId="ADAL" clId="{3F26B701-AADC-4668-AAA4-FB7BA2B947B1}" dt="2020-06-19T10:46:34.318" v="9221"/>
          <ac:spMkLst>
            <pc:docMk/>
            <pc:sldMk cId="2593434447" sldId="528"/>
            <ac:spMk id="15" creationId="{ABCA29FA-0179-4401-A6D7-4D24D32D688D}"/>
          </ac:spMkLst>
        </pc:spChg>
        <pc:spChg chg="add del mod">
          <ac:chgData name="Ragnhild Halvorsrud" userId="917ea340-fd63-490f-a7db-68428d24cf32" providerId="ADAL" clId="{3F26B701-AADC-4668-AAA4-FB7BA2B947B1}" dt="2020-06-19T10:46:34.318" v="9221"/>
          <ac:spMkLst>
            <pc:docMk/>
            <pc:sldMk cId="2593434447" sldId="528"/>
            <ac:spMk id="16" creationId="{DF6CBF17-613D-4D86-A02D-8BB542431F88}"/>
          </ac:spMkLst>
        </pc:spChg>
        <pc:spChg chg="add del mod">
          <ac:chgData name="Ragnhild Halvorsrud" userId="917ea340-fd63-490f-a7db-68428d24cf32" providerId="ADAL" clId="{3F26B701-AADC-4668-AAA4-FB7BA2B947B1}" dt="2020-06-19T10:46:34.318" v="9221"/>
          <ac:spMkLst>
            <pc:docMk/>
            <pc:sldMk cId="2593434447" sldId="528"/>
            <ac:spMk id="17" creationId="{1179C34B-B3EB-4C24-9F66-662C953FB025}"/>
          </ac:spMkLst>
        </pc:spChg>
        <pc:spChg chg="add del mod">
          <ac:chgData name="Ragnhild Halvorsrud" userId="917ea340-fd63-490f-a7db-68428d24cf32" providerId="ADAL" clId="{3F26B701-AADC-4668-AAA4-FB7BA2B947B1}" dt="2020-06-19T10:46:34.318" v="9221"/>
          <ac:spMkLst>
            <pc:docMk/>
            <pc:sldMk cId="2593434447" sldId="528"/>
            <ac:spMk id="18" creationId="{04FEE8F9-6F23-467A-B60A-42EA2B917707}"/>
          </ac:spMkLst>
        </pc:spChg>
        <pc:spChg chg="add del mod">
          <ac:chgData name="Ragnhild Halvorsrud" userId="917ea340-fd63-490f-a7db-68428d24cf32" providerId="ADAL" clId="{3F26B701-AADC-4668-AAA4-FB7BA2B947B1}" dt="2020-06-19T10:46:34.318" v="9221"/>
          <ac:spMkLst>
            <pc:docMk/>
            <pc:sldMk cId="2593434447" sldId="528"/>
            <ac:spMk id="19" creationId="{871D3604-ADE9-4CD7-8BAD-8E8EAAB579F9}"/>
          </ac:spMkLst>
        </pc:spChg>
        <pc:spChg chg="add del mod">
          <ac:chgData name="Ragnhild Halvorsrud" userId="917ea340-fd63-490f-a7db-68428d24cf32" providerId="ADAL" clId="{3F26B701-AADC-4668-AAA4-FB7BA2B947B1}" dt="2020-06-19T10:46:34.318" v="9221"/>
          <ac:spMkLst>
            <pc:docMk/>
            <pc:sldMk cId="2593434447" sldId="528"/>
            <ac:spMk id="20" creationId="{BFCAD838-AE35-4B31-AE2C-AEB3E64CF0C7}"/>
          </ac:spMkLst>
        </pc:spChg>
        <pc:spChg chg="mod">
          <ac:chgData name="Ragnhild Halvorsrud" userId="917ea340-fd63-490f-a7db-68428d24cf32" providerId="ADAL" clId="{3F26B701-AADC-4668-AAA4-FB7BA2B947B1}" dt="2020-06-19T10:46:29.658" v="9220"/>
          <ac:spMkLst>
            <pc:docMk/>
            <pc:sldMk cId="2593434447" sldId="528"/>
            <ac:spMk id="22" creationId="{F3193944-B11B-4E6D-82EE-EC3542A5EE34}"/>
          </ac:spMkLst>
        </pc:spChg>
        <pc:spChg chg="add del mod">
          <ac:chgData name="Ragnhild Halvorsrud" userId="917ea340-fd63-490f-a7db-68428d24cf32" providerId="ADAL" clId="{3F26B701-AADC-4668-AAA4-FB7BA2B947B1}" dt="2020-06-19T10:46:34.318" v="9221"/>
          <ac:spMkLst>
            <pc:docMk/>
            <pc:sldMk cId="2593434447" sldId="528"/>
            <ac:spMk id="24" creationId="{2DEFF43F-73B3-40FB-9DFB-6E836E65E9B6}"/>
          </ac:spMkLst>
        </pc:spChg>
        <pc:spChg chg="add del mod">
          <ac:chgData name="Ragnhild Halvorsrud" userId="917ea340-fd63-490f-a7db-68428d24cf32" providerId="ADAL" clId="{3F26B701-AADC-4668-AAA4-FB7BA2B947B1}" dt="2020-06-19T10:46:34.318" v="9221"/>
          <ac:spMkLst>
            <pc:docMk/>
            <pc:sldMk cId="2593434447" sldId="528"/>
            <ac:spMk id="25" creationId="{6AF743D7-0BA1-40C2-BFA3-90440A154EB8}"/>
          </ac:spMkLst>
        </pc:spChg>
        <pc:spChg chg="add del mod">
          <ac:chgData name="Ragnhild Halvorsrud" userId="917ea340-fd63-490f-a7db-68428d24cf32" providerId="ADAL" clId="{3F26B701-AADC-4668-AAA4-FB7BA2B947B1}" dt="2020-06-19T10:46:34.318" v="9221"/>
          <ac:spMkLst>
            <pc:docMk/>
            <pc:sldMk cId="2593434447" sldId="528"/>
            <ac:spMk id="26" creationId="{4A59569C-EFE9-4D95-B1AC-8874116C57DD}"/>
          </ac:spMkLst>
        </pc:spChg>
        <pc:spChg chg="add del mod">
          <ac:chgData name="Ragnhild Halvorsrud" userId="917ea340-fd63-490f-a7db-68428d24cf32" providerId="ADAL" clId="{3F26B701-AADC-4668-AAA4-FB7BA2B947B1}" dt="2020-06-19T10:46:34.318" v="9221"/>
          <ac:spMkLst>
            <pc:docMk/>
            <pc:sldMk cId="2593434447" sldId="528"/>
            <ac:spMk id="27" creationId="{BAC3EDD8-F868-43F7-A212-CBC7E4F76E19}"/>
          </ac:spMkLst>
        </pc:spChg>
        <pc:spChg chg="add del mod">
          <ac:chgData name="Ragnhild Halvorsrud" userId="917ea340-fd63-490f-a7db-68428d24cf32" providerId="ADAL" clId="{3F26B701-AADC-4668-AAA4-FB7BA2B947B1}" dt="2020-06-19T10:46:34.318" v="9221"/>
          <ac:spMkLst>
            <pc:docMk/>
            <pc:sldMk cId="2593434447" sldId="528"/>
            <ac:spMk id="28" creationId="{83155264-05E1-4590-B1A0-B904A31FEEB1}"/>
          </ac:spMkLst>
        </pc:spChg>
        <pc:spChg chg="add del mod">
          <ac:chgData name="Ragnhild Halvorsrud" userId="917ea340-fd63-490f-a7db-68428d24cf32" providerId="ADAL" clId="{3F26B701-AADC-4668-AAA4-FB7BA2B947B1}" dt="2020-06-19T10:46:34.318" v="9221"/>
          <ac:spMkLst>
            <pc:docMk/>
            <pc:sldMk cId="2593434447" sldId="528"/>
            <ac:spMk id="29" creationId="{695CB219-CF90-45AF-87E9-B5C0CD3FE615}"/>
          </ac:spMkLst>
        </pc:spChg>
        <pc:spChg chg="add del mod">
          <ac:chgData name="Ragnhild Halvorsrud" userId="917ea340-fd63-490f-a7db-68428d24cf32" providerId="ADAL" clId="{3F26B701-AADC-4668-AAA4-FB7BA2B947B1}" dt="2020-06-19T10:46:34.318" v="9221"/>
          <ac:spMkLst>
            <pc:docMk/>
            <pc:sldMk cId="2593434447" sldId="528"/>
            <ac:spMk id="30" creationId="{148A81DB-8E03-4200-A043-53F6EFA8C018}"/>
          </ac:spMkLst>
        </pc:spChg>
        <pc:spChg chg="add del mod">
          <ac:chgData name="Ragnhild Halvorsrud" userId="917ea340-fd63-490f-a7db-68428d24cf32" providerId="ADAL" clId="{3F26B701-AADC-4668-AAA4-FB7BA2B947B1}" dt="2020-06-19T10:46:34.318" v="9221"/>
          <ac:spMkLst>
            <pc:docMk/>
            <pc:sldMk cId="2593434447" sldId="528"/>
            <ac:spMk id="31" creationId="{D549D5C3-6012-49BC-BAFE-F969D11920AC}"/>
          </ac:spMkLst>
        </pc:spChg>
        <pc:spChg chg="add del mod">
          <ac:chgData name="Ragnhild Halvorsrud" userId="917ea340-fd63-490f-a7db-68428d24cf32" providerId="ADAL" clId="{3F26B701-AADC-4668-AAA4-FB7BA2B947B1}" dt="2020-06-19T10:46:34.318" v="9221"/>
          <ac:spMkLst>
            <pc:docMk/>
            <pc:sldMk cId="2593434447" sldId="528"/>
            <ac:spMk id="32" creationId="{84C004DB-CD45-4D5F-8D99-CFB295B0444D}"/>
          </ac:spMkLst>
        </pc:spChg>
        <pc:spChg chg="add del mod">
          <ac:chgData name="Ragnhild Halvorsrud" userId="917ea340-fd63-490f-a7db-68428d24cf32" providerId="ADAL" clId="{3F26B701-AADC-4668-AAA4-FB7BA2B947B1}" dt="2020-06-19T10:46:34.318" v="9221"/>
          <ac:spMkLst>
            <pc:docMk/>
            <pc:sldMk cId="2593434447" sldId="528"/>
            <ac:spMk id="33" creationId="{AB93CB4D-9FFC-403F-8722-649D647F22D6}"/>
          </ac:spMkLst>
        </pc:spChg>
        <pc:spChg chg="mod">
          <ac:chgData name="Ragnhild Halvorsrud" userId="917ea340-fd63-490f-a7db-68428d24cf32" providerId="ADAL" clId="{3F26B701-AADC-4668-AAA4-FB7BA2B947B1}" dt="2020-06-19T10:46:29.658" v="9220"/>
          <ac:spMkLst>
            <pc:docMk/>
            <pc:sldMk cId="2593434447" sldId="528"/>
            <ac:spMk id="35" creationId="{DEBFB4AA-1FDE-4B4C-96FF-66BFAACCFD47}"/>
          </ac:spMkLst>
        </pc:spChg>
        <pc:spChg chg="add del mod">
          <ac:chgData name="Ragnhild Halvorsrud" userId="917ea340-fd63-490f-a7db-68428d24cf32" providerId="ADAL" clId="{3F26B701-AADC-4668-AAA4-FB7BA2B947B1}" dt="2020-06-19T10:46:34.318" v="9221"/>
          <ac:spMkLst>
            <pc:docMk/>
            <pc:sldMk cId="2593434447" sldId="528"/>
            <ac:spMk id="37" creationId="{89EAF1E0-DAEC-4DEB-94B7-D64CDDEAC57B}"/>
          </ac:spMkLst>
        </pc:spChg>
        <pc:spChg chg="add mod">
          <ac:chgData name="Ragnhild Halvorsrud" userId="917ea340-fd63-490f-a7db-68428d24cf32" providerId="ADAL" clId="{3F26B701-AADC-4668-AAA4-FB7BA2B947B1}" dt="2020-06-19T17:20:47.069" v="16669" actId="790"/>
          <ac:spMkLst>
            <pc:docMk/>
            <pc:sldMk cId="2593434447" sldId="528"/>
            <ac:spMk id="38" creationId="{F4EA5477-06D9-491E-8487-66C3FDCFF64C}"/>
          </ac:spMkLst>
        </pc:spChg>
        <pc:spChg chg="add mod">
          <ac:chgData name="Ragnhild Halvorsrud" userId="917ea340-fd63-490f-a7db-68428d24cf32" providerId="ADAL" clId="{3F26B701-AADC-4668-AAA4-FB7BA2B947B1}" dt="2020-06-19T17:20:47.071" v="16670" actId="790"/>
          <ac:spMkLst>
            <pc:docMk/>
            <pc:sldMk cId="2593434447" sldId="528"/>
            <ac:spMk id="39" creationId="{2013583C-029C-46FB-8370-E5999342A226}"/>
          </ac:spMkLst>
        </pc:spChg>
        <pc:spChg chg="add mod">
          <ac:chgData name="Ragnhild Halvorsrud" userId="917ea340-fd63-490f-a7db-68428d24cf32" providerId="ADAL" clId="{3F26B701-AADC-4668-AAA4-FB7BA2B947B1}" dt="2020-06-19T17:20:47.072" v="16671" actId="790"/>
          <ac:spMkLst>
            <pc:docMk/>
            <pc:sldMk cId="2593434447" sldId="528"/>
            <ac:spMk id="40" creationId="{6D595090-7D12-424A-84D7-739CD4B6AEF0}"/>
          </ac:spMkLst>
        </pc:spChg>
        <pc:spChg chg="add mod">
          <ac:chgData name="Ragnhild Halvorsrud" userId="917ea340-fd63-490f-a7db-68428d24cf32" providerId="ADAL" clId="{3F26B701-AADC-4668-AAA4-FB7BA2B947B1}" dt="2020-06-19T17:20:47.074" v="16672" actId="790"/>
          <ac:spMkLst>
            <pc:docMk/>
            <pc:sldMk cId="2593434447" sldId="528"/>
            <ac:spMk id="41" creationId="{D8F12F7A-4B76-4EC2-8A47-A00C6509BBFA}"/>
          </ac:spMkLst>
        </pc:spChg>
        <pc:spChg chg="add mod">
          <ac:chgData name="Ragnhild Halvorsrud" userId="917ea340-fd63-490f-a7db-68428d24cf32" providerId="ADAL" clId="{3F26B701-AADC-4668-AAA4-FB7BA2B947B1}" dt="2020-06-19T17:20:47.075" v="16673" actId="790"/>
          <ac:spMkLst>
            <pc:docMk/>
            <pc:sldMk cId="2593434447" sldId="528"/>
            <ac:spMk id="42" creationId="{45291FD0-8BC7-48B0-BEBA-2DAEF675D052}"/>
          </ac:spMkLst>
        </pc:spChg>
        <pc:spChg chg="add mod">
          <ac:chgData name="Ragnhild Halvorsrud" userId="917ea340-fd63-490f-a7db-68428d24cf32" providerId="ADAL" clId="{3F26B701-AADC-4668-AAA4-FB7BA2B947B1}" dt="2020-06-19T17:20:47.077" v="16674" actId="790"/>
          <ac:spMkLst>
            <pc:docMk/>
            <pc:sldMk cId="2593434447" sldId="528"/>
            <ac:spMk id="43" creationId="{61F39AC2-D2B0-4429-BA35-B9FD0A5D49D9}"/>
          </ac:spMkLst>
        </pc:spChg>
        <pc:spChg chg="add mod">
          <ac:chgData name="Ragnhild Halvorsrud" userId="917ea340-fd63-490f-a7db-68428d24cf32" providerId="ADAL" clId="{3F26B701-AADC-4668-AAA4-FB7BA2B947B1}" dt="2020-06-19T17:20:47.079" v="16675" actId="790"/>
          <ac:spMkLst>
            <pc:docMk/>
            <pc:sldMk cId="2593434447" sldId="528"/>
            <ac:spMk id="44" creationId="{9A1F5564-5C11-4EDA-8C22-4B4222E55ABA}"/>
          </ac:spMkLst>
        </pc:spChg>
        <pc:spChg chg="add mod">
          <ac:chgData name="Ragnhild Halvorsrud" userId="917ea340-fd63-490f-a7db-68428d24cf32" providerId="ADAL" clId="{3F26B701-AADC-4668-AAA4-FB7BA2B947B1}" dt="2020-06-19T17:20:47.081" v="16676" actId="790"/>
          <ac:spMkLst>
            <pc:docMk/>
            <pc:sldMk cId="2593434447" sldId="528"/>
            <ac:spMk id="45" creationId="{9306A40F-0BA8-47D9-A70D-C5E3FA1F3DF2}"/>
          </ac:spMkLst>
        </pc:spChg>
        <pc:spChg chg="add mod">
          <ac:chgData name="Ragnhild Halvorsrud" userId="917ea340-fd63-490f-a7db-68428d24cf32" providerId="ADAL" clId="{3F26B701-AADC-4668-AAA4-FB7BA2B947B1}" dt="2020-06-19T17:20:47.083" v="16677" actId="790"/>
          <ac:spMkLst>
            <pc:docMk/>
            <pc:sldMk cId="2593434447" sldId="528"/>
            <ac:spMk id="46" creationId="{6D1CEB70-9CC2-42B6-A373-377A3F130A07}"/>
          </ac:spMkLst>
        </pc:spChg>
        <pc:spChg chg="add mod">
          <ac:chgData name="Ragnhild Halvorsrud" userId="917ea340-fd63-490f-a7db-68428d24cf32" providerId="ADAL" clId="{3F26B701-AADC-4668-AAA4-FB7BA2B947B1}" dt="2020-06-19T17:20:47.085" v="16678" actId="790"/>
          <ac:spMkLst>
            <pc:docMk/>
            <pc:sldMk cId="2593434447" sldId="528"/>
            <ac:spMk id="47" creationId="{5E4D992D-EE0A-487E-8305-CAA8B6C4001C}"/>
          </ac:spMkLst>
        </pc:spChg>
        <pc:spChg chg="add mod">
          <ac:chgData name="Ragnhild Halvorsrud" userId="917ea340-fd63-490f-a7db-68428d24cf32" providerId="ADAL" clId="{3F26B701-AADC-4668-AAA4-FB7BA2B947B1}" dt="2020-06-19T17:20:47.087" v="16679" actId="790"/>
          <ac:spMkLst>
            <pc:docMk/>
            <pc:sldMk cId="2593434447" sldId="528"/>
            <ac:spMk id="48" creationId="{041122E5-F37A-4E33-A93A-08411EC80C79}"/>
          </ac:spMkLst>
        </pc:spChg>
        <pc:spChg chg="add mod">
          <ac:chgData name="Ragnhild Halvorsrud" userId="917ea340-fd63-490f-a7db-68428d24cf32" providerId="ADAL" clId="{3F26B701-AADC-4668-AAA4-FB7BA2B947B1}" dt="2020-06-19T17:20:47.089" v="16680" actId="790"/>
          <ac:spMkLst>
            <pc:docMk/>
            <pc:sldMk cId="2593434447" sldId="528"/>
            <ac:spMk id="49" creationId="{1875139B-C8DB-4A05-B485-949DCA7FB5DC}"/>
          </ac:spMkLst>
        </pc:spChg>
        <pc:spChg chg="add mod">
          <ac:chgData name="Ragnhild Halvorsrud" userId="917ea340-fd63-490f-a7db-68428d24cf32" providerId="ADAL" clId="{3F26B701-AADC-4668-AAA4-FB7BA2B947B1}" dt="2020-06-19T17:20:47.091" v="16681" actId="790"/>
          <ac:spMkLst>
            <pc:docMk/>
            <pc:sldMk cId="2593434447" sldId="528"/>
            <ac:spMk id="50" creationId="{75FD13BA-2429-4CAD-AAF2-05C76740ABFC}"/>
          </ac:spMkLst>
        </pc:spChg>
        <pc:spChg chg="add mod">
          <ac:chgData name="Ragnhild Halvorsrud" userId="917ea340-fd63-490f-a7db-68428d24cf32" providerId="ADAL" clId="{3F26B701-AADC-4668-AAA4-FB7BA2B947B1}" dt="2020-06-19T17:20:47.093" v="16682" actId="790"/>
          <ac:spMkLst>
            <pc:docMk/>
            <pc:sldMk cId="2593434447" sldId="528"/>
            <ac:spMk id="51" creationId="{73FC14B7-6CB9-446D-BB5F-8A06B8945532}"/>
          </ac:spMkLst>
        </pc:spChg>
        <pc:spChg chg="add mod">
          <ac:chgData name="Ragnhild Halvorsrud" userId="917ea340-fd63-490f-a7db-68428d24cf32" providerId="ADAL" clId="{3F26B701-AADC-4668-AAA4-FB7BA2B947B1}" dt="2020-06-19T17:20:47.095" v="16683" actId="790"/>
          <ac:spMkLst>
            <pc:docMk/>
            <pc:sldMk cId="2593434447" sldId="528"/>
            <ac:spMk id="52" creationId="{CD9BA930-6784-4217-831B-44DA877F62E7}"/>
          </ac:spMkLst>
        </pc:spChg>
        <pc:spChg chg="add mod">
          <ac:chgData name="Ragnhild Halvorsrud" userId="917ea340-fd63-490f-a7db-68428d24cf32" providerId="ADAL" clId="{3F26B701-AADC-4668-AAA4-FB7BA2B947B1}" dt="2020-06-19T17:20:47.097" v="16684" actId="790"/>
          <ac:spMkLst>
            <pc:docMk/>
            <pc:sldMk cId="2593434447" sldId="528"/>
            <ac:spMk id="53" creationId="{6FF3241C-9A96-4FE2-89A1-921FFA6DBF9E}"/>
          </ac:spMkLst>
        </pc:spChg>
        <pc:spChg chg="mod">
          <ac:chgData name="Ragnhild Halvorsrud" userId="917ea340-fd63-490f-a7db-68428d24cf32" providerId="ADAL" clId="{3F26B701-AADC-4668-AAA4-FB7BA2B947B1}" dt="2020-06-19T17:20:47.098" v="16685" actId="790"/>
          <ac:spMkLst>
            <pc:docMk/>
            <pc:sldMk cId="2593434447" sldId="528"/>
            <ac:spMk id="55" creationId="{AB6C1E75-BE1F-438D-806C-34110C4BE8E1}"/>
          </ac:spMkLst>
        </pc:spChg>
        <pc:spChg chg="add mod">
          <ac:chgData name="Ragnhild Halvorsrud" userId="917ea340-fd63-490f-a7db-68428d24cf32" providerId="ADAL" clId="{3F26B701-AADC-4668-AAA4-FB7BA2B947B1}" dt="2020-06-19T17:20:47.101" v="16686" actId="790"/>
          <ac:spMkLst>
            <pc:docMk/>
            <pc:sldMk cId="2593434447" sldId="528"/>
            <ac:spMk id="57" creationId="{6E496855-50DF-4233-A084-AF7272A8FE47}"/>
          </ac:spMkLst>
        </pc:spChg>
        <pc:spChg chg="add mod">
          <ac:chgData name="Ragnhild Halvorsrud" userId="917ea340-fd63-490f-a7db-68428d24cf32" providerId="ADAL" clId="{3F26B701-AADC-4668-AAA4-FB7BA2B947B1}" dt="2020-06-19T17:20:47.102" v="16687" actId="790"/>
          <ac:spMkLst>
            <pc:docMk/>
            <pc:sldMk cId="2593434447" sldId="528"/>
            <ac:spMk id="58" creationId="{7C1B3498-D97F-4A59-AF3E-9288478381A8}"/>
          </ac:spMkLst>
        </pc:spChg>
        <pc:spChg chg="add mod">
          <ac:chgData name="Ragnhild Halvorsrud" userId="917ea340-fd63-490f-a7db-68428d24cf32" providerId="ADAL" clId="{3F26B701-AADC-4668-AAA4-FB7BA2B947B1}" dt="2020-06-19T17:20:47.106" v="16688" actId="790"/>
          <ac:spMkLst>
            <pc:docMk/>
            <pc:sldMk cId="2593434447" sldId="528"/>
            <ac:spMk id="59" creationId="{F737CE89-6E95-47FE-B6B3-7B11DD22BC58}"/>
          </ac:spMkLst>
        </pc:spChg>
        <pc:spChg chg="add mod">
          <ac:chgData name="Ragnhild Halvorsrud" userId="917ea340-fd63-490f-a7db-68428d24cf32" providerId="ADAL" clId="{3F26B701-AADC-4668-AAA4-FB7BA2B947B1}" dt="2020-06-19T17:20:47.108" v="16689" actId="790"/>
          <ac:spMkLst>
            <pc:docMk/>
            <pc:sldMk cId="2593434447" sldId="528"/>
            <ac:spMk id="60" creationId="{38BB0CB6-3620-462B-9880-E6522C1597B7}"/>
          </ac:spMkLst>
        </pc:spChg>
        <pc:spChg chg="add mod">
          <ac:chgData name="Ragnhild Halvorsrud" userId="917ea340-fd63-490f-a7db-68428d24cf32" providerId="ADAL" clId="{3F26B701-AADC-4668-AAA4-FB7BA2B947B1}" dt="2020-06-19T17:20:47.110" v="16690" actId="790"/>
          <ac:spMkLst>
            <pc:docMk/>
            <pc:sldMk cId="2593434447" sldId="528"/>
            <ac:spMk id="61" creationId="{6EC7742A-ADA8-4A50-AF91-783BE6D12410}"/>
          </ac:spMkLst>
        </pc:spChg>
        <pc:spChg chg="add mod">
          <ac:chgData name="Ragnhild Halvorsrud" userId="917ea340-fd63-490f-a7db-68428d24cf32" providerId="ADAL" clId="{3F26B701-AADC-4668-AAA4-FB7BA2B947B1}" dt="2020-06-19T17:20:47.111" v="16691" actId="790"/>
          <ac:spMkLst>
            <pc:docMk/>
            <pc:sldMk cId="2593434447" sldId="528"/>
            <ac:spMk id="62" creationId="{FC3ACBEF-33C6-499A-866E-98A09FB5BFC4}"/>
          </ac:spMkLst>
        </pc:spChg>
        <pc:spChg chg="add mod">
          <ac:chgData name="Ragnhild Halvorsrud" userId="917ea340-fd63-490f-a7db-68428d24cf32" providerId="ADAL" clId="{3F26B701-AADC-4668-AAA4-FB7BA2B947B1}" dt="2020-06-19T17:20:47.113" v="16692" actId="790"/>
          <ac:spMkLst>
            <pc:docMk/>
            <pc:sldMk cId="2593434447" sldId="528"/>
            <ac:spMk id="63" creationId="{C7D1F5C4-349D-4893-9E74-387800B79124}"/>
          </ac:spMkLst>
        </pc:spChg>
        <pc:spChg chg="add mod">
          <ac:chgData name="Ragnhild Halvorsrud" userId="917ea340-fd63-490f-a7db-68428d24cf32" providerId="ADAL" clId="{3F26B701-AADC-4668-AAA4-FB7BA2B947B1}" dt="2020-06-19T17:20:47.114" v="16693" actId="790"/>
          <ac:spMkLst>
            <pc:docMk/>
            <pc:sldMk cId="2593434447" sldId="528"/>
            <ac:spMk id="64" creationId="{642D15AF-F1BD-4FAE-8730-BC227C011A8F}"/>
          </ac:spMkLst>
        </pc:spChg>
        <pc:spChg chg="add mod">
          <ac:chgData name="Ragnhild Halvorsrud" userId="917ea340-fd63-490f-a7db-68428d24cf32" providerId="ADAL" clId="{3F26B701-AADC-4668-AAA4-FB7BA2B947B1}" dt="2020-06-19T17:20:47.116" v="16694" actId="790"/>
          <ac:spMkLst>
            <pc:docMk/>
            <pc:sldMk cId="2593434447" sldId="528"/>
            <ac:spMk id="65" creationId="{3ED4FFBB-8193-4714-ADE4-24B89D95D69E}"/>
          </ac:spMkLst>
        </pc:spChg>
        <pc:spChg chg="add mod">
          <ac:chgData name="Ragnhild Halvorsrud" userId="917ea340-fd63-490f-a7db-68428d24cf32" providerId="ADAL" clId="{3F26B701-AADC-4668-AAA4-FB7BA2B947B1}" dt="2020-06-19T17:20:47.119" v="16695" actId="790"/>
          <ac:spMkLst>
            <pc:docMk/>
            <pc:sldMk cId="2593434447" sldId="528"/>
            <ac:spMk id="66" creationId="{8BC1812A-CCAA-4570-A352-090A6CF109A5}"/>
          </ac:spMkLst>
        </pc:spChg>
        <pc:spChg chg="mod">
          <ac:chgData name="Ragnhild Halvorsrud" userId="917ea340-fd63-490f-a7db-68428d24cf32" providerId="ADAL" clId="{3F26B701-AADC-4668-AAA4-FB7BA2B947B1}" dt="2020-06-19T17:20:47.121" v="16696" actId="790"/>
          <ac:spMkLst>
            <pc:docMk/>
            <pc:sldMk cId="2593434447" sldId="528"/>
            <ac:spMk id="68" creationId="{D93D18B3-3DE0-4D42-BE64-5613A21E2D53}"/>
          </ac:spMkLst>
        </pc:spChg>
        <pc:spChg chg="add del mod">
          <ac:chgData name="Ragnhild Halvorsrud" userId="917ea340-fd63-490f-a7db-68428d24cf32" providerId="ADAL" clId="{3F26B701-AADC-4668-AAA4-FB7BA2B947B1}" dt="2020-06-19T10:46:39.477" v="9223" actId="478"/>
          <ac:spMkLst>
            <pc:docMk/>
            <pc:sldMk cId="2593434447" sldId="528"/>
            <ac:spMk id="70" creationId="{F6E4A17B-F99C-467D-8280-AFCBF8F79135}"/>
          </ac:spMkLst>
        </pc:spChg>
        <pc:grpChg chg="add del mod">
          <ac:chgData name="Ragnhild Halvorsrud" userId="917ea340-fd63-490f-a7db-68428d24cf32" providerId="ADAL" clId="{3F26B701-AADC-4668-AAA4-FB7BA2B947B1}" dt="2020-06-19T10:46:34.318" v="9221"/>
          <ac:grpSpMkLst>
            <pc:docMk/>
            <pc:sldMk cId="2593434447" sldId="528"/>
            <ac:grpSpMk id="21" creationId="{A44C74FC-139F-4400-8E24-C294D7A603F5}"/>
          </ac:grpSpMkLst>
        </pc:grpChg>
        <pc:grpChg chg="add del mod">
          <ac:chgData name="Ragnhild Halvorsrud" userId="917ea340-fd63-490f-a7db-68428d24cf32" providerId="ADAL" clId="{3F26B701-AADC-4668-AAA4-FB7BA2B947B1}" dt="2020-06-19T10:46:34.318" v="9221"/>
          <ac:grpSpMkLst>
            <pc:docMk/>
            <pc:sldMk cId="2593434447" sldId="528"/>
            <ac:grpSpMk id="34" creationId="{14BBE46F-00EB-4267-9567-D163FAC0130E}"/>
          </ac:grpSpMkLst>
        </pc:grpChg>
        <pc:grpChg chg="add mod">
          <ac:chgData name="Ragnhild Halvorsrud" userId="917ea340-fd63-490f-a7db-68428d24cf32" providerId="ADAL" clId="{3F26B701-AADC-4668-AAA4-FB7BA2B947B1}" dt="2020-06-19T10:46:34.345" v="9222"/>
          <ac:grpSpMkLst>
            <pc:docMk/>
            <pc:sldMk cId="2593434447" sldId="528"/>
            <ac:grpSpMk id="54" creationId="{E6C4FC2F-EC7D-496E-8DDF-A1E266DE9DC9}"/>
          </ac:grpSpMkLst>
        </pc:grpChg>
        <pc:grpChg chg="add mod">
          <ac:chgData name="Ragnhild Halvorsrud" userId="917ea340-fd63-490f-a7db-68428d24cf32" providerId="ADAL" clId="{3F26B701-AADC-4668-AAA4-FB7BA2B947B1}" dt="2020-06-19T10:46:34.345" v="9222"/>
          <ac:grpSpMkLst>
            <pc:docMk/>
            <pc:sldMk cId="2593434447" sldId="528"/>
            <ac:grpSpMk id="67" creationId="{CCE6069C-0020-43E1-90ED-50EB99E6777B}"/>
          </ac:grpSpMkLst>
        </pc:grpChg>
        <pc:picChg chg="mod">
          <ac:chgData name="Ragnhild Halvorsrud" userId="917ea340-fd63-490f-a7db-68428d24cf32" providerId="ADAL" clId="{3F26B701-AADC-4668-AAA4-FB7BA2B947B1}" dt="2020-06-19T10:46:29.658" v="9220"/>
          <ac:picMkLst>
            <pc:docMk/>
            <pc:sldMk cId="2593434447" sldId="528"/>
            <ac:picMk id="23" creationId="{34A7981B-66AD-451D-816C-5AA59E951084}"/>
          </ac:picMkLst>
        </pc:picChg>
        <pc:picChg chg="mod">
          <ac:chgData name="Ragnhild Halvorsrud" userId="917ea340-fd63-490f-a7db-68428d24cf32" providerId="ADAL" clId="{3F26B701-AADC-4668-AAA4-FB7BA2B947B1}" dt="2020-06-19T10:46:29.658" v="9220"/>
          <ac:picMkLst>
            <pc:docMk/>
            <pc:sldMk cId="2593434447" sldId="528"/>
            <ac:picMk id="36" creationId="{6D592FF9-637F-4F27-9CAD-B48417F3EDFB}"/>
          </ac:picMkLst>
        </pc:picChg>
        <pc:picChg chg="mod">
          <ac:chgData name="Ragnhild Halvorsrud" userId="917ea340-fd63-490f-a7db-68428d24cf32" providerId="ADAL" clId="{3F26B701-AADC-4668-AAA4-FB7BA2B947B1}" dt="2020-06-19T10:46:34.345" v="9222"/>
          <ac:picMkLst>
            <pc:docMk/>
            <pc:sldMk cId="2593434447" sldId="528"/>
            <ac:picMk id="56" creationId="{6C9E3AC3-9238-424C-877E-DBBA33B0C42B}"/>
          </ac:picMkLst>
        </pc:picChg>
        <pc:picChg chg="mod">
          <ac:chgData name="Ragnhild Halvorsrud" userId="917ea340-fd63-490f-a7db-68428d24cf32" providerId="ADAL" clId="{3F26B701-AADC-4668-AAA4-FB7BA2B947B1}" dt="2020-06-19T10:46:34.345" v="9222"/>
          <ac:picMkLst>
            <pc:docMk/>
            <pc:sldMk cId="2593434447" sldId="528"/>
            <ac:picMk id="69" creationId="{39820AEB-F3D2-4600-8C6F-D44BD5530CFB}"/>
          </ac:picMkLst>
        </pc:picChg>
      </pc:sldChg>
      <pc:sldChg chg="addSp delSp modSp add mod delAnim modNotes">
        <pc:chgData name="Ragnhild Halvorsrud" userId="917ea340-fd63-490f-a7db-68428d24cf32" providerId="ADAL" clId="{3F26B701-AADC-4668-AAA4-FB7BA2B947B1}" dt="2020-06-19T17:20:46.054" v="16143" actId="790"/>
        <pc:sldMkLst>
          <pc:docMk/>
          <pc:sldMk cId="4021241901" sldId="529"/>
        </pc:sldMkLst>
        <pc:spChg chg="add del mod">
          <ac:chgData name="Ragnhild Halvorsrud" userId="917ea340-fd63-490f-a7db-68428d24cf32" providerId="ADAL" clId="{3F26B701-AADC-4668-AAA4-FB7BA2B947B1}" dt="2020-06-19T10:39:05.330" v="8847" actId="478"/>
          <ac:spMkLst>
            <pc:docMk/>
            <pc:sldMk cId="4021241901" sldId="529"/>
            <ac:spMk id="2" creationId="{F9E4E081-6304-45B0-B3A2-D3BB7B67104A}"/>
          </ac:spMkLst>
        </pc:spChg>
        <pc:spChg chg="mod">
          <ac:chgData name="Ragnhild Halvorsrud" userId="917ea340-fd63-490f-a7db-68428d24cf32" providerId="ADAL" clId="{3F26B701-AADC-4668-AAA4-FB7BA2B947B1}" dt="2020-06-19T17:20:46.014" v="16118" actId="790"/>
          <ac:spMkLst>
            <pc:docMk/>
            <pc:sldMk cId="4021241901" sldId="529"/>
            <ac:spMk id="5" creationId="{380A23CE-5815-4E08-B771-0889B994DC7C}"/>
          </ac:spMkLst>
        </pc:spChg>
        <pc:spChg chg="mod">
          <ac:chgData name="Ragnhild Halvorsrud" userId="917ea340-fd63-490f-a7db-68428d24cf32" providerId="ADAL" clId="{3F26B701-AADC-4668-AAA4-FB7BA2B947B1}" dt="2020-06-19T17:20:46.016" v="16119" actId="790"/>
          <ac:spMkLst>
            <pc:docMk/>
            <pc:sldMk cId="4021241901" sldId="529"/>
            <ac:spMk id="6" creationId="{9B259E65-8C90-4F0C-8E9B-6E8A0A6C0E6E}"/>
          </ac:spMkLst>
        </pc:spChg>
        <pc:spChg chg="mod">
          <ac:chgData name="Ragnhild Halvorsrud" userId="917ea340-fd63-490f-a7db-68428d24cf32" providerId="ADAL" clId="{3F26B701-AADC-4668-AAA4-FB7BA2B947B1}" dt="2020-06-19T17:20:46.018" v="16120" actId="790"/>
          <ac:spMkLst>
            <pc:docMk/>
            <pc:sldMk cId="4021241901" sldId="529"/>
            <ac:spMk id="8" creationId="{A190216D-3D82-4C4A-BBBC-58568D4C80B8}"/>
          </ac:spMkLst>
        </pc:spChg>
        <pc:spChg chg="mod">
          <ac:chgData name="Ragnhild Halvorsrud" userId="917ea340-fd63-490f-a7db-68428d24cf32" providerId="ADAL" clId="{3F26B701-AADC-4668-AAA4-FB7BA2B947B1}" dt="2020-06-19T17:20:46.020" v="16121" actId="790"/>
          <ac:spMkLst>
            <pc:docMk/>
            <pc:sldMk cId="4021241901" sldId="529"/>
            <ac:spMk id="9" creationId="{42B57A26-CA19-4A12-A954-F49F71795306}"/>
          </ac:spMkLst>
        </pc:spChg>
        <pc:spChg chg="mod">
          <ac:chgData name="Ragnhild Halvorsrud" userId="917ea340-fd63-490f-a7db-68428d24cf32" providerId="ADAL" clId="{3F26B701-AADC-4668-AAA4-FB7BA2B947B1}" dt="2020-06-19T17:20:46.021" v="16122" actId="790"/>
          <ac:spMkLst>
            <pc:docMk/>
            <pc:sldMk cId="4021241901" sldId="529"/>
            <ac:spMk id="10" creationId="{AA27A2F3-248E-49F3-AE20-5B255C593A47}"/>
          </ac:spMkLst>
        </pc:spChg>
        <pc:spChg chg="del mod">
          <ac:chgData name="Ragnhild Halvorsrud" userId="917ea340-fd63-490f-a7db-68428d24cf32" providerId="ADAL" clId="{3F26B701-AADC-4668-AAA4-FB7BA2B947B1}" dt="2020-06-19T12:20:01.460" v="10338" actId="21"/>
          <ac:spMkLst>
            <pc:docMk/>
            <pc:sldMk cId="4021241901" sldId="529"/>
            <ac:spMk id="16" creationId="{6B5AEB99-B3F1-4FE2-8188-97CC8BA63C15}"/>
          </ac:spMkLst>
        </pc:spChg>
        <pc:spChg chg="del mod">
          <ac:chgData name="Ragnhild Halvorsrud" userId="917ea340-fd63-490f-a7db-68428d24cf32" providerId="ADAL" clId="{3F26B701-AADC-4668-AAA4-FB7BA2B947B1}" dt="2020-06-19T12:20:01.460" v="10338" actId="21"/>
          <ac:spMkLst>
            <pc:docMk/>
            <pc:sldMk cId="4021241901" sldId="529"/>
            <ac:spMk id="17" creationId="{9E115B4F-3FF0-4743-879C-D0B52D661C3B}"/>
          </ac:spMkLst>
        </pc:spChg>
        <pc:spChg chg="del mod">
          <ac:chgData name="Ragnhild Halvorsrud" userId="917ea340-fd63-490f-a7db-68428d24cf32" providerId="ADAL" clId="{3F26B701-AADC-4668-AAA4-FB7BA2B947B1}" dt="2020-06-19T12:20:01.460" v="10338" actId="21"/>
          <ac:spMkLst>
            <pc:docMk/>
            <pc:sldMk cId="4021241901" sldId="529"/>
            <ac:spMk id="18" creationId="{15341CD3-D124-4708-B146-913EA0EC86D2}"/>
          </ac:spMkLst>
        </pc:spChg>
        <pc:spChg chg="del mod">
          <ac:chgData name="Ragnhild Halvorsrud" userId="917ea340-fd63-490f-a7db-68428d24cf32" providerId="ADAL" clId="{3F26B701-AADC-4668-AAA4-FB7BA2B947B1}" dt="2020-06-19T12:20:01.460" v="10338" actId="21"/>
          <ac:spMkLst>
            <pc:docMk/>
            <pc:sldMk cId="4021241901" sldId="529"/>
            <ac:spMk id="19" creationId="{6D4BC493-2179-4EE7-A1CD-A8CEA3E95156}"/>
          </ac:spMkLst>
        </pc:spChg>
        <pc:spChg chg="del mod">
          <ac:chgData name="Ragnhild Halvorsrud" userId="917ea340-fd63-490f-a7db-68428d24cf32" providerId="ADAL" clId="{3F26B701-AADC-4668-AAA4-FB7BA2B947B1}" dt="2020-06-19T12:20:01.460" v="10338" actId="21"/>
          <ac:spMkLst>
            <pc:docMk/>
            <pc:sldMk cId="4021241901" sldId="529"/>
            <ac:spMk id="22" creationId="{2A8B4CAF-E113-4C1B-950E-0AAEAD4C715F}"/>
          </ac:spMkLst>
        </pc:spChg>
        <pc:spChg chg="del mod">
          <ac:chgData name="Ragnhild Halvorsrud" userId="917ea340-fd63-490f-a7db-68428d24cf32" providerId="ADAL" clId="{3F26B701-AADC-4668-AAA4-FB7BA2B947B1}" dt="2020-06-19T12:20:01.460" v="10338" actId="21"/>
          <ac:spMkLst>
            <pc:docMk/>
            <pc:sldMk cId="4021241901" sldId="529"/>
            <ac:spMk id="23" creationId="{59A258F2-FB2B-4E0A-9412-F1EA0CDB2DE8}"/>
          </ac:spMkLst>
        </pc:spChg>
        <pc:spChg chg="del mod">
          <ac:chgData name="Ragnhild Halvorsrud" userId="917ea340-fd63-490f-a7db-68428d24cf32" providerId="ADAL" clId="{3F26B701-AADC-4668-AAA4-FB7BA2B947B1}" dt="2020-06-19T12:20:01.460" v="10338" actId="21"/>
          <ac:spMkLst>
            <pc:docMk/>
            <pc:sldMk cId="4021241901" sldId="529"/>
            <ac:spMk id="25" creationId="{311B6CC1-EB95-43B7-B897-5CC69DBB5F51}"/>
          </ac:spMkLst>
        </pc:spChg>
        <pc:spChg chg="del mod">
          <ac:chgData name="Ragnhild Halvorsrud" userId="917ea340-fd63-490f-a7db-68428d24cf32" providerId="ADAL" clId="{3F26B701-AADC-4668-AAA4-FB7BA2B947B1}" dt="2020-06-19T12:20:01.460" v="10338" actId="21"/>
          <ac:spMkLst>
            <pc:docMk/>
            <pc:sldMk cId="4021241901" sldId="529"/>
            <ac:spMk id="26" creationId="{C989C700-7DEC-43D2-8462-314C2ABB3F01}"/>
          </ac:spMkLst>
        </pc:spChg>
        <pc:spChg chg="del mod">
          <ac:chgData name="Ragnhild Halvorsrud" userId="917ea340-fd63-490f-a7db-68428d24cf32" providerId="ADAL" clId="{3F26B701-AADC-4668-AAA4-FB7BA2B947B1}" dt="2020-06-19T12:20:01.460" v="10338" actId="21"/>
          <ac:spMkLst>
            <pc:docMk/>
            <pc:sldMk cId="4021241901" sldId="529"/>
            <ac:spMk id="27" creationId="{5FB78D8D-ABE7-4848-B610-DEB9CE106385}"/>
          </ac:spMkLst>
        </pc:spChg>
        <pc:spChg chg="del mod">
          <ac:chgData name="Ragnhild Halvorsrud" userId="917ea340-fd63-490f-a7db-68428d24cf32" providerId="ADAL" clId="{3F26B701-AADC-4668-AAA4-FB7BA2B947B1}" dt="2020-06-19T12:20:01.460" v="10338" actId="21"/>
          <ac:spMkLst>
            <pc:docMk/>
            <pc:sldMk cId="4021241901" sldId="529"/>
            <ac:spMk id="28" creationId="{4E568EFA-E977-4FFC-9183-81F04C8806BD}"/>
          </ac:spMkLst>
        </pc:spChg>
        <pc:spChg chg="del mod">
          <ac:chgData name="Ragnhild Halvorsrud" userId="917ea340-fd63-490f-a7db-68428d24cf32" providerId="ADAL" clId="{3F26B701-AADC-4668-AAA4-FB7BA2B947B1}" dt="2020-06-19T12:20:01.460" v="10338" actId="21"/>
          <ac:spMkLst>
            <pc:docMk/>
            <pc:sldMk cId="4021241901" sldId="529"/>
            <ac:spMk id="31" creationId="{15C1A4A5-80A1-4919-AD34-08054FD238EF}"/>
          </ac:spMkLst>
        </pc:spChg>
        <pc:spChg chg="del mod">
          <ac:chgData name="Ragnhild Halvorsrud" userId="917ea340-fd63-490f-a7db-68428d24cf32" providerId="ADAL" clId="{3F26B701-AADC-4668-AAA4-FB7BA2B947B1}" dt="2020-06-19T12:20:01.460" v="10338" actId="21"/>
          <ac:spMkLst>
            <pc:docMk/>
            <pc:sldMk cId="4021241901" sldId="529"/>
            <ac:spMk id="32" creationId="{E59E22A2-B0A0-44AB-9794-F1213459E682}"/>
          </ac:spMkLst>
        </pc:spChg>
        <pc:spChg chg="del mod">
          <ac:chgData name="Ragnhild Halvorsrud" userId="917ea340-fd63-490f-a7db-68428d24cf32" providerId="ADAL" clId="{3F26B701-AADC-4668-AAA4-FB7BA2B947B1}" dt="2020-06-19T12:20:01.460" v="10338" actId="21"/>
          <ac:spMkLst>
            <pc:docMk/>
            <pc:sldMk cId="4021241901" sldId="529"/>
            <ac:spMk id="33" creationId="{237A53DD-5142-4BBC-88A8-3C4FF70C65EC}"/>
          </ac:spMkLst>
        </pc:spChg>
        <pc:spChg chg="del mod">
          <ac:chgData name="Ragnhild Halvorsrud" userId="917ea340-fd63-490f-a7db-68428d24cf32" providerId="ADAL" clId="{3F26B701-AADC-4668-AAA4-FB7BA2B947B1}" dt="2020-06-19T12:20:01.460" v="10338" actId="21"/>
          <ac:spMkLst>
            <pc:docMk/>
            <pc:sldMk cId="4021241901" sldId="529"/>
            <ac:spMk id="34" creationId="{72A2CB0F-1982-4332-9C69-3BA8D5FF7675}"/>
          </ac:spMkLst>
        </pc:spChg>
        <pc:spChg chg="del mod">
          <ac:chgData name="Ragnhild Halvorsrud" userId="917ea340-fd63-490f-a7db-68428d24cf32" providerId="ADAL" clId="{3F26B701-AADC-4668-AAA4-FB7BA2B947B1}" dt="2020-06-19T12:20:01.460" v="10338" actId="21"/>
          <ac:spMkLst>
            <pc:docMk/>
            <pc:sldMk cId="4021241901" sldId="529"/>
            <ac:spMk id="35" creationId="{753449AB-7D8D-48F4-85FC-ACB2E9CE8641}"/>
          </ac:spMkLst>
        </pc:spChg>
        <pc:spChg chg="del mod">
          <ac:chgData name="Ragnhild Halvorsrud" userId="917ea340-fd63-490f-a7db-68428d24cf32" providerId="ADAL" clId="{3F26B701-AADC-4668-AAA4-FB7BA2B947B1}" dt="2020-06-19T12:20:01.460" v="10338" actId="21"/>
          <ac:spMkLst>
            <pc:docMk/>
            <pc:sldMk cId="4021241901" sldId="529"/>
            <ac:spMk id="36" creationId="{802E15C9-9B9B-4BC3-8A54-6799C1F36FD0}"/>
          </ac:spMkLst>
        </pc:spChg>
        <pc:spChg chg="del mod">
          <ac:chgData name="Ragnhild Halvorsrud" userId="917ea340-fd63-490f-a7db-68428d24cf32" providerId="ADAL" clId="{3F26B701-AADC-4668-AAA4-FB7BA2B947B1}" dt="2020-06-19T10:31:39.356" v="8523" actId="478"/>
          <ac:spMkLst>
            <pc:docMk/>
            <pc:sldMk cId="4021241901" sldId="529"/>
            <ac:spMk id="51" creationId="{EBC8C63A-4D09-4430-80A5-37D400E44E69}"/>
          </ac:spMkLst>
        </pc:spChg>
        <pc:spChg chg="mod">
          <ac:chgData name="Ragnhild Halvorsrud" userId="917ea340-fd63-490f-a7db-68428d24cf32" providerId="ADAL" clId="{3F26B701-AADC-4668-AAA4-FB7BA2B947B1}" dt="2020-06-19T17:20:46.023" v="16123"/>
          <ac:spMkLst>
            <pc:docMk/>
            <pc:sldMk cId="4021241901" sldId="529"/>
            <ac:spMk id="58" creationId="{B86B1E97-FDE9-493F-B345-27F1197CDED2}"/>
          </ac:spMkLst>
        </pc:spChg>
        <pc:spChg chg="mod">
          <ac:chgData name="Ragnhild Halvorsrud" userId="917ea340-fd63-490f-a7db-68428d24cf32" providerId="ADAL" clId="{3F26B701-AADC-4668-AAA4-FB7BA2B947B1}" dt="2020-06-19T17:20:46.024" v="16124"/>
          <ac:spMkLst>
            <pc:docMk/>
            <pc:sldMk cId="4021241901" sldId="529"/>
            <ac:spMk id="59" creationId="{0711F59F-6D42-40CF-83F0-8A94B2E2A4AE}"/>
          </ac:spMkLst>
        </pc:spChg>
        <pc:spChg chg="mod">
          <ac:chgData name="Ragnhild Halvorsrud" userId="917ea340-fd63-490f-a7db-68428d24cf32" providerId="ADAL" clId="{3F26B701-AADC-4668-AAA4-FB7BA2B947B1}" dt="2020-06-19T17:20:46.026" v="16125"/>
          <ac:spMkLst>
            <pc:docMk/>
            <pc:sldMk cId="4021241901" sldId="529"/>
            <ac:spMk id="62" creationId="{EE724ED9-5697-42EE-B859-761F3502ED38}"/>
          </ac:spMkLst>
        </pc:spChg>
        <pc:spChg chg="mod">
          <ac:chgData name="Ragnhild Halvorsrud" userId="917ea340-fd63-490f-a7db-68428d24cf32" providerId="ADAL" clId="{3F26B701-AADC-4668-AAA4-FB7BA2B947B1}" dt="2020-06-19T17:20:46.026" v="16126"/>
          <ac:spMkLst>
            <pc:docMk/>
            <pc:sldMk cId="4021241901" sldId="529"/>
            <ac:spMk id="63" creationId="{5EA71ED2-28DC-41EE-9999-2FF81A4ECBDB}"/>
          </ac:spMkLst>
        </pc:spChg>
        <pc:spChg chg="mod">
          <ac:chgData name="Ragnhild Halvorsrud" userId="917ea340-fd63-490f-a7db-68428d24cf32" providerId="ADAL" clId="{3F26B701-AADC-4668-AAA4-FB7BA2B947B1}" dt="2020-06-19T17:20:46.027" v="16127"/>
          <ac:spMkLst>
            <pc:docMk/>
            <pc:sldMk cId="4021241901" sldId="529"/>
            <ac:spMk id="64" creationId="{87E8EFC7-13F9-455F-BE90-AB4D864DEB6F}"/>
          </ac:spMkLst>
        </pc:spChg>
        <pc:spChg chg="add del mod">
          <ac:chgData name="Ragnhild Halvorsrud" userId="917ea340-fd63-490f-a7db-68428d24cf32" providerId="ADAL" clId="{3F26B701-AADC-4668-AAA4-FB7BA2B947B1}" dt="2020-06-19T12:36:58.438" v="10632" actId="478"/>
          <ac:spMkLst>
            <pc:docMk/>
            <pc:sldMk cId="4021241901" sldId="529"/>
            <ac:spMk id="65" creationId="{7AF0A444-7DA9-48A2-8A7B-12B984AF3877}"/>
          </ac:spMkLst>
        </pc:spChg>
        <pc:spChg chg="mod">
          <ac:chgData name="Ragnhild Halvorsrud" userId="917ea340-fd63-490f-a7db-68428d24cf32" providerId="ADAL" clId="{3F26B701-AADC-4668-AAA4-FB7BA2B947B1}" dt="2020-06-19T17:20:46.028" v="16128"/>
          <ac:spMkLst>
            <pc:docMk/>
            <pc:sldMk cId="4021241901" sldId="529"/>
            <ac:spMk id="66" creationId="{FE3D94E1-411C-4824-90ED-C0DC3E64945C}"/>
          </ac:spMkLst>
        </pc:spChg>
        <pc:spChg chg="add del mod">
          <ac:chgData name="Ragnhild Halvorsrud" userId="917ea340-fd63-490f-a7db-68428d24cf32" providerId="ADAL" clId="{3F26B701-AADC-4668-AAA4-FB7BA2B947B1}" dt="2020-06-19T12:36:02.873" v="10609" actId="478"/>
          <ac:spMkLst>
            <pc:docMk/>
            <pc:sldMk cId="4021241901" sldId="529"/>
            <ac:spMk id="68" creationId="{573334D6-2289-46F3-93EF-997998E15857}"/>
          </ac:spMkLst>
        </pc:spChg>
        <pc:spChg chg="add mod">
          <ac:chgData name="Ragnhild Halvorsrud" userId="917ea340-fd63-490f-a7db-68428d24cf32" providerId="ADAL" clId="{3F26B701-AADC-4668-AAA4-FB7BA2B947B1}" dt="2020-06-19T17:20:46.048" v="16140" actId="790"/>
          <ac:spMkLst>
            <pc:docMk/>
            <pc:sldMk cId="4021241901" sldId="529"/>
            <ac:spMk id="69" creationId="{E586A026-A7D7-47E7-A1CD-6C88B25724DF}"/>
          </ac:spMkLst>
        </pc:spChg>
        <pc:spChg chg="add mod">
          <ac:chgData name="Ragnhild Halvorsrud" userId="917ea340-fd63-490f-a7db-68428d24cf32" providerId="ADAL" clId="{3F26B701-AADC-4668-AAA4-FB7BA2B947B1}" dt="2020-06-19T17:20:46.050" v="16141" actId="790"/>
          <ac:spMkLst>
            <pc:docMk/>
            <pc:sldMk cId="4021241901" sldId="529"/>
            <ac:spMk id="70" creationId="{DEBC0E17-765F-4FC5-AE14-E6DA060A6C21}"/>
          </ac:spMkLst>
        </pc:spChg>
        <pc:spChg chg="mod">
          <ac:chgData name="Ragnhild Halvorsrud" userId="917ea340-fd63-490f-a7db-68428d24cf32" providerId="ADAL" clId="{3F26B701-AADC-4668-AAA4-FB7BA2B947B1}" dt="2020-06-19T17:20:46.029" v="16129"/>
          <ac:spMkLst>
            <pc:docMk/>
            <pc:sldMk cId="4021241901" sldId="529"/>
            <ac:spMk id="74" creationId="{80A3FC2D-0B23-4BC8-9310-F32A4789AA65}"/>
          </ac:spMkLst>
        </pc:spChg>
        <pc:spChg chg="mod">
          <ac:chgData name="Ragnhild Halvorsrud" userId="917ea340-fd63-490f-a7db-68428d24cf32" providerId="ADAL" clId="{3F26B701-AADC-4668-AAA4-FB7BA2B947B1}" dt="2020-06-19T17:20:46.030" v="16130"/>
          <ac:spMkLst>
            <pc:docMk/>
            <pc:sldMk cId="4021241901" sldId="529"/>
            <ac:spMk id="77" creationId="{6662011D-1432-4915-A6F8-3D5829F29ABF}"/>
          </ac:spMkLst>
        </pc:spChg>
        <pc:spChg chg="mod">
          <ac:chgData name="Ragnhild Halvorsrud" userId="917ea340-fd63-490f-a7db-68428d24cf32" providerId="ADAL" clId="{3F26B701-AADC-4668-AAA4-FB7BA2B947B1}" dt="2020-06-19T17:20:46.031" v="16131"/>
          <ac:spMkLst>
            <pc:docMk/>
            <pc:sldMk cId="4021241901" sldId="529"/>
            <ac:spMk id="78" creationId="{AA3C5CCA-73C3-4B72-A978-6727A463C870}"/>
          </ac:spMkLst>
        </pc:spChg>
        <pc:spChg chg="mod">
          <ac:chgData name="Ragnhild Halvorsrud" userId="917ea340-fd63-490f-a7db-68428d24cf32" providerId="ADAL" clId="{3F26B701-AADC-4668-AAA4-FB7BA2B947B1}" dt="2020-06-19T17:20:46.031" v="16132"/>
          <ac:spMkLst>
            <pc:docMk/>
            <pc:sldMk cId="4021241901" sldId="529"/>
            <ac:spMk id="81" creationId="{B8B87033-F5F9-4D2F-9130-AD3F3D8A1A87}"/>
          </ac:spMkLst>
        </pc:spChg>
        <pc:spChg chg="mod">
          <ac:chgData name="Ragnhild Halvorsrud" userId="917ea340-fd63-490f-a7db-68428d24cf32" providerId="ADAL" clId="{3F26B701-AADC-4668-AAA4-FB7BA2B947B1}" dt="2020-06-19T17:20:46.033" v="16133"/>
          <ac:spMkLst>
            <pc:docMk/>
            <pc:sldMk cId="4021241901" sldId="529"/>
            <ac:spMk id="83" creationId="{EABEE498-D945-4BC1-9144-EFA107CF7B39}"/>
          </ac:spMkLst>
        </pc:spChg>
        <pc:spChg chg="mod">
          <ac:chgData name="Ragnhild Halvorsrud" userId="917ea340-fd63-490f-a7db-68428d24cf32" providerId="ADAL" clId="{3F26B701-AADC-4668-AAA4-FB7BA2B947B1}" dt="2020-06-19T17:20:46.034" v="16134"/>
          <ac:spMkLst>
            <pc:docMk/>
            <pc:sldMk cId="4021241901" sldId="529"/>
            <ac:spMk id="86" creationId="{1D9B6CA1-A14B-4B94-B981-84579F764F9E}"/>
          </ac:spMkLst>
        </pc:spChg>
        <pc:spChg chg="mod">
          <ac:chgData name="Ragnhild Halvorsrud" userId="917ea340-fd63-490f-a7db-68428d24cf32" providerId="ADAL" clId="{3F26B701-AADC-4668-AAA4-FB7BA2B947B1}" dt="2020-06-19T17:20:46.034" v="16135"/>
          <ac:spMkLst>
            <pc:docMk/>
            <pc:sldMk cId="4021241901" sldId="529"/>
            <ac:spMk id="88" creationId="{B60B6737-0398-4717-BFBE-3B3EEF24FED1}"/>
          </ac:spMkLst>
        </pc:spChg>
        <pc:spChg chg="mod">
          <ac:chgData name="Ragnhild Halvorsrud" userId="917ea340-fd63-490f-a7db-68428d24cf32" providerId="ADAL" clId="{3F26B701-AADC-4668-AAA4-FB7BA2B947B1}" dt="2020-06-19T17:20:46.035" v="16136"/>
          <ac:spMkLst>
            <pc:docMk/>
            <pc:sldMk cId="4021241901" sldId="529"/>
            <ac:spMk id="89" creationId="{E9ED30AD-907B-454B-BBA3-4FC0F0B2A159}"/>
          </ac:spMkLst>
        </pc:spChg>
        <pc:spChg chg="mod">
          <ac:chgData name="Ragnhild Halvorsrud" userId="917ea340-fd63-490f-a7db-68428d24cf32" providerId="ADAL" clId="{3F26B701-AADC-4668-AAA4-FB7BA2B947B1}" dt="2020-06-19T17:20:46.036" v="16137"/>
          <ac:spMkLst>
            <pc:docMk/>
            <pc:sldMk cId="4021241901" sldId="529"/>
            <ac:spMk id="91" creationId="{6B6D59A5-97AE-4102-9B06-E8AD6858CB54}"/>
          </ac:spMkLst>
        </pc:spChg>
        <pc:spChg chg="mod">
          <ac:chgData name="Ragnhild Halvorsrud" userId="917ea340-fd63-490f-a7db-68428d24cf32" providerId="ADAL" clId="{3F26B701-AADC-4668-AAA4-FB7BA2B947B1}" dt="2020-06-19T17:20:46.038" v="16138"/>
          <ac:spMkLst>
            <pc:docMk/>
            <pc:sldMk cId="4021241901" sldId="529"/>
            <ac:spMk id="92" creationId="{FCC5607E-76F0-419E-9CA2-BD6E7C475DAB}"/>
          </ac:spMkLst>
        </pc:spChg>
        <pc:spChg chg="mod">
          <ac:chgData name="Ragnhild Halvorsrud" userId="917ea340-fd63-490f-a7db-68428d24cf32" providerId="ADAL" clId="{3F26B701-AADC-4668-AAA4-FB7BA2B947B1}" dt="2020-06-19T17:20:46.039" v="16139"/>
          <ac:spMkLst>
            <pc:docMk/>
            <pc:sldMk cId="4021241901" sldId="529"/>
            <ac:spMk id="93" creationId="{EA4DB6E6-6493-4879-B1DE-EF3D9221680A}"/>
          </ac:spMkLst>
        </pc:spChg>
        <pc:spChg chg="del mod">
          <ac:chgData name="Ragnhild Halvorsrud" userId="917ea340-fd63-490f-a7db-68428d24cf32" providerId="ADAL" clId="{3F26B701-AADC-4668-AAA4-FB7BA2B947B1}" dt="2020-06-19T10:31:44.244" v="8525" actId="478"/>
          <ac:spMkLst>
            <pc:docMk/>
            <pc:sldMk cId="4021241901" sldId="529"/>
            <ac:spMk id="94" creationId="{D242FF93-5CE9-46D8-B319-2E1230CA79A9}"/>
          </ac:spMkLst>
        </pc:spChg>
        <pc:spChg chg="del mod">
          <ac:chgData name="Ragnhild Halvorsrud" userId="917ea340-fd63-490f-a7db-68428d24cf32" providerId="ADAL" clId="{3F26B701-AADC-4668-AAA4-FB7BA2B947B1}" dt="2020-06-19T10:31:44.244" v="8525" actId="478"/>
          <ac:spMkLst>
            <pc:docMk/>
            <pc:sldMk cId="4021241901" sldId="529"/>
            <ac:spMk id="95" creationId="{990F571D-723C-494E-A19D-DE00F42CA1D6}"/>
          </ac:spMkLst>
        </pc:spChg>
        <pc:picChg chg="mod">
          <ac:chgData name="Ragnhild Halvorsrud" userId="917ea340-fd63-490f-a7db-68428d24cf32" providerId="ADAL" clId="{3F26B701-AADC-4668-AAA4-FB7BA2B947B1}" dt="2020-06-19T12:37:15.285" v="10634" actId="1076"/>
          <ac:picMkLst>
            <pc:docMk/>
            <pc:sldMk cId="4021241901" sldId="529"/>
            <ac:picMk id="13" creationId="{3FBF9483-25A0-49B1-A005-5C8BC9A37DA0}"/>
          </ac:picMkLst>
        </pc:picChg>
        <pc:picChg chg="mod">
          <ac:chgData name="Ragnhild Halvorsrud" userId="917ea340-fd63-490f-a7db-68428d24cf32" providerId="ADAL" clId="{3F26B701-AADC-4668-AAA4-FB7BA2B947B1}" dt="2020-06-19T12:37:15.285" v="10634" actId="1076"/>
          <ac:picMkLst>
            <pc:docMk/>
            <pc:sldMk cId="4021241901" sldId="529"/>
            <ac:picMk id="15" creationId="{FA361A84-C1B9-4012-9C41-463EEEF06F3B}"/>
          </ac:picMkLst>
        </pc:picChg>
        <pc:picChg chg="mod">
          <ac:chgData name="Ragnhild Halvorsrud" userId="917ea340-fd63-490f-a7db-68428d24cf32" providerId="ADAL" clId="{3F26B701-AADC-4668-AAA4-FB7BA2B947B1}" dt="2020-06-19T12:38:08.288" v="10676" actId="1076"/>
          <ac:picMkLst>
            <pc:docMk/>
            <pc:sldMk cId="4021241901" sldId="529"/>
            <ac:picMk id="53" creationId="{04BD3106-A6DF-4CB3-95B7-D3B5FBF756CF}"/>
          </ac:picMkLst>
        </pc:picChg>
        <pc:picChg chg="mod">
          <ac:chgData name="Ragnhild Halvorsrud" userId="917ea340-fd63-490f-a7db-68428d24cf32" providerId="ADAL" clId="{3F26B701-AADC-4668-AAA4-FB7BA2B947B1}" dt="2020-06-19T12:38:08.288" v="10676" actId="1076"/>
          <ac:picMkLst>
            <pc:docMk/>
            <pc:sldMk cId="4021241901" sldId="529"/>
            <ac:picMk id="54" creationId="{6306B535-2AA8-48AF-A3BF-C4B5396D7657}"/>
          </ac:picMkLst>
        </pc:picChg>
        <pc:picChg chg="del">
          <ac:chgData name="Ragnhild Halvorsrud" userId="917ea340-fd63-490f-a7db-68428d24cf32" providerId="ADAL" clId="{3F26B701-AADC-4668-AAA4-FB7BA2B947B1}" dt="2020-06-19T10:31:39.356" v="8523" actId="478"/>
          <ac:picMkLst>
            <pc:docMk/>
            <pc:sldMk cId="4021241901" sldId="529"/>
            <ac:picMk id="98" creationId="{A11B17C4-A38A-4323-9374-6B77160E3465}"/>
          </ac:picMkLst>
        </pc:picChg>
        <pc:cxnChg chg="mod">
          <ac:chgData name="Ragnhild Halvorsrud" userId="917ea340-fd63-490f-a7db-68428d24cf32" providerId="ADAL" clId="{3F26B701-AADC-4668-AAA4-FB7BA2B947B1}" dt="2020-06-19T12:37:15.285" v="10634" actId="1076"/>
          <ac:cxnSpMkLst>
            <pc:docMk/>
            <pc:sldMk cId="4021241901" sldId="529"/>
            <ac:cxnSpMk id="7" creationId="{B011BD32-109A-4A54-ACE2-580C3A42D750}"/>
          </ac:cxnSpMkLst>
        </pc:cxnChg>
        <pc:cxnChg chg="del mod">
          <ac:chgData name="Ragnhild Halvorsrud" userId="917ea340-fd63-490f-a7db-68428d24cf32" providerId="ADAL" clId="{3F26B701-AADC-4668-AAA4-FB7BA2B947B1}" dt="2020-06-19T12:20:01.460" v="10338" actId="21"/>
          <ac:cxnSpMkLst>
            <pc:docMk/>
            <pc:sldMk cId="4021241901" sldId="529"/>
            <ac:cxnSpMk id="20" creationId="{DD7E642A-1573-4647-BF32-C70A39A783AC}"/>
          </ac:cxnSpMkLst>
        </pc:cxnChg>
        <pc:cxnChg chg="del mod">
          <ac:chgData name="Ragnhild Halvorsrud" userId="917ea340-fd63-490f-a7db-68428d24cf32" providerId="ADAL" clId="{3F26B701-AADC-4668-AAA4-FB7BA2B947B1}" dt="2020-06-19T12:20:01.460" v="10338" actId="21"/>
          <ac:cxnSpMkLst>
            <pc:docMk/>
            <pc:sldMk cId="4021241901" sldId="529"/>
            <ac:cxnSpMk id="21" creationId="{47015FC2-6FB9-48A8-A57B-5D04AABCCC5E}"/>
          </ac:cxnSpMkLst>
        </pc:cxnChg>
        <pc:cxnChg chg="del mod">
          <ac:chgData name="Ragnhild Halvorsrud" userId="917ea340-fd63-490f-a7db-68428d24cf32" providerId="ADAL" clId="{3F26B701-AADC-4668-AAA4-FB7BA2B947B1}" dt="2020-06-19T12:20:01.460" v="10338" actId="21"/>
          <ac:cxnSpMkLst>
            <pc:docMk/>
            <pc:sldMk cId="4021241901" sldId="529"/>
            <ac:cxnSpMk id="24" creationId="{8A32153F-C777-45F1-8E45-F4A87DE6CA27}"/>
          </ac:cxnSpMkLst>
        </pc:cxnChg>
        <pc:cxnChg chg="del">
          <ac:chgData name="Ragnhild Halvorsrud" userId="917ea340-fd63-490f-a7db-68428d24cf32" providerId="ADAL" clId="{3F26B701-AADC-4668-AAA4-FB7BA2B947B1}" dt="2020-06-19T12:20:01.460" v="10338" actId="21"/>
          <ac:cxnSpMkLst>
            <pc:docMk/>
            <pc:sldMk cId="4021241901" sldId="529"/>
            <ac:cxnSpMk id="29" creationId="{6C634B8F-CCD8-49FC-82F8-9AA67A50B4B4}"/>
          </ac:cxnSpMkLst>
        </pc:cxnChg>
        <pc:cxnChg chg="del">
          <ac:chgData name="Ragnhild Halvorsrud" userId="917ea340-fd63-490f-a7db-68428d24cf32" providerId="ADAL" clId="{3F26B701-AADC-4668-AAA4-FB7BA2B947B1}" dt="2020-06-19T12:20:01.460" v="10338" actId="21"/>
          <ac:cxnSpMkLst>
            <pc:docMk/>
            <pc:sldMk cId="4021241901" sldId="529"/>
            <ac:cxnSpMk id="30" creationId="{AEE5D67E-9662-4006-AAFA-6AB08692EF9E}"/>
          </ac:cxnSpMkLst>
        </pc:cxnChg>
        <pc:cxnChg chg="mod">
          <ac:chgData name="Ragnhild Halvorsrud" userId="917ea340-fd63-490f-a7db-68428d24cf32" providerId="ADAL" clId="{3F26B701-AADC-4668-AAA4-FB7BA2B947B1}" dt="2020-06-19T12:38:08.288" v="10676" actId="1076"/>
          <ac:cxnSpMkLst>
            <pc:docMk/>
            <pc:sldMk cId="4021241901" sldId="529"/>
            <ac:cxnSpMk id="52" creationId="{F07F87EC-911E-47F2-8035-2DA208BE59B9}"/>
          </ac:cxnSpMkLst>
        </pc:cxnChg>
        <pc:cxnChg chg="mod">
          <ac:chgData name="Ragnhild Halvorsrud" userId="917ea340-fd63-490f-a7db-68428d24cf32" providerId="ADAL" clId="{3F26B701-AADC-4668-AAA4-FB7BA2B947B1}" dt="2020-06-19T12:38:08.288" v="10676" actId="1076"/>
          <ac:cxnSpMkLst>
            <pc:docMk/>
            <pc:sldMk cId="4021241901" sldId="529"/>
            <ac:cxnSpMk id="67" creationId="{6B1967C9-0905-4EC6-A91A-44F99E86A245}"/>
          </ac:cxnSpMkLst>
        </pc:cxnChg>
        <pc:cxnChg chg="mod">
          <ac:chgData name="Ragnhild Halvorsrud" userId="917ea340-fd63-490f-a7db-68428d24cf32" providerId="ADAL" clId="{3F26B701-AADC-4668-AAA4-FB7BA2B947B1}" dt="2020-06-19T12:38:08.288" v="10676" actId="1076"/>
          <ac:cxnSpMkLst>
            <pc:docMk/>
            <pc:sldMk cId="4021241901" sldId="529"/>
            <ac:cxnSpMk id="73" creationId="{30B3175E-557C-4634-A45E-0B81D9BA6361}"/>
          </ac:cxnSpMkLst>
        </pc:cxnChg>
        <pc:cxnChg chg="mod">
          <ac:chgData name="Ragnhild Halvorsrud" userId="917ea340-fd63-490f-a7db-68428d24cf32" providerId="ADAL" clId="{3F26B701-AADC-4668-AAA4-FB7BA2B947B1}" dt="2020-06-19T12:38:08.288" v="10676" actId="1076"/>
          <ac:cxnSpMkLst>
            <pc:docMk/>
            <pc:sldMk cId="4021241901" sldId="529"/>
            <ac:cxnSpMk id="82" creationId="{7B814FC3-D2DC-4EEB-BE79-32BFDF15C0F7}"/>
          </ac:cxnSpMkLst>
        </pc:cxnChg>
        <pc:cxnChg chg="mod">
          <ac:chgData name="Ragnhild Halvorsrud" userId="917ea340-fd63-490f-a7db-68428d24cf32" providerId="ADAL" clId="{3F26B701-AADC-4668-AAA4-FB7BA2B947B1}" dt="2020-06-19T12:38:08.288" v="10676" actId="1076"/>
          <ac:cxnSpMkLst>
            <pc:docMk/>
            <pc:sldMk cId="4021241901" sldId="529"/>
            <ac:cxnSpMk id="85" creationId="{F620F070-F88E-4BC2-8574-16D7805BC2F8}"/>
          </ac:cxnSpMkLst>
        </pc:cxnChg>
        <pc:cxnChg chg="mod">
          <ac:chgData name="Ragnhild Halvorsrud" userId="917ea340-fd63-490f-a7db-68428d24cf32" providerId="ADAL" clId="{3F26B701-AADC-4668-AAA4-FB7BA2B947B1}" dt="2020-06-19T12:38:08.288" v="10676" actId="1076"/>
          <ac:cxnSpMkLst>
            <pc:docMk/>
            <pc:sldMk cId="4021241901" sldId="529"/>
            <ac:cxnSpMk id="87" creationId="{54FA3BB6-4D53-4938-BA47-F9ADB8FDC4DB}"/>
          </ac:cxnSpMkLst>
        </pc:cxnChg>
        <pc:cxnChg chg="del">
          <ac:chgData name="Ragnhild Halvorsrud" userId="917ea340-fd63-490f-a7db-68428d24cf32" providerId="ADAL" clId="{3F26B701-AADC-4668-AAA4-FB7BA2B947B1}" dt="2020-06-19T10:31:44.244" v="8525" actId="478"/>
          <ac:cxnSpMkLst>
            <pc:docMk/>
            <pc:sldMk cId="4021241901" sldId="529"/>
            <ac:cxnSpMk id="96" creationId="{FF6F0D09-6D17-44BB-819F-F8E2C26EC493}"/>
          </ac:cxnSpMkLst>
        </pc:cxnChg>
        <pc:cxnChg chg="del">
          <ac:chgData name="Ragnhild Halvorsrud" userId="917ea340-fd63-490f-a7db-68428d24cf32" providerId="ADAL" clId="{3F26B701-AADC-4668-AAA4-FB7BA2B947B1}" dt="2020-06-19T10:31:44.244" v="8525" actId="478"/>
          <ac:cxnSpMkLst>
            <pc:docMk/>
            <pc:sldMk cId="4021241901" sldId="529"/>
            <ac:cxnSpMk id="97" creationId="{77FBC6D0-1120-4A7B-89D3-3E3855D23096}"/>
          </ac:cxnSpMkLst>
        </pc:cxnChg>
      </pc:sldChg>
      <pc:sldChg chg="modSp add del mod modNotes">
        <pc:chgData name="Ragnhild Halvorsrud" userId="917ea340-fd63-490f-a7db-68428d24cf32" providerId="ADAL" clId="{3F26B701-AADC-4668-AAA4-FB7BA2B947B1}" dt="2020-06-19T11:46:09.811" v="9438" actId="47"/>
        <pc:sldMkLst>
          <pc:docMk/>
          <pc:sldMk cId="1511297603" sldId="530"/>
        </pc:sldMkLst>
        <pc:spChg chg="mod">
          <ac:chgData name="Ragnhild Halvorsrud" userId="917ea340-fd63-490f-a7db-68428d24cf32" providerId="ADAL" clId="{3F26B701-AADC-4668-AAA4-FB7BA2B947B1}" dt="2020-06-19T10:47:09.553" v="9230" actId="790"/>
          <ac:spMkLst>
            <pc:docMk/>
            <pc:sldMk cId="1511297603" sldId="530"/>
            <ac:spMk id="2" creationId="{CEF0584D-E78C-408F-A464-AF661D7CD2F8}"/>
          </ac:spMkLst>
        </pc:spChg>
        <pc:spChg chg="mod">
          <ac:chgData name="Ragnhild Halvorsrud" userId="917ea340-fd63-490f-a7db-68428d24cf32" providerId="ADAL" clId="{3F26B701-AADC-4668-AAA4-FB7BA2B947B1}" dt="2020-06-19T10:47:09.556" v="9231" actId="790"/>
          <ac:spMkLst>
            <pc:docMk/>
            <pc:sldMk cId="1511297603" sldId="530"/>
            <ac:spMk id="4" creationId="{359912B9-4EB6-42C7-BF37-C605F081559D}"/>
          </ac:spMkLst>
        </pc:spChg>
      </pc:sldChg>
      <pc:sldChg chg="modSp new del mod modNotes">
        <pc:chgData name="Ragnhild Halvorsrud" userId="917ea340-fd63-490f-a7db-68428d24cf32" providerId="ADAL" clId="{3F26B701-AADC-4668-AAA4-FB7BA2B947B1}" dt="2020-06-19T10:32:59.148" v="8543" actId="47"/>
        <pc:sldMkLst>
          <pc:docMk/>
          <pc:sldMk cId="3955816061" sldId="530"/>
        </pc:sldMkLst>
        <pc:spChg chg="mod">
          <ac:chgData name="Ragnhild Halvorsrud" userId="917ea340-fd63-490f-a7db-68428d24cf32" providerId="ADAL" clId="{3F26B701-AADC-4668-AAA4-FB7BA2B947B1}" dt="2020-06-19T10:32:34.880" v="8530" actId="790"/>
          <ac:spMkLst>
            <pc:docMk/>
            <pc:sldMk cId="3955816061" sldId="530"/>
            <ac:spMk id="2" creationId="{D7A9B6B7-79E4-4D55-8C23-F4BF74241ECB}"/>
          </ac:spMkLst>
        </pc:spChg>
        <pc:spChg chg="mod">
          <ac:chgData name="Ragnhild Halvorsrud" userId="917ea340-fd63-490f-a7db-68428d24cf32" providerId="ADAL" clId="{3F26B701-AADC-4668-AAA4-FB7BA2B947B1}" dt="2020-06-19T10:32:34.882" v="8531" actId="790"/>
          <ac:spMkLst>
            <pc:docMk/>
            <pc:sldMk cId="3955816061" sldId="530"/>
            <ac:spMk id="3" creationId="{360BEB0E-25AF-4900-818E-BC29106DD00C}"/>
          </ac:spMkLst>
        </pc:spChg>
      </pc:sldChg>
      <pc:sldChg chg="addSp delSp modSp add mod ord modNotes">
        <pc:chgData name="Ragnhild Halvorsrud" userId="917ea340-fd63-490f-a7db-68428d24cf32" providerId="ADAL" clId="{3F26B701-AADC-4668-AAA4-FB7BA2B947B1}" dt="2020-06-19T17:20:47.183" v="16730" actId="790"/>
        <pc:sldMkLst>
          <pc:docMk/>
          <pc:sldMk cId="3264953014" sldId="531"/>
        </pc:sldMkLst>
        <pc:spChg chg="mod">
          <ac:chgData name="Ragnhild Halvorsrud" userId="917ea340-fd63-490f-a7db-68428d24cf32" providerId="ADAL" clId="{3F26B701-AADC-4668-AAA4-FB7BA2B947B1}" dt="2020-06-19T17:20:47.125" v="16699" actId="790"/>
          <ac:spMkLst>
            <pc:docMk/>
            <pc:sldMk cId="3264953014" sldId="531"/>
            <ac:spMk id="2" creationId="{CEF0584D-E78C-408F-A464-AF661D7CD2F8}"/>
          </ac:spMkLst>
        </pc:spChg>
        <pc:spChg chg="mod">
          <ac:chgData name="Ragnhild Halvorsrud" userId="917ea340-fd63-490f-a7db-68428d24cf32" providerId="ADAL" clId="{3F26B701-AADC-4668-AAA4-FB7BA2B947B1}" dt="2020-06-19T17:20:47.127" v="16700" actId="790"/>
          <ac:spMkLst>
            <pc:docMk/>
            <pc:sldMk cId="3264953014" sldId="531"/>
            <ac:spMk id="4" creationId="{359912B9-4EB6-42C7-BF37-C605F081559D}"/>
          </ac:spMkLst>
        </pc:spChg>
        <pc:spChg chg="add del mod">
          <ac:chgData name="Ragnhild Halvorsrud" userId="917ea340-fd63-490f-a7db-68428d24cf32" providerId="ADAL" clId="{3F26B701-AADC-4668-AAA4-FB7BA2B947B1}" dt="2020-06-19T10:47:31.116" v="9240"/>
          <ac:spMkLst>
            <pc:docMk/>
            <pc:sldMk cId="3264953014" sldId="531"/>
            <ac:spMk id="5" creationId="{C3BC3B26-F7D4-4655-B8A5-2CBF28DFF031}"/>
          </ac:spMkLst>
        </pc:spChg>
        <pc:spChg chg="add del mod">
          <ac:chgData name="Ragnhild Halvorsrud" userId="917ea340-fd63-490f-a7db-68428d24cf32" providerId="ADAL" clId="{3F26B701-AADC-4668-AAA4-FB7BA2B947B1}" dt="2020-06-19T10:47:31.116" v="9240"/>
          <ac:spMkLst>
            <pc:docMk/>
            <pc:sldMk cId="3264953014" sldId="531"/>
            <ac:spMk id="6" creationId="{BCD8280F-511F-449B-8C33-2B82E9A6F1A8}"/>
          </ac:spMkLst>
        </pc:spChg>
        <pc:spChg chg="add del mod">
          <ac:chgData name="Ragnhild Halvorsrud" userId="917ea340-fd63-490f-a7db-68428d24cf32" providerId="ADAL" clId="{3F26B701-AADC-4668-AAA4-FB7BA2B947B1}" dt="2020-06-19T10:47:31.116" v="9240"/>
          <ac:spMkLst>
            <pc:docMk/>
            <pc:sldMk cId="3264953014" sldId="531"/>
            <ac:spMk id="7" creationId="{49521E11-20E8-4A2D-9457-D806C2C4C16E}"/>
          </ac:spMkLst>
        </pc:spChg>
        <pc:spChg chg="add del mod">
          <ac:chgData name="Ragnhild Halvorsrud" userId="917ea340-fd63-490f-a7db-68428d24cf32" providerId="ADAL" clId="{3F26B701-AADC-4668-AAA4-FB7BA2B947B1}" dt="2020-06-19T10:47:31.116" v="9240"/>
          <ac:spMkLst>
            <pc:docMk/>
            <pc:sldMk cId="3264953014" sldId="531"/>
            <ac:spMk id="8" creationId="{71FF5390-39C3-4282-8ECA-AF33D0C926A3}"/>
          </ac:spMkLst>
        </pc:spChg>
        <pc:spChg chg="add del mod">
          <ac:chgData name="Ragnhild Halvorsrud" userId="917ea340-fd63-490f-a7db-68428d24cf32" providerId="ADAL" clId="{3F26B701-AADC-4668-AAA4-FB7BA2B947B1}" dt="2020-06-19T10:47:31.116" v="9240"/>
          <ac:spMkLst>
            <pc:docMk/>
            <pc:sldMk cId="3264953014" sldId="531"/>
            <ac:spMk id="9" creationId="{F2A0333F-950C-498B-B5E3-B1AA12D4E71E}"/>
          </ac:spMkLst>
        </pc:spChg>
        <pc:spChg chg="add del mod">
          <ac:chgData name="Ragnhild Halvorsrud" userId="917ea340-fd63-490f-a7db-68428d24cf32" providerId="ADAL" clId="{3F26B701-AADC-4668-AAA4-FB7BA2B947B1}" dt="2020-06-19T10:47:31.116" v="9240"/>
          <ac:spMkLst>
            <pc:docMk/>
            <pc:sldMk cId="3264953014" sldId="531"/>
            <ac:spMk id="10" creationId="{80C29886-F72A-4D2C-9D42-C08EE4887B19}"/>
          </ac:spMkLst>
        </pc:spChg>
        <pc:spChg chg="add del mod">
          <ac:chgData name="Ragnhild Halvorsrud" userId="917ea340-fd63-490f-a7db-68428d24cf32" providerId="ADAL" clId="{3F26B701-AADC-4668-AAA4-FB7BA2B947B1}" dt="2020-06-19T10:47:31.116" v="9240"/>
          <ac:spMkLst>
            <pc:docMk/>
            <pc:sldMk cId="3264953014" sldId="531"/>
            <ac:spMk id="11" creationId="{385C0B88-F76A-4D46-B9A1-B9422DDB3E64}"/>
          </ac:spMkLst>
        </pc:spChg>
        <pc:spChg chg="add del mod">
          <ac:chgData name="Ragnhild Halvorsrud" userId="917ea340-fd63-490f-a7db-68428d24cf32" providerId="ADAL" clId="{3F26B701-AADC-4668-AAA4-FB7BA2B947B1}" dt="2020-06-19T10:47:31.116" v="9240"/>
          <ac:spMkLst>
            <pc:docMk/>
            <pc:sldMk cId="3264953014" sldId="531"/>
            <ac:spMk id="12" creationId="{DC85DECA-E80B-4E9C-9AEB-EBB0AE589248}"/>
          </ac:spMkLst>
        </pc:spChg>
        <pc:spChg chg="add del mod">
          <ac:chgData name="Ragnhild Halvorsrud" userId="917ea340-fd63-490f-a7db-68428d24cf32" providerId="ADAL" clId="{3F26B701-AADC-4668-AAA4-FB7BA2B947B1}" dt="2020-06-19T10:47:31.116" v="9240"/>
          <ac:spMkLst>
            <pc:docMk/>
            <pc:sldMk cId="3264953014" sldId="531"/>
            <ac:spMk id="13" creationId="{2F0CD045-6ECB-4F52-9BDF-E6E99BE96B0D}"/>
          </ac:spMkLst>
        </pc:spChg>
        <pc:spChg chg="add del mod">
          <ac:chgData name="Ragnhild Halvorsrud" userId="917ea340-fd63-490f-a7db-68428d24cf32" providerId="ADAL" clId="{3F26B701-AADC-4668-AAA4-FB7BA2B947B1}" dt="2020-06-19T10:47:31.116" v="9240"/>
          <ac:spMkLst>
            <pc:docMk/>
            <pc:sldMk cId="3264953014" sldId="531"/>
            <ac:spMk id="14" creationId="{003924CE-B80D-4A1E-B56B-6F463D6CE67C}"/>
          </ac:spMkLst>
        </pc:spChg>
        <pc:spChg chg="add del mod">
          <ac:chgData name="Ragnhild Halvorsrud" userId="917ea340-fd63-490f-a7db-68428d24cf32" providerId="ADAL" clId="{3F26B701-AADC-4668-AAA4-FB7BA2B947B1}" dt="2020-06-19T10:47:31.116" v="9240"/>
          <ac:spMkLst>
            <pc:docMk/>
            <pc:sldMk cId="3264953014" sldId="531"/>
            <ac:spMk id="15" creationId="{A11C03A8-7D4D-4A20-AA9B-691D01EDC87E}"/>
          </ac:spMkLst>
        </pc:spChg>
        <pc:spChg chg="add del mod">
          <ac:chgData name="Ragnhild Halvorsrud" userId="917ea340-fd63-490f-a7db-68428d24cf32" providerId="ADAL" clId="{3F26B701-AADC-4668-AAA4-FB7BA2B947B1}" dt="2020-06-19T10:47:31.116" v="9240"/>
          <ac:spMkLst>
            <pc:docMk/>
            <pc:sldMk cId="3264953014" sldId="531"/>
            <ac:spMk id="16" creationId="{0F937921-FDB3-4396-94F9-6389E45B286D}"/>
          </ac:spMkLst>
        </pc:spChg>
        <pc:spChg chg="add del mod">
          <ac:chgData name="Ragnhild Halvorsrud" userId="917ea340-fd63-490f-a7db-68428d24cf32" providerId="ADAL" clId="{3F26B701-AADC-4668-AAA4-FB7BA2B947B1}" dt="2020-06-19T10:47:31.116" v="9240"/>
          <ac:spMkLst>
            <pc:docMk/>
            <pc:sldMk cId="3264953014" sldId="531"/>
            <ac:spMk id="17" creationId="{3BED9A98-F014-4041-9F90-B3B155C70B7F}"/>
          </ac:spMkLst>
        </pc:spChg>
        <pc:spChg chg="add del mod">
          <ac:chgData name="Ragnhild Halvorsrud" userId="917ea340-fd63-490f-a7db-68428d24cf32" providerId="ADAL" clId="{3F26B701-AADC-4668-AAA4-FB7BA2B947B1}" dt="2020-06-19T10:47:31.116" v="9240"/>
          <ac:spMkLst>
            <pc:docMk/>
            <pc:sldMk cId="3264953014" sldId="531"/>
            <ac:spMk id="18" creationId="{816C9326-7E74-4576-98A7-C8775BBEC36E}"/>
          </ac:spMkLst>
        </pc:spChg>
        <pc:spChg chg="add del mod">
          <ac:chgData name="Ragnhild Halvorsrud" userId="917ea340-fd63-490f-a7db-68428d24cf32" providerId="ADAL" clId="{3F26B701-AADC-4668-AAA4-FB7BA2B947B1}" dt="2020-06-19T10:47:31.116" v="9240"/>
          <ac:spMkLst>
            <pc:docMk/>
            <pc:sldMk cId="3264953014" sldId="531"/>
            <ac:spMk id="19" creationId="{A752763C-B8CC-48F5-A9BD-7E0CF3D2F4FA}"/>
          </ac:spMkLst>
        </pc:spChg>
        <pc:spChg chg="add del mod">
          <ac:chgData name="Ragnhild Halvorsrud" userId="917ea340-fd63-490f-a7db-68428d24cf32" providerId="ADAL" clId="{3F26B701-AADC-4668-AAA4-FB7BA2B947B1}" dt="2020-06-19T10:47:31.116" v="9240"/>
          <ac:spMkLst>
            <pc:docMk/>
            <pc:sldMk cId="3264953014" sldId="531"/>
            <ac:spMk id="20" creationId="{DB13E0C7-CC51-4E2F-8B86-2477E5335338}"/>
          </ac:spMkLst>
        </pc:spChg>
        <pc:spChg chg="mod">
          <ac:chgData name="Ragnhild Halvorsrud" userId="917ea340-fd63-490f-a7db-68428d24cf32" providerId="ADAL" clId="{3F26B701-AADC-4668-AAA4-FB7BA2B947B1}" dt="2020-06-19T10:47:26.702" v="9239"/>
          <ac:spMkLst>
            <pc:docMk/>
            <pc:sldMk cId="3264953014" sldId="531"/>
            <ac:spMk id="22" creationId="{56A9A1FD-D9C2-4714-B315-341822017A97}"/>
          </ac:spMkLst>
        </pc:spChg>
        <pc:spChg chg="add del mod">
          <ac:chgData name="Ragnhild Halvorsrud" userId="917ea340-fd63-490f-a7db-68428d24cf32" providerId="ADAL" clId="{3F26B701-AADC-4668-AAA4-FB7BA2B947B1}" dt="2020-06-19T10:47:31.116" v="9240"/>
          <ac:spMkLst>
            <pc:docMk/>
            <pc:sldMk cId="3264953014" sldId="531"/>
            <ac:spMk id="24" creationId="{82B770ED-F3D8-4129-B727-0433C620B439}"/>
          </ac:spMkLst>
        </pc:spChg>
        <pc:spChg chg="add del mod">
          <ac:chgData name="Ragnhild Halvorsrud" userId="917ea340-fd63-490f-a7db-68428d24cf32" providerId="ADAL" clId="{3F26B701-AADC-4668-AAA4-FB7BA2B947B1}" dt="2020-06-19T10:47:31.116" v="9240"/>
          <ac:spMkLst>
            <pc:docMk/>
            <pc:sldMk cId="3264953014" sldId="531"/>
            <ac:spMk id="25" creationId="{F5348D1E-3C8D-4608-945B-4FF4BEA0E432}"/>
          </ac:spMkLst>
        </pc:spChg>
        <pc:spChg chg="add del mod">
          <ac:chgData name="Ragnhild Halvorsrud" userId="917ea340-fd63-490f-a7db-68428d24cf32" providerId="ADAL" clId="{3F26B701-AADC-4668-AAA4-FB7BA2B947B1}" dt="2020-06-19T10:47:31.116" v="9240"/>
          <ac:spMkLst>
            <pc:docMk/>
            <pc:sldMk cId="3264953014" sldId="531"/>
            <ac:spMk id="26" creationId="{08A917D3-A363-4939-B0DB-ECF2F2B0E720}"/>
          </ac:spMkLst>
        </pc:spChg>
        <pc:spChg chg="add del mod">
          <ac:chgData name="Ragnhild Halvorsrud" userId="917ea340-fd63-490f-a7db-68428d24cf32" providerId="ADAL" clId="{3F26B701-AADC-4668-AAA4-FB7BA2B947B1}" dt="2020-06-19T10:47:31.116" v="9240"/>
          <ac:spMkLst>
            <pc:docMk/>
            <pc:sldMk cId="3264953014" sldId="531"/>
            <ac:spMk id="27" creationId="{C9BCA5A8-30E5-4AE1-8D12-4E2F8D0631F3}"/>
          </ac:spMkLst>
        </pc:spChg>
        <pc:spChg chg="add del mod">
          <ac:chgData name="Ragnhild Halvorsrud" userId="917ea340-fd63-490f-a7db-68428d24cf32" providerId="ADAL" clId="{3F26B701-AADC-4668-AAA4-FB7BA2B947B1}" dt="2020-06-19T10:47:31.116" v="9240"/>
          <ac:spMkLst>
            <pc:docMk/>
            <pc:sldMk cId="3264953014" sldId="531"/>
            <ac:spMk id="28" creationId="{942E7A00-3F5E-4FC0-81C1-8DB3EF3571A7}"/>
          </ac:spMkLst>
        </pc:spChg>
        <pc:spChg chg="add del mod">
          <ac:chgData name="Ragnhild Halvorsrud" userId="917ea340-fd63-490f-a7db-68428d24cf32" providerId="ADAL" clId="{3F26B701-AADC-4668-AAA4-FB7BA2B947B1}" dt="2020-06-19T10:47:31.116" v="9240"/>
          <ac:spMkLst>
            <pc:docMk/>
            <pc:sldMk cId="3264953014" sldId="531"/>
            <ac:spMk id="29" creationId="{FBABB8A9-56DE-420E-A462-C918B0CA4A15}"/>
          </ac:spMkLst>
        </pc:spChg>
        <pc:spChg chg="add del mod">
          <ac:chgData name="Ragnhild Halvorsrud" userId="917ea340-fd63-490f-a7db-68428d24cf32" providerId="ADAL" clId="{3F26B701-AADC-4668-AAA4-FB7BA2B947B1}" dt="2020-06-19T10:47:31.116" v="9240"/>
          <ac:spMkLst>
            <pc:docMk/>
            <pc:sldMk cId="3264953014" sldId="531"/>
            <ac:spMk id="30" creationId="{8F677804-D93E-4B59-96A0-8FE71CFD3422}"/>
          </ac:spMkLst>
        </pc:spChg>
        <pc:spChg chg="add del mod">
          <ac:chgData name="Ragnhild Halvorsrud" userId="917ea340-fd63-490f-a7db-68428d24cf32" providerId="ADAL" clId="{3F26B701-AADC-4668-AAA4-FB7BA2B947B1}" dt="2020-06-19T10:47:31.116" v="9240"/>
          <ac:spMkLst>
            <pc:docMk/>
            <pc:sldMk cId="3264953014" sldId="531"/>
            <ac:spMk id="31" creationId="{9DF98115-FF49-41BA-B938-C7C451B6A196}"/>
          </ac:spMkLst>
        </pc:spChg>
        <pc:spChg chg="mod">
          <ac:chgData name="Ragnhild Halvorsrud" userId="917ea340-fd63-490f-a7db-68428d24cf32" providerId="ADAL" clId="{3F26B701-AADC-4668-AAA4-FB7BA2B947B1}" dt="2020-06-19T10:47:26.702" v="9239"/>
          <ac:spMkLst>
            <pc:docMk/>
            <pc:sldMk cId="3264953014" sldId="531"/>
            <ac:spMk id="33" creationId="{3E43A6F2-335A-4D5F-84D8-9B1F80EE34C9}"/>
          </ac:spMkLst>
        </pc:spChg>
        <pc:spChg chg="add del mod">
          <ac:chgData name="Ragnhild Halvorsrud" userId="917ea340-fd63-490f-a7db-68428d24cf32" providerId="ADAL" clId="{3F26B701-AADC-4668-AAA4-FB7BA2B947B1}" dt="2020-06-19T10:47:31.116" v="9240"/>
          <ac:spMkLst>
            <pc:docMk/>
            <pc:sldMk cId="3264953014" sldId="531"/>
            <ac:spMk id="35" creationId="{F5D53549-733A-4EBE-A806-50842501CCA6}"/>
          </ac:spMkLst>
        </pc:spChg>
        <pc:spChg chg="add del mod">
          <ac:chgData name="Ragnhild Halvorsrud" userId="917ea340-fd63-490f-a7db-68428d24cf32" providerId="ADAL" clId="{3F26B701-AADC-4668-AAA4-FB7BA2B947B1}" dt="2020-06-19T10:47:31.116" v="9240"/>
          <ac:spMkLst>
            <pc:docMk/>
            <pc:sldMk cId="3264953014" sldId="531"/>
            <ac:spMk id="36" creationId="{490C1382-A098-4F62-8462-A020C4C47587}"/>
          </ac:spMkLst>
        </pc:spChg>
        <pc:spChg chg="add del mod">
          <ac:chgData name="Ragnhild Halvorsrud" userId="917ea340-fd63-490f-a7db-68428d24cf32" providerId="ADAL" clId="{3F26B701-AADC-4668-AAA4-FB7BA2B947B1}" dt="2020-06-19T10:47:31.116" v="9240"/>
          <ac:spMkLst>
            <pc:docMk/>
            <pc:sldMk cId="3264953014" sldId="531"/>
            <ac:spMk id="37" creationId="{CD194B6D-7D62-4F6C-8869-3EC1FCB987C7}"/>
          </ac:spMkLst>
        </pc:spChg>
        <pc:spChg chg="add mod">
          <ac:chgData name="Ragnhild Halvorsrud" userId="917ea340-fd63-490f-a7db-68428d24cf32" providerId="ADAL" clId="{3F26B701-AADC-4668-AAA4-FB7BA2B947B1}" dt="2020-06-19T17:20:47.130" v="16701" actId="790"/>
          <ac:spMkLst>
            <pc:docMk/>
            <pc:sldMk cId="3264953014" sldId="531"/>
            <ac:spMk id="38" creationId="{77F280C5-332F-4D6C-B469-CFE0ADBFB825}"/>
          </ac:spMkLst>
        </pc:spChg>
        <pc:spChg chg="add mod">
          <ac:chgData name="Ragnhild Halvorsrud" userId="917ea340-fd63-490f-a7db-68428d24cf32" providerId="ADAL" clId="{3F26B701-AADC-4668-AAA4-FB7BA2B947B1}" dt="2020-06-19T17:20:47.133" v="16702" actId="790"/>
          <ac:spMkLst>
            <pc:docMk/>
            <pc:sldMk cId="3264953014" sldId="531"/>
            <ac:spMk id="39" creationId="{20EAB92E-F542-419F-8E4A-5E33CDFD70DC}"/>
          </ac:spMkLst>
        </pc:spChg>
        <pc:spChg chg="add mod">
          <ac:chgData name="Ragnhild Halvorsrud" userId="917ea340-fd63-490f-a7db-68428d24cf32" providerId="ADAL" clId="{3F26B701-AADC-4668-AAA4-FB7BA2B947B1}" dt="2020-06-19T17:20:47.134" v="16703" actId="790"/>
          <ac:spMkLst>
            <pc:docMk/>
            <pc:sldMk cId="3264953014" sldId="531"/>
            <ac:spMk id="40" creationId="{4D0D4B25-566E-4843-937E-4AC108CA70E9}"/>
          </ac:spMkLst>
        </pc:spChg>
        <pc:spChg chg="add mod">
          <ac:chgData name="Ragnhild Halvorsrud" userId="917ea340-fd63-490f-a7db-68428d24cf32" providerId="ADAL" clId="{3F26B701-AADC-4668-AAA4-FB7BA2B947B1}" dt="2020-06-19T17:20:47.136" v="16704" actId="790"/>
          <ac:spMkLst>
            <pc:docMk/>
            <pc:sldMk cId="3264953014" sldId="531"/>
            <ac:spMk id="41" creationId="{0DB085EF-5EDB-4AF0-9155-5344A9F397E9}"/>
          </ac:spMkLst>
        </pc:spChg>
        <pc:spChg chg="add mod">
          <ac:chgData name="Ragnhild Halvorsrud" userId="917ea340-fd63-490f-a7db-68428d24cf32" providerId="ADAL" clId="{3F26B701-AADC-4668-AAA4-FB7BA2B947B1}" dt="2020-06-19T17:20:47.138" v="16705" actId="790"/>
          <ac:spMkLst>
            <pc:docMk/>
            <pc:sldMk cId="3264953014" sldId="531"/>
            <ac:spMk id="42" creationId="{74E1F08A-10AD-4173-BD0B-E0A0B20C7DA7}"/>
          </ac:spMkLst>
        </pc:spChg>
        <pc:spChg chg="add mod">
          <ac:chgData name="Ragnhild Halvorsrud" userId="917ea340-fd63-490f-a7db-68428d24cf32" providerId="ADAL" clId="{3F26B701-AADC-4668-AAA4-FB7BA2B947B1}" dt="2020-06-19T17:20:47.140" v="16706" actId="790"/>
          <ac:spMkLst>
            <pc:docMk/>
            <pc:sldMk cId="3264953014" sldId="531"/>
            <ac:spMk id="43" creationId="{0B25D35C-C569-40D4-B746-63C9DC94702E}"/>
          </ac:spMkLst>
        </pc:spChg>
        <pc:spChg chg="add mod">
          <ac:chgData name="Ragnhild Halvorsrud" userId="917ea340-fd63-490f-a7db-68428d24cf32" providerId="ADAL" clId="{3F26B701-AADC-4668-AAA4-FB7BA2B947B1}" dt="2020-06-19T17:20:47.142" v="16707" actId="790"/>
          <ac:spMkLst>
            <pc:docMk/>
            <pc:sldMk cId="3264953014" sldId="531"/>
            <ac:spMk id="44" creationId="{5C2E1DD4-D394-41BE-A647-3D3E95E6B0D2}"/>
          </ac:spMkLst>
        </pc:spChg>
        <pc:spChg chg="add mod">
          <ac:chgData name="Ragnhild Halvorsrud" userId="917ea340-fd63-490f-a7db-68428d24cf32" providerId="ADAL" clId="{3F26B701-AADC-4668-AAA4-FB7BA2B947B1}" dt="2020-06-19T17:20:47.144" v="16708" actId="790"/>
          <ac:spMkLst>
            <pc:docMk/>
            <pc:sldMk cId="3264953014" sldId="531"/>
            <ac:spMk id="45" creationId="{DA4F4D80-F8F0-4617-8CB0-DA42712F7836}"/>
          </ac:spMkLst>
        </pc:spChg>
        <pc:spChg chg="add mod">
          <ac:chgData name="Ragnhild Halvorsrud" userId="917ea340-fd63-490f-a7db-68428d24cf32" providerId="ADAL" clId="{3F26B701-AADC-4668-AAA4-FB7BA2B947B1}" dt="2020-06-19T17:20:47.146" v="16709" actId="790"/>
          <ac:spMkLst>
            <pc:docMk/>
            <pc:sldMk cId="3264953014" sldId="531"/>
            <ac:spMk id="46" creationId="{932CCC98-D819-483C-AC6D-A97241562503}"/>
          </ac:spMkLst>
        </pc:spChg>
        <pc:spChg chg="add mod">
          <ac:chgData name="Ragnhild Halvorsrud" userId="917ea340-fd63-490f-a7db-68428d24cf32" providerId="ADAL" clId="{3F26B701-AADC-4668-AAA4-FB7BA2B947B1}" dt="2020-06-19T17:20:47.148" v="16710" actId="790"/>
          <ac:spMkLst>
            <pc:docMk/>
            <pc:sldMk cId="3264953014" sldId="531"/>
            <ac:spMk id="47" creationId="{7F4004E1-4869-4D1C-99E8-5FE4F532DCB3}"/>
          </ac:spMkLst>
        </pc:spChg>
        <pc:spChg chg="add mod">
          <ac:chgData name="Ragnhild Halvorsrud" userId="917ea340-fd63-490f-a7db-68428d24cf32" providerId="ADAL" clId="{3F26B701-AADC-4668-AAA4-FB7BA2B947B1}" dt="2020-06-19T17:20:47.150" v="16711" actId="790"/>
          <ac:spMkLst>
            <pc:docMk/>
            <pc:sldMk cId="3264953014" sldId="531"/>
            <ac:spMk id="48" creationId="{116AE375-12B1-491D-B0B0-E8D90EFB2AB4}"/>
          </ac:spMkLst>
        </pc:spChg>
        <pc:spChg chg="add mod">
          <ac:chgData name="Ragnhild Halvorsrud" userId="917ea340-fd63-490f-a7db-68428d24cf32" providerId="ADAL" clId="{3F26B701-AADC-4668-AAA4-FB7BA2B947B1}" dt="2020-06-19T17:20:47.151" v="16712" actId="790"/>
          <ac:spMkLst>
            <pc:docMk/>
            <pc:sldMk cId="3264953014" sldId="531"/>
            <ac:spMk id="49" creationId="{355E3F76-43EB-4E2C-AB34-1A0344A38209}"/>
          </ac:spMkLst>
        </pc:spChg>
        <pc:spChg chg="add mod">
          <ac:chgData name="Ragnhild Halvorsrud" userId="917ea340-fd63-490f-a7db-68428d24cf32" providerId="ADAL" clId="{3F26B701-AADC-4668-AAA4-FB7BA2B947B1}" dt="2020-06-19T17:20:47.153" v="16713" actId="790"/>
          <ac:spMkLst>
            <pc:docMk/>
            <pc:sldMk cId="3264953014" sldId="531"/>
            <ac:spMk id="50" creationId="{B4A47790-1705-4195-ABC5-9570E159376B}"/>
          </ac:spMkLst>
        </pc:spChg>
        <pc:spChg chg="add mod">
          <ac:chgData name="Ragnhild Halvorsrud" userId="917ea340-fd63-490f-a7db-68428d24cf32" providerId="ADAL" clId="{3F26B701-AADC-4668-AAA4-FB7BA2B947B1}" dt="2020-06-19T17:20:47.155" v="16714" actId="790"/>
          <ac:spMkLst>
            <pc:docMk/>
            <pc:sldMk cId="3264953014" sldId="531"/>
            <ac:spMk id="51" creationId="{89146E0B-AD8B-4895-89C9-3C4431DF62CA}"/>
          </ac:spMkLst>
        </pc:spChg>
        <pc:spChg chg="add mod">
          <ac:chgData name="Ragnhild Halvorsrud" userId="917ea340-fd63-490f-a7db-68428d24cf32" providerId="ADAL" clId="{3F26B701-AADC-4668-AAA4-FB7BA2B947B1}" dt="2020-06-19T17:20:47.157" v="16715" actId="790"/>
          <ac:spMkLst>
            <pc:docMk/>
            <pc:sldMk cId="3264953014" sldId="531"/>
            <ac:spMk id="52" creationId="{80DD7AE3-BD11-495A-96F7-80CD7B70D82B}"/>
          </ac:spMkLst>
        </pc:spChg>
        <pc:spChg chg="add mod">
          <ac:chgData name="Ragnhild Halvorsrud" userId="917ea340-fd63-490f-a7db-68428d24cf32" providerId="ADAL" clId="{3F26B701-AADC-4668-AAA4-FB7BA2B947B1}" dt="2020-06-19T17:20:47.159" v="16716" actId="790"/>
          <ac:spMkLst>
            <pc:docMk/>
            <pc:sldMk cId="3264953014" sldId="531"/>
            <ac:spMk id="53" creationId="{15C66DE4-C4FE-4F2F-A8EB-2B9CFFCB45DA}"/>
          </ac:spMkLst>
        </pc:spChg>
        <pc:spChg chg="mod">
          <ac:chgData name="Ragnhild Halvorsrud" userId="917ea340-fd63-490f-a7db-68428d24cf32" providerId="ADAL" clId="{3F26B701-AADC-4668-AAA4-FB7BA2B947B1}" dt="2020-06-19T17:20:47.161" v="16717" actId="790"/>
          <ac:spMkLst>
            <pc:docMk/>
            <pc:sldMk cId="3264953014" sldId="531"/>
            <ac:spMk id="55" creationId="{185E11AF-3049-46C2-ADF0-CCF91D9AC88C}"/>
          </ac:spMkLst>
        </pc:spChg>
        <pc:spChg chg="add mod">
          <ac:chgData name="Ragnhild Halvorsrud" userId="917ea340-fd63-490f-a7db-68428d24cf32" providerId="ADAL" clId="{3F26B701-AADC-4668-AAA4-FB7BA2B947B1}" dt="2020-06-19T17:20:47.164" v="16718" actId="790"/>
          <ac:spMkLst>
            <pc:docMk/>
            <pc:sldMk cId="3264953014" sldId="531"/>
            <ac:spMk id="57" creationId="{863CF98E-29FA-4A94-9FE5-D7EDDC1F6FC2}"/>
          </ac:spMkLst>
        </pc:spChg>
        <pc:spChg chg="add mod">
          <ac:chgData name="Ragnhild Halvorsrud" userId="917ea340-fd63-490f-a7db-68428d24cf32" providerId="ADAL" clId="{3F26B701-AADC-4668-AAA4-FB7BA2B947B1}" dt="2020-06-19T17:20:47.166" v="16719" actId="790"/>
          <ac:spMkLst>
            <pc:docMk/>
            <pc:sldMk cId="3264953014" sldId="531"/>
            <ac:spMk id="58" creationId="{944FE13E-6A98-4430-9593-D26321EBFC57}"/>
          </ac:spMkLst>
        </pc:spChg>
        <pc:spChg chg="add mod">
          <ac:chgData name="Ragnhild Halvorsrud" userId="917ea340-fd63-490f-a7db-68428d24cf32" providerId="ADAL" clId="{3F26B701-AADC-4668-AAA4-FB7BA2B947B1}" dt="2020-06-19T17:20:47.167" v="16720" actId="790"/>
          <ac:spMkLst>
            <pc:docMk/>
            <pc:sldMk cId="3264953014" sldId="531"/>
            <ac:spMk id="59" creationId="{D51A8FAF-98E3-46A6-AC24-C101B3E83B44}"/>
          </ac:spMkLst>
        </pc:spChg>
        <pc:spChg chg="add mod">
          <ac:chgData name="Ragnhild Halvorsrud" userId="917ea340-fd63-490f-a7db-68428d24cf32" providerId="ADAL" clId="{3F26B701-AADC-4668-AAA4-FB7BA2B947B1}" dt="2020-06-19T17:20:47.169" v="16721" actId="790"/>
          <ac:spMkLst>
            <pc:docMk/>
            <pc:sldMk cId="3264953014" sldId="531"/>
            <ac:spMk id="60" creationId="{836414DE-B2F5-4A5B-8808-DC876A8D1317}"/>
          </ac:spMkLst>
        </pc:spChg>
        <pc:spChg chg="add mod">
          <ac:chgData name="Ragnhild Halvorsrud" userId="917ea340-fd63-490f-a7db-68428d24cf32" providerId="ADAL" clId="{3F26B701-AADC-4668-AAA4-FB7BA2B947B1}" dt="2020-06-19T17:20:47.170" v="16722" actId="790"/>
          <ac:spMkLst>
            <pc:docMk/>
            <pc:sldMk cId="3264953014" sldId="531"/>
            <ac:spMk id="61" creationId="{9B29C3DA-216F-4FFE-8069-63A1E900229E}"/>
          </ac:spMkLst>
        </pc:spChg>
        <pc:spChg chg="add mod">
          <ac:chgData name="Ragnhild Halvorsrud" userId="917ea340-fd63-490f-a7db-68428d24cf32" providerId="ADAL" clId="{3F26B701-AADC-4668-AAA4-FB7BA2B947B1}" dt="2020-06-19T17:20:47.172" v="16723" actId="790"/>
          <ac:spMkLst>
            <pc:docMk/>
            <pc:sldMk cId="3264953014" sldId="531"/>
            <ac:spMk id="62" creationId="{56942E0F-AAC5-4B53-8B7D-3194CBB53D54}"/>
          </ac:spMkLst>
        </pc:spChg>
        <pc:spChg chg="add mod">
          <ac:chgData name="Ragnhild Halvorsrud" userId="917ea340-fd63-490f-a7db-68428d24cf32" providerId="ADAL" clId="{3F26B701-AADC-4668-AAA4-FB7BA2B947B1}" dt="2020-06-19T17:20:47.174" v="16724" actId="790"/>
          <ac:spMkLst>
            <pc:docMk/>
            <pc:sldMk cId="3264953014" sldId="531"/>
            <ac:spMk id="63" creationId="{C56FA4FB-7FC5-495E-BEAE-90FD13D6BE90}"/>
          </ac:spMkLst>
        </pc:spChg>
        <pc:spChg chg="add mod">
          <ac:chgData name="Ragnhild Halvorsrud" userId="917ea340-fd63-490f-a7db-68428d24cf32" providerId="ADAL" clId="{3F26B701-AADC-4668-AAA4-FB7BA2B947B1}" dt="2020-06-19T17:20:47.175" v="16725" actId="790"/>
          <ac:spMkLst>
            <pc:docMk/>
            <pc:sldMk cId="3264953014" sldId="531"/>
            <ac:spMk id="64" creationId="{A51C6B90-7249-4A63-A235-9A073EC8D570}"/>
          </ac:spMkLst>
        </pc:spChg>
        <pc:spChg chg="mod">
          <ac:chgData name="Ragnhild Halvorsrud" userId="917ea340-fd63-490f-a7db-68428d24cf32" providerId="ADAL" clId="{3F26B701-AADC-4668-AAA4-FB7BA2B947B1}" dt="2020-06-19T17:20:47.177" v="16726" actId="790"/>
          <ac:spMkLst>
            <pc:docMk/>
            <pc:sldMk cId="3264953014" sldId="531"/>
            <ac:spMk id="66" creationId="{C14F91D2-02C4-4210-A7BA-08F419AACF6D}"/>
          </ac:spMkLst>
        </pc:spChg>
        <pc:spChg chg="add del mod">
          <ac:chgData name="Ragnhild Halvorsrud" userId="917ea340-fd63-490f-a7db-68428d24cf32" providerId="ADAL" clId="{3F26B701-AADC-4668-AAA4-FB7BA2B947B1}" dt="2020-06-19T10:47:35.137" v="9242" actId="478"/>
          <ac:spMkLst>
            <pc:docMk/>
            <pc:sldMk cId="3264953014" sldId="531"/>
            <ac:spMk id="68" creationId="{FBEDD016-11C3-4BBA-AE58-3FB22D5565D2}"/>
          </ac:spMkLst>
        </pc:spChg>
        <pc:spChg chg="add mod">
          <ac:chgData name="Ragnhild Halvorsrud" userId="917ea340-fd63-490f-a7db-68428d24cf32" providerId="ADAL" clId="{3F26B701-AADC-4668-AAA4-FB7BA2B947B1}" dt="2020-06-19T17:20:47.179" v="16727" actId="790"/>
          <ac:spMkLst>
            <pc:docMk/>
            <pc:sldMk cId="3264953014" sldId="531"/>
            <ac:spMk id="69" creationId="{44FA8A63-31A7-4D88-8673-18401DD77BA7}"/>
          </ac:spMkLst>
        </pc:spChg>
        <pc:spChg chg="add mod">
          <ac:chgData name="Ragnhild Halvorsrud" userId="917ea340-fd63-490f-a7db-68428d24cf32" providerId="ADAL" clId="{3F26B701-AADC-4668-AAA4-FB7BA2B947B1}" dt="2020-06-19T17:20:47.180" v="16728" actId="790"/>
          <ac:spMkLst>
            <pc:docMk/>
            <pc:sldMk cId="3264953014" sldId="531"/>
            <ac:spMk id="70" creationId="{FC757767-5C24-40B4-A667-54049C0AAA57}"/>
          </ac:spMkLst>
        </pc:spChg>
        <pc:grpChg chg="add del mod">
          <ac:chgData name="Ragnhild Halvorsrud" userId="917ea340-fd63-490f-a7db-68428d24cf32" providerId="ADAL" clId="{3F26B701-AADC-4668-AAA4-FB7BA2B947B1}" dt="2020-06-19T10:47:31.116" v="9240"/>
          <ac:grpSpMkLst>
            <pc:docMk/>
            <pc:sldMk cId="3264953014" sldId="531"/>
            <ac:grpSpMk id="21" creationId="{1DA4F682-4B2B-49E4-8F3F-EDF1A117B84B}"/>
          </ac:grpSpMkLst>
        </pc:grpChg>
        <pc:grpChg chg="add del mod">
          <ac:chgData name="Ragnhild Halvorsrud" userId="917ea340-fd63-490f-a7db-68428d24cf32" providerId="ADAL" clId="{3F26B701-AADC-4668-AAA4-FB7BA2B947B1}" dt="2020-06-19T10:47:31.116" v="9240"/>
          <ac:grpSpMkLst>
            <pc:docMk/>
            <pc:sldMk cId="3264953014" sldId="531"/>
            <ac:grpSpMk id="32" creationId="{5AF12F54-0DDA-4478-8D0F-EF56431FC6ED}"/>
          </ac:grpSpMkLst>
        </pc:grpChg>
        <pc:grpChg chg="add mod">
          <ac:chgData name="Ragnhild Halvorsrud" userId="917ea340-fd63-490f-a7db-68428d24cf32" providerId="ADAL" clId="{3F26B701-AADC-4668-AAA4-FB7BA2B947B1}" dt="2020-06-19T10:47:31.147" v="9241"/>
          <ac:grpSpMkLst>
            <pc:docMk/>
            <pc:sldMk cId="3264953014" sldId="531"/>
            <ac:grpSpMk id="54" creationId="{706A75F0-4AD9-4A5E-95E5-32C378A50497}"/>
          </ac:grpSpMkLst>
        </pc:grpChg>
        <pc:grpChg chg="add mod">
          <ac:chgData name="Ragnhild Halvorsrud" userId="917ea340-fd63-490f-a7db-68428d24cf32" providerId="ADAL" clId="{3F26B701-AADC-4668-AAA4-FB7BA2B947B1}" dt="2020-06-19T10:47:31.147" v="9241"/>
          <ac:grpSpMkLst>
            <pc:docMk/>
            <pc:sldMk cId="3264953014" sldId="531"/>
            <ac:grpSpMk id="65" creationId="{A38FD9DB-C270-4DC3-80A8-9D294828459D}"/>
          </ac:grpSpMkLst>
        </pc:grpChg>
        <pc:picChg chg="mod">
          <ac:chgData name="Ragnhild Halvorsrud" userId="917ea340-fd63-490f-a7db-68428d24cf32" providerId="ADAL" clId="{3F26B701-AADC-4668-AAA4-FB7BA2B947B1}" dt="2020-06-19T10:47:26.702" v="9239"/>
          <ac:picMkLst>
            <pc:docMk/>
            <pc:sldMk cId="3264953014" sldId="531"/>
            <ac:picMk id="23" creationId="{74074684-27C2-4F16-8D15-F2AC100AEBEB}"/>
          </ac:picMkLst>
        </pc:picChg>
        <pc:picChg chg="mod">
          <ac:chgData name="Ragnhild Halvorsrud" userId="917ea340-fd63-490f-a7db-68428d24cf32" providerId="ADAL" clId="{3F26B701-AADC-4668-AAA4-FB7BA2B947B1}" dt="2020-06-19T10:47:26.702" v="9239"/>
          <ac:picMkLst>
            <pc:docMk/>
            <pc:sldMk cId="3264953014" sldId="531"/>
            <ac:picMk id="34" creationId="{5B0D504A-8A62-4DD7-BC7A-72E2AE27FFBA}"/>
          </ac:picMkLst>
        </pc:picChg>
        <pc:picChg chg="mod">
          <ac:chgData name="Ragnhild Halvorsrud" userId="917ea340-fd63-490f-a7db-68428d24cf32" providerId="ADAL" clId="{3F26B701-AADC-4668-AAA4-FB7BA2B947B1}" dt="2020-06-19T10:47:31.147" v="9241"/>
          <ac:picMkLst>
            <pc:docMk/>
            <pc:sldMk cId="3264953014" sldId="531"/>
            <ac:picMk id="56" creationId="{F076D99D-0710-44F0-942C-17F89F005F49}"/>
          </ac:picMkLst>
        </pc:picChg>
        <pc:picChg chg="mod">
          <ac:chgData name="Ragnhild Halvorsrud" userId="917ea340-fd63-490f-a7db-68428d24cf32" providerId="ADAL" clId="{3F26B701-AADC-4668-AAA4-FB7BA2B947B1}" dt="2020-06-19T10:47:31.147" v="9241"/>
          <ac:picMkLst>
            <pc:docMk/>
            <pc:sldMk cId="3264953014" sldId="531"/>
            <ac:picMk id="67" creationId="{B39A5F78-DB0F-4EB2-A383-372534A3B5B3}"/>
          </ac:picMkLst>
        </pc:picChg>
      </pc:sldChg>
      <pc:sldChg chg="addSp delSp modSp new mod modNotes">
        <pc:chgData name="Ragnhild Halvorsrud" userId="917ea340-fd63-490f-a7db-68428d24cf32" providerId="ADAL" clId="{3F26B701-AADC-4668-AAA4-FB7BA2B947B1}" dt="2020-06-19T17:20:47.230" v="16748" actId="790"/>
        <pc:sldMkLst>
          <pc:docMk/>
          <pc:sldMk cId="2470958518" sldId="532"/>
        </pc:sldMkLst>
        <pc:spChg chg="mod">
          <ac:chgData name="Ragnhild Halvorsrud" userId="917ea340-fd63-490f-a7db-68428d24cf32" providerId="ADAL" clId="{3F26B701-AADC-4668-AAA4-FB7BA2B947B1}" dt="2020-06-19T17:20:47.224" v="16745" actId="790"/>
          <ac:spMkLst>
            <pc:docMk/>
            <pc:sldMk cId="2470958518" sldId="532"/>
            <ac:spMk id="2" creationId="{0F17FD09-2B7D-4DD1-A2EA-F0C8291330F9}"/>
          </ac:spMkLst>
        </pc:spChg>
        <pc:spChg chg="del mod">
          <ac:chgData name="Ragnhild Halvorsrud" userId="917ea340-fd63-490f-a7db-68428d24cf32" providerId="ADAL" clId="{3F26B701-AADC-4668-AAA4-FB7BA2B947B1}" dt="2020-06-19T11:45:44.679" v="9435"/>
          <ac:spMkLst>
            <pc:docMk/>
            <pc:sldMk cId="2470958518" sldId="532"/>
            <ac:spMk id="3" creationId="{B06BB6BC-CDEE-4CD2-895C-01D64B90B73D}"/>
          </ac:spMkLst>
        </pc:spChg>
        <pc:spChg chg="add del mod">
          <ac:chgData name="Ragnhild Halvorsrud" userId="917ea340-fd63-490f-a7db-68428d24cf32" providerId="ADAL" clId="{3F26B701-AADC-4668-AAA4-FB7BA2B947B1}" dt="2020-06-19T11:45:44.679" v="9435"/>
          <ac:spMkLst>
            <pc:docMk/>
            <pc:sldMk cId="2470958518" sldId="532"/>
            <ac:spMk id="4" creationId="{2485B6E8-B02E-4865-927F-D672E3FE58C8}"/>
          </ac:spMkLst>
        </pc:spChg>
        <pc:spChg chg="add del mod">
          <ac:chgData name="Ragnhild Halvorsrud" userId="917ea340-fd63-490f-a7db-68428d24cf32" providerId="ADAL" clId="{3F26B701-AADC-4668-AAA4-FB7BA2B947B1}" dt="2020-06-19T17:20:47.226" v="16746" actId="790"/>
          <ac:spMkLst>
            <pc:docMk/>
            <pc:sldMk cId="2470958518" sldId="532"/>
            <ac:spMk id="5" creationId="{31066B05-F383-49EB-889F-102FCF3B73D1}"/>
          </ac:spMkLst>
        </pc:spChg>
        <pc:spChg chg="add del mod">
          <ac:chgData name="Ragnhild Halvorsrud" userId="917ea340-fd63-490f-a7db-68428d24cf32" providerId="ADAL" clId="{3F26B701-AADC-4668-AAA4-FB7BA2B947B1}" dt="2020-06-19T14:44:24.235" v="10885"/>
          <ac:spMkLst>
            <pc:docMk/>
            <pc:sldMk cId="2470958518" sldId="532"/>
            <ac:spMk id="6" creationId="{86CF322A-E8B5-443A-A548-A6C0137F29F2}"/>
          </ac:spMkLst>
        </pc:spChg>
        <pc:spChg chg="add del mod">
          <ac:chgData name="Ragnhild Halvorsrud" userId="917ea340-fd63-490f-a7db-68428d24cf32" providerId="ADAL" clId="{3F26B701-AADC-4668-AAA4-FB7BA2B947B1}" dt="2020-06-19T14:44:24.235" v="10885"/>
          <ac:spMkLst>
            <pc:docMk/>
            <pc:sldMk cId="2470958518" sldId="532"/>
            <ac:spMk id="7" creationId="{AFE6F383-02D3-4A17-9C7B-F324FD27A7F7}"/>
          </ac:spMkLst>
        </pc:spChg>
      </pc:sldChg>
      <pc:sldChg chg="modSp add del mod modNotes">
        <pc:chgData name="Ragnhild Halvorsrud" userId="917ea340-fd63-490f-a7db-68428d24cf32" providerId="ADAL" clId="{3F26B701-AADC-4668-AAA4-FB7BA2B947B1}" dt="2020-06-19T11:49:24.441" v="9468" actId="47"/>
        <pc:sldMkLst>
          <pc:docMk/>
          <pc:sldMk cId="36926239" sldId="533"/>
        </pc:sldMkLst>
        <pc:spChg chg="mod">
          <ac:chgData name="Ragnhild Halvorsrud" userId="917ea340-fd63-490f-a7db-68428d24cf32" providerId="ADAL" clId="{3F26B701-AADC-4668-AAA4-FB7BA2B947B1}" dt="2020-06-19T11:47:17.614" v="9455" actId="20577"/>
          <ac:spMkLst>
            <pc:docMk/>
            <pc:sldMk cId="36926239" sldId="533"/>
            <ac:spMk id="2" creationId="{00000000-0000-0000-0000-000000000000}"/>
          </ac:spMkLst>
        </pc:spChg>
        <pc:spChg chg="mod">
          <ac:chgData name="Ragnhild Halvorsrud" userId="917ea340-fd63-490f-a7db-68428d24cf32" providerId="ADAL" clId="{3F26B701-AADC-4668-AAA4-FB7BA2B947B1}" dt="2020-06-19T11:47:11.949" v="9443" actId="790"/>
          <ac:spMkLst>
            <pc:docMk/>
            <pc:sldMk cId="36926239" sldId="533"/>
            <ac:spMk id="4" creationId="{00000000-0000-0000-0000-000000000000}"/>
          </ac:spMkLst>
        </pc:spChg>
        <pc:spChg chg="mod">
          <ac:chgData name="Ragnhild Halvorsrud" userId="917ea340-fd63-490f-a7db-68428d24cf32" providerId="ADAL" clId="{3F26B701-AADC-4668-AAA4-FB7BA2B947B1}" dt="2020-06-19T11:47:11.946" v="9441" actId="790"/>
          <ac:spMkLst>
            <pc:docMk/>
            <pc:sldMk cId="36926239" sldId="533"/>
            <ac:spMk id="12" creationId="{00000000-0000-0000-0000-000000000000}"/>
          </ac:spMkLst>
        </pc:spChg>
        <pc:spChg chg="mod">
          <ac:chgData name="Ragnhild Halvorsrud" userId="917ea340-fd63-490f-a7db-68428d24cf32" providerId="ADAL" clId="{3F26B701-AADC-4668-AAA4-FB7BA2B947B1}" dt="2020-06-19T11:47:11.948" v="9442" actId="790"/>
          <ac:spMkLst>
            <pc:docMk/>
            <pc:sldMk cId="36926239" sldId="533"/>
            <ac:spMk id="14" creationId="{00000000-0000-0000-0000-000000000000}"/>
          </ac:spMkLst>
        </pc:spChg>
        <pc:spChg chg="mod">
          <ac:chgData name="Ragnhild Halvorsrud" userId="917ea340-fd63-490f-a7db-68428d24cf32" providerId="ADAL" clId="{3F26B701-AADC-4668-AAA4-FB7BA2B947B1}" dt="2020-06-19T11:47:11.953" v="9445" actId="790"/>
          <ac:spMkLst>
            <pc:docMk/>
            <pc:sldMk cId="36926239" sldId="533"/>
            <ac:spMk id="17" creationId="{00000000-0000-0000-0000-000000000000}"/>
          </ac:spMkLst>
        </pc:spChg>
        <pc:spChg chg="mod">
          <ac:chgData name="Ragnhild Halvorsrud" userId="917ea340-fd63-490f-a7db-68428d24cf32" providerId="ADAL" clId="{3F26B701-AADC-4668-AAA4-FB7BA2B947B1}" dt="2020-06-19T11:47:11.955" v="9446" actId="790"/>
          <ac:spMkLst>
            <pc:docMk/>
            <pc:sldMk cId="36926239" sldId="533"/>
            <ac:spMk id="18" creationId="{00000000-0000-0000-0000-000000000000}"/>
          </ac:spMkLst>
        </pc:spChg>
        <pc:spChg chg="mod">
          <ac:chgData name="Ragnhild Halvorsrud" userId="917ea340-fd63-490f-a7db-68428d24cf32" providerId="ADAL" clId="{3F26B701-AADC-4668-AAA4-FB7BA2B947B1}" dt="2020-06-19T11:47:11.957" v="9447" actId="790"/>
          <ac:spMkLst>
            <pc:docMk/>
            <pc:sldMk cId="36926239" sldId="533"/>
            <ac:spMk id="22" creationId="{00000000-0000-0000-0000-000000000000}"/>
          </ac:spMkLst>
        </pc:spChg>
        <pc:spChg chg="mod">
          <ac:chgData name="Ragnhild Halvorsrud" userId="917ea340-fd63-490f-a7db-68428d24cf32" providerId="ADAL" clId="{3F26B701-AADC-4668-AAA4-FB7BA2B947B1}" dt="2020-06-19T11:47:11.951" v="9444" actId="790"/>
          <ac:spMkLst>
            <pc:docMk/>
            <pc:sldMk cId="36926239" sldId="533"/>
            <ac:spMk id="40" creationId="{00000000-0000-0000-0000-000000000000}"/>
          </ac:spMkLst>
        </pc:spChg>
      </pc:sldChg>
      <pc:sldChg chg="modSp add del mod modNotes">
        <pc:chgData name="Ragnhild Halvorsrud" userId="917ea340-fd63-490f-a7db-68428d24cf32" providerId="ADAL" clId="{3F26B701-AADC-4668-AAA4-FB7BA2B947B1}" dt="2020-06-19T12:22:47.092" v="10469" actId="47"/>
        <pc:sldMkLst>
          <pc:docMk/>
          <pc:sldMk cId="565360341" sldId="810"/>
        </pc:sldMkLst>
        <pc:spChg chg="mod">
          <ac:chgData name="Ragnhild Halvorsrud" userId="917ea340-fd63-490f-a7db-68428d24cf32" providerId="ADAL" clId="{3F26B701-AADC-4668-AAA4-FB7BA2B947B1}" dt="2020-06-19T12:22:40.505" v="10353" actId="790"/>
          <ac:spMkLst>
            <pc:docMk/>
            <pc:sldMk cId="565360341" sldId="810"/>
            <ac:spMk id="2" creationId="{21108986-DE8A-4CFF-8FF9-2ADB6AB331FF}"/>
          </ac:spMkLst>
        </pc:spChg>
        <pc:spChg chg="mod">
          <ac:chgData name="Ragnhild Halvorsrud" userId="917ea340-fd63-490f-a7db-68428d24cf32" providerId="ADAL" clId="{3F26B701-AADC-4668-AAA4-FB7BA2B947B1}" dt="2020-06-19T12:22:40.508" v="10354" actId="790"/>
          <ac:spMkLst>
            <pc:docMk/>
            <pc:sldMk cId="565360341" sldId="810"/>
            <ac:spMk id="3" creationId="{415A6433-3FCD-4956-BD88-7D56F10752D6}"/>
          </ac:spMkLst>
        </pc:spChg>
        <pc:spChg chg="mod">
          <ac:chgData name="Ragnhild Halvorsrud" userId="917ea340-fd63-490f-a7db-68428d24cf32" providerId="ADAL" clId="{3F26B701-AADC-4668-AAA4-FB7BA2B947B1}" dt="2020-06-19T12:22:40.517" v="10355" actId="790"/>
          <ac:spMkLst>
            <pc:docMk/>
            <pc:sldMk cId="565360341" sldId="810"/>
            <ac:spMk id="144" creationId="{E456BE98-C859-4F0B-AD15-DF225014DB55}"/>
          </ac:spMkLst>
        </pc:spChg>
        <pc:spChg chg="mod">
          <ac:chgData name="Ragnhild Halvorsrud" userId="917ea340-fd63-490f-a7db-68428d24cf32" providerId="ADAL" clId="{3F26B701-AADC-4668-AAA4-FB7BA2B947B1}" dt="2020-06-19T12:22:40.518" v="10356" actId="790"/>
          <ac:spMkLst>
            <pc:docMk/>
            <pc:sldMk cId="565360341" sldId="810"/>
            <ac:spMk id="145" creationId="{4B3BCFC1-59C1-40DA-844C-F3085174D8A3}"/>
          </ac:spMkLst>
        </pc:spChg>
        <pc:spChg chg="mod">
          <ac:chgData name="Ragnhild Halvorsrud" userId="917ea340-fd63-490f-a7db-68428d24cf32" providerId="ADAL" clId="{3F26B701-AADC-4668-AAA4-FB7BA2B947B1}" dt="2020-06-19T12:22:40.519" v="10357" actId="790"/>
          <ac:spMkLst>
            <pc:docMk/>
            <pc:sldMk cId="565360341" sldId="810"/>
            <ac:spMk id="146" creationId="{42028E6C-9D32-4BA1-81A7-14D4C43FBE94}"/>
          </ac:spMkLst>
        </pc:spChg>
        <pc:spChg chg="mod">
          <ac:chgData name="Ragnhild Halvorsrud" userId="917ea340-fd63-490f-a7db-68428d24cf32" providerId="ADAL" clId="{3F26B701-AADC-4668-AAA4-FB7BA2B947B1}" dt="2020-06-19T12:22:40.522" v="10358" actId="790"/>
          <ac:spMkLst>
            <pc:docMk/>
            <pc:sldMk cId="565360341" sldId="810"/>
            <ac:spMk id="147" creationId="{EC53F678-F34D-4C51-BDB8-483CBC7C6B4A}"/>
          </ac:spMkLst>
        </pc:spChg>
        <pc:spChg chg="mod">
          <ac:chgData name="Ragnhild Halvorsrud" userId="917ea340-fd63-490f-a7db-68428d24cf32" providerId="ADAL" clId="{3F26B701-AADC-4668-AAA4-FB7BA2B947B1}" dt="2020-06-19T12:22:40.525" v="10359" actId="790"/>
          <ac:spMkLst>
            <pc:docMk/>
            <pc:sldMk cId="565360341" sldId="810"/>
            <ac:spMk id="148" creationId="{D385B5D9-8731-41DE-9AC5-36359EDEE479}"/>
          </ac:spMkLst>
        </pc:spChg>
        <pc:spChg chg="mod">
          <ac:chgData name="Ragnhild Halvorsrud" userId="917ea340-fd63-490f-a7db-68428d24cf32" providerId="ADAL" clId="{3F26B701-AADC-4668-AAA4-FB7BA2B947B1}" dt="2020-06-19T12:22:40.527" v="10360" actId="790"/>
          <ac:spMkLst>
            <pc:docMk/>
            <pc:sldMk cId="565360341" sldId="810"/>
            <ac:spMk id="149" creationId="{6DA0129A-C430-423F-A1F1-7CBE9611F69C}"/>
          </ac:spMkLst>
        </pc:spChg>
        <pc:spChg chg="mod">
          <ac:chgData name="Ragnhild Halvorsrud" userId="917ea340-fd63-490f-a7db-68428d24cf32" providerId="ADAL" clId="{3F26B701-AADC-4668-AAA4-FB7BA2B947B1}" dt="2020-06-19T12:22:40.529" v="10361" actId="790"/>
          <ac:spMkLst>
            <pc:docMk/>
            <pc:sldMk cId="565360341" sldId="810"/>
            <ac:spMk id="150" creationId="{D13ECD67-2B6B-4D97-9F1B-85968F1D6F59}"/>
          </ac:spMkLst>
        </pc:spChg>
        <pc:spChg chg="mod">
          <ac:chgData name="Ragnhild Halvorsrud" userId="917ea340-fd63-490f-a7db-68428d24cf32" providerId="ADAL" clId="{3F26B701-AADC-4668-AAA4-FB7BA2B947B1}" dt="2020-06-19T12:22:40.530" v="10362" actId="790"/>
          <ac:spMkLst>
            <pc:docMk/>
            <pc:sldMk cId="565360341" sldId="810"/>
            <ac:spMk id="151" creationId="{E603C64E-341A-40AF-BE3E-EF65F6546896}"/>
          </ac:spMkLst>
        </pc:spChg>
        <pc:spChg chg="mod">
          <ac:chgData name="Ragnhild Halvorsrud" userId="917ea340-fd63-490f-a7db-68428d24cf32" providerId="ADAL" clId="{3F26B701-AADC-4668-AAA4-FB7BA2B947B1}" dt="2020-06-19T12:22:40.532" v="10363" actId="790"/>
          <ac:spMkLst>
            <pc:docMk/>
            <pc:sldMk cId="565360341" sldId="810"/>
            <ac:spMk id="157" creationId="{1D41EBA2-B9F1-455B-9E1A-6562992AB970}"/>
          </ac:spMkLst>
        </pc:spChg>
        <pc:spChg chg="mod">
          <ac:chgData name="Ragnhild Halvorsrud" userId="917ea340-fd63-490f-a7db-68428d24cf32" providerId="ADAL" clId="{3F26B701-AADC-4668-AAA4-FB7BA2B947B1}" dt="2020-06-19T12:22:40.534" v="10364" actId="790"/>
          <ac:spMkLst>
            <pc:docMk/>
            <pc:sldMk cId="565360341" sldId="810"/>
            <ac:spMk id="158" creationId="{F2CDBCCA-0F49-4C47-8FC9-4725EF0ED243}"/>
          </ac:spMkLst>
        </pc:spChg>
      </pc:sldChg>
      <pc:sldChg chg="addSp delSp modSp add mod modAnim modNotes">
        <pc:chgData name="Ragnhild Halvorsrud" userId="917ea340-fd63-490f-a7db-68428d24cf32" providerId="ADAL" clId="{3F26B701-AADC-4668-AAA4-FB7BA2B947B1}" dt="2020-06-19T17:20:47.540" v="16917" actId="790"/>
        <pc:sldMkLst>
          <pc:docMk/>
          <pc:sldMk cId="1892352166" sldId="811"/>
        </pc:sldMkLst>
        <pc:spChg chg="mod">
          <ac:chgData name="Ragnhild Halvorsrud" userId="917ea340-fd63-490f-a7db-68428d24cf32" providerId="ADAL" clId="{3F26B701-AADC-4668-AAA4-FB7BA2B947B1}" dt="2020-06-19T17:20:47.451" v="16867" actId="790"/>
          <ac:spMkLst>
            <pc:docMk/>
            <pc:sldMk cId="1892352166" sldId="811"/>
            <ac:spMk id="2" creationId="{58B898AA-897D-4C24-AD8F-DB526C7D7A57}"/>
          </ac:spMkLst>
        </pc:spChg>
        <pc:spChg chg="mod">
          <ac:chgData name="Ragnhild Halvorsrud" userId="917ea340-fd63-490f-a7db-68428d24cf32" providerId="ADAL" clId="{3F26B701-AADC-4668-AAA4-FB7BA2B947B1}" dt="2020-06-19T17:20:47.452" v="16868" actId="790"/>
          <ac:spMkLst>
            <pc:docMk/>
            <pc:sldMk cId="1892352166" sldId="811"/>
            <ac:spMk id="3" creationId="{1E0A6ECA-B22B-46B5-B083-9BAF75FBE406}"/>
          </ac:spMkLst>
        </pc:spChg>
        <pc:spChg chg="mod">
          <ac:chgData name="Ragnhild Halvorsrud" userId="917ea340-fd63-490f-a7db-68428d24cf32" providerId="ADAL" clId="{3F26B701-AADC-4668-AAA4-FB7BA2B947B1}" dt="2020-06-19T17:20:47.454" v="16869" actId="790"/>
          <ac:spMkLst>
            <pc:docMk/>
            <pc:sldMk cId="1892352166" sldId="811"/>
            <ac:spMk id="4" creationId="{3B939870-DEC1-4F64-9B4F-A4D741166FA7}"/>
          </ac:spMkLst>
        </pc:spChg>
        <pc:spChg chg="mod">
          <ac:chgData name="Ragnhild Halvorsrud" userId="917ea340-fd63-490f-a7db-68428d24cf32" providerId="ADAL" clId="{3F26B701-AADC-4668-AAA4-FB7BA2B947B1}" dt="2020-06-19T17:20:47.456" v="16870" actId="790"/>
          <ac:spMkLst>
            <pc:docMk/>
            <pc:sldMk cId="1892352166" sldId="811"/>
            <ac:spMk id="5" creationId="{B8126E96-D583-4C49-A520-7986C4960C07}"/>
          </ac:spMkLst>
        </pc:spChg>
        <pc:spChg chg="mod">
          <ac:chgData name="Ragnhild Halvorsrud" userId="917ea340-fd63-490f-a7db-68428d24cf32" providerId="ADAL" clId="{3F26B701-AADC-4668-AAA4-FB7BA2B947B1}" dt="2020-06-19T17:20:47.458" v="16871" actId="790"/>
          <ac:spMkLst>
            <pc:docMk/>
            <pc:sldMk cId="1892352166" sldId="811"/>
            <ac:spMk id="6" creationId="{93E5B79B-3097-45F1-822F-D11808FF759F}"/>
          </ac:spMkLst>
        </pc:spChg>
        <pc:spChg chg="mod">
          <ac:chgData name="Ragnhild Halvorsrud" userId="917ea340-fd63-490f-a7db-68428d24cf32" providerId="ADAL" clId="{3F26B701-AADC-4668-AAA4-FB7BA2B947B1}" dt="2020-06-19T17:20:47.459" v="16872" actId="790"/>
          <ac:spMkLst>
            <pc:docMk/>
            <pc:sldMk cId="1892352166" sldId="811"/>
            <ac:spMk id="7" creationId="{2DA20714-72A6-4468-97AF-4DD478746894}"/>
          </ac:spMkLst>
        </pc:spChg>
        <pc:spChg chg="mod">
          <ac:chgData name="Ragnhild Halvorsrud" userId="917ea340-fd63-490f-a7db-68428d24cf32" providerId="ADAL" clId="{3F26B701-AADC-4668-AAA4-FB7BA2B947B1}" dt="2020-06-19T17:20:47.461" v="16873" actId="790"/>
          <ac:spMkLst>
            <pc:docMk/>
            <pc:sldMk cId="1892352166" sldId="811"/>
            <ac:spMk id="8" creationId="{2FFF76D5-5969-478D-9F54-42F2AF849D20}"/>
          </ac:spMkLst>
        </pc:spChg>
        <pc:spChg chg="mod">
          <ac:chgData name="Ragnhild Halvorsrud" userId="917ea340-fd63-490f-a7db-68428d24cf32" providerId="ADAL" clId="{3F26B701-AADC-4668-AAA4-FB7BA2B947B1}" dt="2020-06-19T17:20:47.462" v="16874" actId="790"/>
          <ac:spMkLst>
            <pc:docMk/>
            <pc:sldMk cId="1892352166" sldId="811"/>
            <ac:spMk id="9" creationId="{EEFB04E6-C2C2-4C7C-B345-174A1244BFC5}"/>
          </ac:spMkLst>
        </pc:spChg>
        <pc:spChg chg="mod">
          <ac:chgData name="Ragnhild Halvorsrud" userId="917ea340-fd63-490f-a7db-68428d24cf32" providerId="ADAL" clId="{3F26B701-AADC-4668-AAA4-FB7BA2B947B1}" dt="2020-06-19T17:20:47.464" v="16875" actId="790"/>
          <ac:spMkLst>
            <pc:docMk/>
            <pc:sldMk cId="1892352166" sldId="811"/>
            <ac:spMk id="10" creationId="{337949F9-BE7C-4EE2-B28E-7C418D19C172}"/>
          </ac:spMkLst>
        </pc:spChg>
        <pc:spChg chg="mod">
          <ac:chgData name="Ragnhild Halvorsrud" userId="917ea340-fd63-490f-a7db-68428d24cf32" providerId="ADAL" clId="{3F26B701-AADC-4668-AAA4-FB7BA2B947B1}" dt="2020-06-19T17:20:47.466" v="16876" actId="790"/>
          <ac:spMkLst>
            <pc:docMk/>
            <pc:sldMk cId="1892352166" sldId="811"/>
            <ac:spMk id="11" creationId="{9299D061-65B8-40F8-95E0-20E30B219D0F}"/>
          </ac:spMkLst>
        </pc:spChg>
        <pc:spChg chg="mod">
          <ac:chgData name="Ragnhild Halvorsrud" userId="917ea340-fd63-490f-a7db-68428d24cf32" providerId="ADAL" clId="{3F26B701-AADC-4668-AAA4-FB7BA2B947B1}" dt="2020-06-19T17:20:47.467" v="16877" actId="790"/>
          <ac:spMkLst>
            <pc:docMk/>
            <pc:sldMk cId="1892352166" sldId="811"/>
            <ac:spMk id="12" creationId="{8B8EEE89-91A9-4185-9EEA-A889D71C5DC1}"/>
          </ac:spMkLst>
        </pc:spChg>
        <pc:spChg chg="mod">
          <ac:chgData name="Ragnhild Halvorsrud" userId="917ea340-fd63-490f-a7db-68428d24cf32" providerId="ADAL" clId="{3F26B701-AADC-4668-AAA4-FB7BA2B947B1}" dt="2020-06-19T17:20:47.469" v="16878" actId="790"/>
          <ac:spMkLst>
            <pc:docMk/>
            <pc:sldMk cId="1892352166" sldId="811"/>
            <ac:spMk id="13" creationId="{CB70E779-B0F4-4D85-8F2E-3EF4E9A085B9}"/>
          </ac:spMkLst>
        </pc:spChg>
        <pc:spChg chg="mod">
          <ac:chgData name="Ragnhild Halvorsrud" userId="917ea340-fd63-490f-a7db-68428d24cf32" providerId="ADAL" clId="{3F26B701-AADC-4668-AAA4-FB7BA2B947B1}" dt="2020-06-19T17:20:47.471" v="16879" actId="790"/>
          <ac:spMkLst>
            <pc:docMk/>
            <pc:sldMk cId="1892352166" sldId="811"/>
            <ac:spMk id="19" creationId="{03778D43-844C-4F2C-90F0-7D988DDD5CB8}"/>
          </ac:spMkLst>
        </pc:spChg>
        <pc:spChg chg="mod">
          <ac:chgData name="Ragnhild Halvorsrud" userId="917ea340-fd63-490f-a7db-68428d24cf32" providerId="ADAL" clId="{3F26B701-AADC-4668-AAA4-FB7BA2B947B1}" dt="2020-06-19T17:20:47.473" v="16880" actId="790"/>
          <ac:spMkLst>
            <pc:docMk/>
            <pc:sldMk cId="1892352166" sldId="811"/>
            <ac:spMk id="20" creationId="{D0505C5B-91FB-4145-A198-41506C3999C2}"/>
          </ac:spMkLst>
        </pc:spChg>
        <pc:spChg chg="mod">
          <ac:chgData name="Ragnhild Halvorsrud" userId="917ea340-fd63-490f-a7db-68428d24cf32" providerId="ADAL" clId="{3F26B701-AADC-4668-AAA4-FB7BA2B947B1}" dt="2020-06-19T17:20:47.474" v="16881" actId="790"/>
          <ac:spMkLst>
            <pc:docMk/>
            <pc:sldMk cId="1892352166" sldId="811"/>
            <ac:spMk id="26" creationId="{36D059BE-C6FA-40EF-A5E1-DD0E5C626395}"/>
          </ac:spMkLst>
        </pc:spChg>
        <pc:spChg chg="mod">
          <ac:chgData name="Ragnhild Halvorsrud" userId="917ea340-fd63-490f-a7db-68428d24cf32" providerId="ADAL" clId="{3F26B701-AADC-4668-AAA4-FB7BA2B947B1}" dt="2020-06-19T17:20:47.476" v="16882" actId="790"/>
          <ac:spMkLst>
            <pc:docMk/>
            <pc:sldMk cId="1892352166" sldId="811"/>
            <ac:spMk id="27" creationId="{90664AC4-B9F4-4AF4-82CF-832AE85C87EA}"/>
          </ac:spMkLst>
        </pc:spChg>
        <pc:spChg chg="mod">
          <ac:chgData name="Ragnhild Halvorsrud" userId="917ea340-fd63-490f-a7db-68428d24cf32" providerId="ADAL" clId="{3F26B701-AADC-4668-AAA4-FB7BA2B947B1}" dt="2020-06-19T17:20:47.478" v="16883" actId="790"/>
          <ac:spMkLst>
            <pc:docMk/>
            <pc:sldMk cId="1892352166" sldId="811"/>
            <ac:spMk id="28" creationId="{11D1CD41-CFD0-421A-9C3A-159CADFC6D89}"/>
          </ac:spMkLst>
        </pc:spChg>
        <pc:spChg chg="mod">
          <ac:chgData name="Ragnhild Halvorsrud" userId="917ea340-fd63-490f-a7db-68428d24cf32" providerId="ADAL" clId="{3F26B701-AADC-4668-AAA4-FB7BA2B947B1}" dt="2020-06-19T17:20:47.479" v="16884" actId="790"/>
          <ac:spMkLst>
            <pc:docMk/>
            <pc:sldMk cId="1892352166" sldId="811"/>
            <ac:spMk id="32" creationId="{AA72D5EE-DCDD-4F0B-B96A-443BD932573A}"/>
          </ac:spMkLst>
        </pc:spChg>
        <pc:spChg chg="mod">
          <ac:chgData name="Ragnhild Halvorsrud" userId="917ea340-fd63-490f-a7db-68428d24cf32" providerId="ADAL" clId="{3F26B701-AADC-4668-AAA4-FB7BA2B947B1}" dt="2020-06-19T17:20:47.481" v="16885" actId="790"/>
          <ac:spMkLst>
            <pc:docMk/>
            <pc:sldMk cId="1892352166" sldId="811"/>
            <ac:spMk id="33" creationId="{6A5B6DE9-4270-469C-B399-9069FD84D25D}"/>
          </ac:spMkLst>
        </pc:spChg>
        <pc:spChg chg="mod">
          <ac:chgData name="Ragnhild Halvorsrud" userId="917ea340-fd63-490f-a7db-68428d24cf32" providerId="ADAL" clId="{3F26B701-AADC-4668-AAA4-FB7BA2B947B1}" dt="2020-06-19T17:20:47.482" v="16886" actId="790"/>
          <ac:spMkLst>
            <pc:docMk/>
            <pc:sldMk cId="1892352166" sldId="811"/>
            <ac:spMk id="34" creationId="{55074A4D-B5E3-474C-B4C6-83A19747C5C4}"/>
          </ac:spMkLst>
        </pc:spChg>
        <pc:spChg chg="mod">
          <ac:chgData name="Ragnhild Halvorsrud" userId="917ea340-fd63-490f-a7db-68428d24cf32" providerId="ADAL" clId="{3F26B701-AADC-4668-AAA4-FB7BA2B947B1}" dt="2020-06-19T17:20:47.484" v="16887" actId="790"/>
          <ac:spMkLst>
            <pc:docMk/>
            <pc:sldMk cId="1892352166" sldId="811"/>
            <ac:spMk id="35" creationId="{4721178C-0DB8-4035-BA1B-F0BF2F2AB653}"/>
          </ac:spMkLst>
        </pc:spChg>
        <pc:spChg chg="mod">
          <ac:chgData name="Ragnhild Halvorsrud" userId="917ea340-fd63-490f-a7db-68428d24cf32" providerId="ADAL" clId="{3F26B701-AADC-4668-AAA4-FB7BA2B947B1}" dt="2020-06-19T17:20:47.485" v="16888" actId="790"/>
          <ac:spMkLst>
            <pc:docMk/>
            <pc:sldMk cId="1892352166" sldId="811"/>
            <ac:spMk id="36" creationId="{CE772CE2-561B-40F7-ADB9-C5858E3BA4E5}"/>
          </ac:spMkLst>
        </pc:spChg>
        <pc:spChg chg="mod">
          <ac:chgData name="Ragnhild Halvorsrud" userId="917ea340-fd63-490f-a7db-68428d24cf32" providerId="ADAL" clId="{3F26B701-AADC-4668-AAA4-FB7BA2B947B1}" dt="2020-06-19T17:20:47.487" v="16889" actId="790"/>
          <ac:spMkLst>
            <pc:docMk/>
            <pc:sldMk cId="1892352166" sldId="811"/>
            <ac:spMk id="37" creationId="{78EDEBC2-A5E7-493C-AF92-D92531EE73E3}"/>
          </ac:spMkLst>
        </pc:spChg>
        <pc:spChg chg="mod">
          <ac:chgData name="Ragnhild Halvorsrud" userId="917ea340-fd63-490f-a7db-68428d24cf32" providerId="ADAL" clId="{3F26B701-AADC-4668-AAA4-FB7BA2B947B1}" dt="2020-06-19T17:20:47.489" v="16890" actId="790"/>
          <ac:spMkLst>
            <pc:docMk/>
            <pc:sldMk cId="1892352166" sldId="811"/>
            <ac:spMk id="38" creationId="{7C9709C5-CDB1-42A5-BDF7-0722051BEF6F}"/>
          </ac:spMkLst>
        </pc:spChg>
        <pc:spChg chg="mod">
          <ac:chgData name="Ragnhild Halvorsrud" userId="917ea340-fd63-490f-a7db-68428d24cf32" providerId="ADAL" clId="{3F26B701-AADC-4668-AAA4-FB7BA2B947B1}" dt="2020-06-19T17:20:47.490" v="16891" actId="790"/>
          <ac:spMkLst>
            <pc:docMk/>
            <pc:sldMk cId="1892352166" sldId="811"/>
            <ac:spMk id="53" creationId="{E8C803E8-B928-4ACC-A8D2-84557B6D0BEB}"/>
          </ac:spMkLst>
        </pc:spChg>
        <pc:spChg chg="mod">
          <ac:chgData name="Ragnhild Halvorsrud" userId="917ea340-fd63-490f-a7db-68428d24cf32" providerId="ADAL" clId="{3F26B701-AADC-4668-AAA4-FB7BA2B947B1}" dt="2020-06-19T17:20:47.492" v="16892" actId="790"/>
          <ac:spMkLst>
            <pc:docMk/>
            <pc:sldMk cId="1892352166" sldId="811"/>
            <ac:spMk id="54" creationId="{451E4E6D-48ED-40AB-8CA8-FCD4B2381219}"/>
          </ac:spMkLst>
        </pc:spChg>
        <pc:spChg chg="mod">
          <ac:chgData name="Ragnhild Halvorsrud" userId="917ea340-fd63-490f-a7db-68428d24cf32" providerId="ADAL" clId="{3F26B701-AADC-4668-AAA4-FB7BA2B947B1}" dt="2020-06-19T17:20:47.494" v="16893" actId="790"/>
          <ac:spMkLst>
            <pc:docMk/>
            <pc:sldMk cId="1892352166" sldId="811"/>
            <ac:spMk id="55" creationId="{32347451-1EDB-4671-8975-51AC113BEDC8}"/>
          </ac:spMkLst>
        </pc:spChg>
        <pc:spChg chg="mod">
          <ac:chgData name="Ragnhild Halvorsrud" userId="917ea340-fd63-490f-a7db-68428d24cf32" providerId="ADAL" clId="{3F26B701-AADC-4668-AAA4-FB7BA2B947B1}" dt="2020-06-19T17:20:47.496" v="16894" actId="790"/>
          <ac:spMkLst>
            <pc:docMk/>
            <pc:sldMk cId="1892352166" sldId="811"/>
            <ac:spMk id="56" creationId="{D6E13B00-7EFE-4B9A-AB76-4F9C625FCF17}"/>
          </ac:spMkLst>
        </pc:spChg>
        <pc:spChg chg="mod">
          <ac:chgData name="Ragnhild Halvorsrud" userId="917ea340-fd63-490f-a7db-68428d24cf32" providerId="ADAL" clId="{3F26B701-AADC-4668-AAA4-FB7BA2B947B1}" dt="2020-06-19T17:20:47.497" v="16895" actId="790"/>
          <ac:spMkLst>
            <pc:docMk/>
            <pc:sldMk cId="1892352166" sldId="811"/>
            <ac:spMk id="57" creationId="{D8504AAD-475B-441E-A3CF-00C782A3FB72}"/>
          </ac:spMkLst>
        </pc:spChg>
        <pc:spChg chg="mod">
          <ac:chgData name="Ragnhild Halvorsrud" userId="917ea340-fd63-490f-a7db-68428d24cf32" providerId="ADAL" clId="{3F26B701-AADC-4668-AAA4-FB7BA2B947B1}" dt="2020-06-19T17:20:47.499" v="16896" actId="790"/>
          <ac:spMkLst>
            <pc:docMk/>
            <pc:sldMk cId="1892352166" sldId="811"/>
            <ac:spMk id="58" creationId="{DAC32631-356C-4B6B-9DD1-5C55F100D66D}"/>
          </ac:spMkLst>
        </pc:spChg>
        <pc:spChg chg="mod">
          <ac:chgData name="Ragnhild Halvorsrud" userId="917ea340-fd63-490f-a7db-68428d24cf32" providerId="ADAL" clId="{3F26B701-AADC-4668-AAA4-FB7BA2B947B1}" dt="2020-06-19T17:20:47.501" v="16897" actId="790"/>
          <ac:spMkLst>
            <pc:docMk/>
            <pc:sldMk cId="1892352166" sldId="811"/>
            <ac:spMk id="59" creationId="{85EAD7BB-3F7C-45FE-8FC0-2F36BFF59B85}"/>
          </ac:spMkLst>
        </pc:spChg>
        <pc:spChg chg="mod">
          <ac:chgData name="Ragnhild Halvorsrud" userId="917ea340-fd63-490f-a7db-68428d24cf32" providerId="ADAL" clId="{3F26B701-AADC-4668-AAA4-FB7BA2B947B1}" dt="2020-06-19T17:20:47.503" v="16898" actId="790"/>
          <ac:spMkLst>
            <pc:docMk/>
            <pc:sldMk cId="1892352166" sldId="811"/>
            <ac:spMk id="60" creationId="{F47004C1-D7C0-4A2A-AE8E-79682D4774A5}"/>
          </ac:spMkLst>
        </pc:spChg>
        <pc:spChg chg="mod">
          <ac:chgData name="Ragnhild Halvorsrud" userId="917ea340-fd63-490f-a7db-68428d24cf32" providerId="ADAL" clId="{3F26B701-AADC-4668-AAA4-FB7BA2B947B1}" dt="2020-06-19T17:20:47.504" v="16899" actId="790"/>
          <ac:spMkLst>
            <pc:docMk/>
            <pc:sldMk cId="1892352166" sldId="811"/>
            <ac:spMk id="61" creationId="{877823BC-25E9-4F46-92A1-00B29FF7BBB0}"/>
          </ac:spMkLst>
        </pc:spChg>
        <pc:spChg chg="mod">
          <ac:chgData name="Ragnhild Halvorsrud" userId="917ea340-fd63-490f-a7db-68428d24cf32" providerId="ADAL" clId="{3F26B701-AADC-4668-AAA4-FB7BA2B947B1}" dt="2020-06-19T17:20:47.506" v="16900" actId="790"/>
          <ac:spMkLst>
            <pc:docMk/>
            <pc:sldMk cId="1892352166" sldId="811"/>
            <ac:spMk id="62" creationId="{ED192F7D-2C2C-41B5-8EF9-4471A5895321}"/>
          </ac:spMkLst>
        </pc:spChg>
        <pc:spChg chg="mod">
          <ac:chgData name="Ragnhild Halvorsrud" userId="917ea340-fd63-490f-a7db-68428d24cf32" providerId="ADAL" clId="{3F26B701-AADC-4668-AAA4-FB7BA2B947B1}" dt="2020-06-19T17:20:47.509" v="16901" actId="790"/>
          <ac:spMkLst>
            <pc:docMk/>
            <pc:sldMk cId="1892352166" sldId="811"/>
            <ac:spMk id="68" creationId="{AEEFB3A8-5D83-4D0C-8A67-46598E9E901E}"/>
          </ac:spMkLst>
        </pc:spChg>
        <pc:spChg chg="mod">
          <ac:chgData name="Ragnhild Halvorsrud" userId="917ea340-fd63-490f-a7db-68428d24cf32" providerId="ADAL" clId="{3F26B701-AADC-4668-AAA4-FB7BA2B947B1}" dt="2020-06-19T17:20:47.511" v="16902" actId="790"/>
          <ac:spMkLst>
            <pc:docMk/>
            <pc:sldMk cId="1892352166" sldId="811"/>
            <ac:spMk id="69" creationId="{8411AAAC-C7E0-4F36-A0B2-45AF41D865D5}"/>
          </ac:spMkLst>
        </pc:spChg>
        <pc:spChg chg="mod">
          <ac:chgData name="Ragnhild Halvorsrud" userId="917ea340-fd63-490f-a7db-68428d24cf32" providerId="ADAL" clId="{3F26B701-AADC-4668-AAA4-FB7BA2B947B1}" dt="2020-06-19T17:20:47.513" v="16903" actId="790"/>
          <ac:spMkLst>
            <pc:docMk/>
            <pc:sldMk cId="1892352166" sldId="811"/>
            <ac:spMk id="72" creationId="{21404D7F-CBFD-4F19-9F66-80FCA1B625B2}"/>
          </ac:spMkLst>
        </pc:spChg>
        <pc:spChg chg="mod">
          <ac:chgData name="Ragnhild Halvorsrud" userId="917ea340-fd63-490f-a7db-68428d24cf32" providerId="ADAL" clId="{3F26B701-AADC-4668-AAA4-FB7BA2B947B1}" dt="2020-06-19T17:20:47.515" v="16904" actId="790"/>
          <ac:spMkLst>
            <pc:docMk/>
            <pc:sldMk cId="1892352166" sldId="811"/>
            <ac:spMk id="73" creationId="{C78DF8EE-9A88-4705-96AD-4EABBEEF11EF}"/>
          </ac:spMkLst>
        </pc:spChg>
        <pc:spChg chg="mod">
          <ac:chgData name="Ragnhild Halvorsrud" userId="917ea340-fd63-490f-a7db-68428d24cf32" providerId="ADAL" clId="{3F26B701-AADC-4668-AAA4-FB7BA2B947B1}" dt="2020-06-19T17:20:47.517" v="16905" actId="790"/>
          <ac:spMkLst>
            <pc:docMk/>
            <pc:sldMk cId="1892352166" sldId="811"/>
            <ac:spMk id="74" creationId="{1C8802A4-8E80-4838-B679-BEDD56A8FD5C}"/>
          </ac:spMkLst>
        </pc:spChg>
        <pc:spChg chg="mod">
          <ac:chgData name="Ragnhild Halvorsrud" userId="917ea340-fd63-490f-a7db-68428d24cf32" providerId="ADAL" clId="{3F26B701-AADC-4668-AAA4-FB7BA2B947B1}" dt="2020-06-19T17:20:47.519" v="16906" actId="790"/>
          <ac:spMkLst>
            <pc:docMk/>
            <pc:sldMk cId="1892352166" sldId="811"/>
            <ac:spMk id="75" creationId="{D346541F-5345-412E-9D5F-636384F3B3F0}"/>
          </ac:spMkLst>
        </pc:spChg>
        <pc:spChg chg="mod">
          <ac:chgData name="Ragnhild Halvorsrud" userId="917ea340-fd63-490f-a7db-68428d24cf32" providerId="ADAL" clId="{3F26B701-AADC-4668-AAA4-FB7BA2B947B1}" dt="2020-06-19T17:20:47.521" v="16907" actId="790"/>
          <ac:spMkLst>
            <pc:docMk/>
            <pc:sldMk cId="1892352166" sldId="811"/>
            <ac:spMk id="76" creationId="{4205A5F8-0ED7-4785-8B79-A6CB273B58DD}"/>
          </ac:spMkLst>
        </pc:spChg>
        <pc:spChg chg="mod">
          <ac:chgData name="Ragnhild Halvorsrud" userId="917ea340-fd63-490f-a7db-68428d24cf32" providerId="ADAL" clId="{3F26B701-AADC-4668-AAA4-FB7BA2B947B1}" dt="2020-06-19T17:20:47.523" v="16908" actId="790"/>
          <ac:spMkLst>
            <pc:docMk/>
            <pc:sldMk cId="1892352166" sldId="811"/>
            <ac:spMk id="77" creationId="{CE06F8A7-6B9E-498F-B853-27D75482AF1A}"/>
          </ac:spMkLst>
        </pc:spChg>
        <pc:spChg chg="mod">
          <ac:chgData name="Ragnhild Halvorsrud" userId="917ea340-fd63-490f-a7db-68428d24cf32" providerId="ADAL" clId="{3F26B701-AADC-4668-AAA4-FB7BA2B947B1}" dt="2020-06-19T17:20:47.524" v="16909" actId="790"/>
          <ac:spMkLst>
            <pc:docMk/>
            <pc:sldMk cId="1892352166" sldId="811"/>
            <ac:spMk id="78" creationId="{5266CEB4-B0FA-4873-9B40-297625514499}"/>
          </ac:spMkLst>
        </pc:spChg>
        <pc:spChg chg="mod">
          <ac:chgData name="Ragnhild Halvorsrud" userId="917ea340-fd63-490f-a7db-68428d24cf32" providerId="ADAL" clId="{3F26B701-AADC-4668-AAA4-FB7BA2B947B1}" dt="2020-06-19T17:20:47.526" v="16910" actId="790"/>
          <ac:spMkLst>
            <pc:docMk/>
            <pc:sldMk cId="1892352166" sldId="811"/>
            <ac:spMk id="79" creationId="{957D1697-3399-4231-916A-1ABF3E44796E}"/>
          </ac:spMkLst>
        </pc:spChg>
        <pc:spChg chg="mod">
          <ac:chgData name="Ragnhild Halvorsrud" userId="917ea340-fd63-490f-a7db-68428d24cf32" providerId="ADAL" clId="{3F26B701-AADC-4668-AAA4-FB7BA2B947B1}" dt="2020-06-19T17:20:47.527" v="16911" actId="790"/>
          <ac:spMkLst>
            <pc:docMk/>
            <pc:sldMk cId="1892352166" sldId="811"/>
            <ac:spMk id="80" creationId="{2946F35A-CA48-49F1-99CD-BFE2278BC5D0}"/>
          </ac:spMkLst>
        </pc:spChg>
        <pc:spChg chg="mod">
          <ac:chgData name="Ragnhild Halvorsrud" userId="917ea340-fd63-490f-a7db-68428d24cf32" providerId="ADAL" clId="{3F26B701-AADC-4668-AAA4-FB7BA2B947B1}" dt="2020-06-19T17:20:47.529" v="16912" actId="790"/>
          <ac:spMkLst>
            <pc:docMk/>
            <pc:sldMk cId="1892352166" sldId="811"/>
            <ac:spMk id="81" creationId="{07C81558-DF55-41F7-8E8E-91A273A2891C}"/>
          </ac:spMkLst>
        </pc:spChg>
        <pc:spChg chg="mod">
          <ac:chgData name="Ragnhild Halvorsrud" userId="917ea340-fd63-490f-a7db-68428d24cf32" providerId="ADAL" clId="{3F26B701-AADC-4668-AAA4-FB7BA2B947B1}" dt="2020-06-19T17:20:47.531" v="16913" actId="790"/>
          <ac:spMkLst>
            <pc:docMk/>
            <pc:sldMk cId="1892352166" sldId="811"/>
            <ac:spMk id="82" creationId="{47948DE6-98A7-45CD-BAE1-E5D1697EEFA1}"/>
          </ac:spMkLst>
        </pc:spChg>
        <pc:spChg chg="mod">
          <ac:chgData name="Ragnhild Halvorsrud" userId="917ea340-fd63-490f-a7db-68428d24cf32" providerId="ADAL" clId="{3F26B701-AADC-4668-AAA4-FB7BA2B947B1}" dt="2020-06-19T17:20:47.533" v="16914" actId="790"/>
          <ac:spMkLst>
            <pc:docMk/>
            <pc:sldMk cId="1892352166" sldId="811"/>
            <ac:spMk id="83" creationId="{7E3D7A7F-B607-473D-86E1-1D0859DA9810}"/>
          </ac:spMkLst>
        </pc:spChg>
        <pc:spChg chg="add del mod">
          <ac:chgData name="Ragnhild Halvorsrud" userId="917ea340-fd63-490f-a7db-68428d24cf32" providerId="ADAL" clId="{3F26B701-AADC-4668-AAA4-FB7BA2B947B1}" dt="2020-06-19T12:23:03.912" v="10470"/>
          <ac:spMkLst>
            <pc:docMk/>
            <pc:sldMk cId="1892352166" sldId="811"/>
            <ac:spMk id="84" creationId="{2D05B0DE-64CD-4BF2-A4CF-AE0EBEFA737E}"/>
          </ac:spMkLst>
        </pc:spChg>
        <pc:spChg chg="add del mod">
          <ac:chgData name="Ragnhild Halvorsrud" userId="917ea340-fd63-490f-a7db-68428d24cf32" providerId="ADAL" clId="{3F26B701-AADC-4668-AAA4-FB7BA2B947B1}" dt="2020-06-19T12:23:03.912" v="10470"/>
          <ac:spMkLst>
            <pc:docMk/>
            <pc:sldMk cId="1892352166" sldId="811"/>
            <ac:spMk id="85" creationId="{70B16B96-60C8-443D-982C-6DBC78166682}"/>
          </ac:spMkLst>
        </pc:spChg>
        <pc:spChg chg="add mod">
          <ac:chgData name="Ragnhild Halvorsrud" userId="917ea340-fd63-490f-a7db-68428d24cf32" providerId="ADAL" clId="{3F26B701-AADC-4668-AAA4-FB7BA2B947B1}" dt="2020-06-19T17:20:47.536" v="16915" actId="790"/>
          <ac:spMkLst>
            <pc:docMk/>
            <pc:sldMk cId="1892352166" sldId="811"/>
            <ac:spMk id="86" creationId="{C70DAC71-FF90-48FA-A89F-BEF095745B09}"/>
          </ac:spMkLst>
        </pc:spChg>
        <pc:picChg chg="mod">
          <ac:chgData name="Ragnhild Halvorsrud" userId="917ea340-fd63-490f-a7db-68428d24cf32" providerId="ADAL" clId="{3F26B701-AADC-4668-AAA4-FB7BA2B947B1}" dt="2020-06-19T12:23:19.733" v="10472" actId="1076"/>
          <ac:picMkLst>
            <pc:docMk/>
            <pc:sldMk cId="1892352166" sldId="811"/>
            <ac:picMk id="14" creationId="{7291BAA5-E939-4703-B811-6449955C4579}"/>
          </ac:picMkLst>
        </pc:picChg>
        <pc:picChg chg="mod">
          <ac:chgData name="Ragnhild Halvorsrud" userId="917ea340-fd63-490f-a7db-68428d24cf32" providerId="ADAL" clId="{3F26B701-AADC-4668-AAA4-FB7BA2B947B1}" dt="2020-06-19T12:23:19.733" v="10472" actId="1076"/>
          <ac:picMkLst>
            <pc:docMk/>
            <pc:sldMk cId="1892352166" sldId="811"/>
            <ac:picMk id="15" creationId="{90AE3A5E-FB8D-4BE0-B406-BD1CFE82E1CC}"/>
          </ac:picMkLst>
        </pc:picChg>
        <pc:picChg chg="mod">
          <ac:chgData name="Ragnhild Halvorsrud" userId="917ea340-fd63-490f-a7db-68428d24cf32" providerId="ADAL" clId="{3F26B701-AADC-4668-AAA4-FB7BA2B947B1}" dt="2020-06-19T12:23:19.733" v="10472" actId="1076"/>
          <ac:picMkLst>
            <pc:docMk/>
            <pc:sldMk cId="1892352166" sldId="811"/>
            <ac:picMk id="16" creationId="{6D3CC896-8588-4E7A-BF8E-356BB14661E0}"/>
          </ac:picMkLst>
        </pc:picChg>
        <pc:picChg chg="mod">
          <ac:chgData name="Ragnhild Halvorsrud" userId="917ea340-fd63-490f-a7db-68428d24cf32" providerId="ADAL" clId="{3F26B701-AADC-4668-AAA4-FB7BA2B947B1}" dt="2020-06-19T12:23:19.733" v="10472" actId="1076"/>
          <ac:picMkLst>
            <pc:docMk/>
            <pc:sldMk cId="1892352166" sldId="811"/>
            <ac:picMk id="17" creationId="{39031563-F00D-4DA3-849A-C64ABC317D9F}"/>
          </ac:picMkLst>
        </pc:picChg>
        <pc:picChg chg="mod">
          <ac:chgData name="Ragnhild Halvorsrud" userId="917ea340-fd63-490f-a7db-68428d24cf32" providerId="ADAL" clId="{3F26B701-AADC-4668-AAA4-FB7BA2B947B1}" dt="2020-06-19T12:23:19.733" v="10472" actId="1076"/>
          <ac:picMkLst>
            <pc:docMk/>
            <pc:sldMk cId="1892352166" sldId="811"/>
            <ac:picMk id="18" creationId="{0FFED873-4CFE-4433-9CD4-7BA511F8AF38}"/>
          </ac:picMkLst>
        </pc:picChg>
        <pc:picChg chg="mod">
          <ac:chgData name="Ragnhild Halvorsrud" userId="917ea340-fd63-490f-a7db-68428d24cf32" providerId="ADAL" clId="{3F26B701-AADC-4668-AAA4-FB7BA2B947B1}" dt="2020-06-19T12:23:19.733" v="10472" actId="1076"/>
          <ac:picMkLst>
            <pc:docMk/>
            <pc:sldMk cId="1892352166" sldId="811"/>
            <ac:picMk id="21" creationId="{65FF5C13-063F-48F5-964F-AA5B86637628}"/>
          </ac:picMkLst>
        </pc:picChg>
        <pc:picChg chg="mod">
          <ac:chgData name="Ragnhild Halvorsrud" userId="917ea340-fd63-490f-a7db-68428d24cf32" providerId="ADAL" clId="{3F26B701-AADC-4668-AAA4-FB7BA2B947B1}" dt="2020-06-19T12:23:19.733" v="10472" actId="1076"/>
          <ac:picMkLst>
            <pc:docMk/>
            <pc:sldMk cId="1892352166" sldId="811"/>
            <ac:picMk id="22" creationId="{ADFA1837-3AD3-49F8-AD73-A42BD8840538}"/>
          </ac:picMkLst>
        </pc:picChg>
        <pc:picChg chg="mod">
          <ac:chgData name="Ragnhild Halvorsrud" userId="917ea340-fd63-490f-a7db-68428d24cf32" providerId="ADAL" clId="{3F26B701-AADC-4668-AAA4-FB7BA2B947B1}" dt="2020-06-19T12:23:19.733" v="10472" actId="1076"/>
          <ac:picMkLst>
            <pc:docMk/>
            <pc:sldMk cId="1892352166" sldId="811"/>
            <ac:picMk id="23" creationId="{3BFA3292-80A2-477E-BCF2-A8A9A469CEED}"/>
          </ac:picMkLst>
        </pc:picChg>
        <pc:picChg chg="mod">
          <ac:chgData name="Ragnhild Halvorsrud" userId="917ea340-fd63-490f-a7db-68428d24cf32" providerId="ADAL" clId="{3F26B701-AADC-4668-AAA4-FB7BA2B947B1}" dt="2020-06-19T12:23:19.733" v="10472" actId="1076"/>
          <ac:picMkLst>
            <pc:docMk/>
            <pc:sldMk cId="1892352166" sldId="811"/>
            <ac:picMk id="24" creationId="{6AF9FA58-485A-4B04-8059-7690591382EB}"/>
          </ac:picMkLst>
        </pc:picChg>
        <pc:picChg chg="mod">
          <ac:chgData name="Ragnhild Halvorsrud" userId="917ea340-fd63-490f-a7db-68428d24cf32" providerId="ADAL" clId="{3F26B701-AADC-4668-AAA4-FB7BA2B947B1}" dt="2020-06-19T12:23:19.733" v="10472" actId="1076"/>
          <ac:picMkLst>
            <pc:docMk/>
            <pc:sldMk cId="1892352166" sldId="811"/>
            <ac:picMk id="25" creationId="{6B8CC490-A83A-4DE6-9BBE-A7F488521DA8}"/>
          </ac:picMkLst>
        </pc:picChg>
        <pc:picChg chg="mod">
          <ac:chgData name="Ragnhild Halvorsrud" userId="917ea340-fd63-490f-a7db-68428d24cf32" providerId="ADAL" clId="{3F26B701-AADC-4668-AAA4-FB7BA2B947B1}" dt="2020-06-19T12:23:19.733" v="10472" actId="1076"/>
          <ac:picMkLst>
            <pc:docMk/>
            <pc:sldMk cId="1892352166" sldId="811"/>
            <ac:picMk id="29" creationId="{2E59A086-7512-4160-8496-F7536204D0D0}"/>
          </ac:picMkLst>
        </pc:picChg>
        <pc:picChg chg="mod">
          <ac:chgData name="Ragnhild Halvorsrud" userId="917ea340-fd63-490f-a7db-68428d24cf32" providerId="ADAL" clId="{3F26B701-AADC-4668-AAA4-FB7BA2B947B1}" dt="2020-06-19T12:23:19.733" v="10472" actId="1076"/>
          <ac:picMkLst>
            <pc:docMk/>
            <pc:sldMk cId="1892352166" sldId="811"/>
            <ac:picMk id="30" creationId="{004762BE-45DD-42F8-9516-2776A15C0007}"/>
          </ac:picMkLst>
        </pc:picChg>
        <pc:picChg chg="mod">
          <ac:chgData name="Ragnhild Halvorsrud" userId="917ea340-fd63-490f-a7db-68428d24cf32" providerId="ADAL" clId="{3F26B701-AADC-4668-AAA4-FB7BA2B947B1}" dt="2020-06-19T12:23:19.733" v="10472" actId="1076"/>
          <ac:picMkLst>
            <pc:docMk/>
            <pc:sldMk cId="1892352166" sldId="811"/>
            <ac:picMk id="31" creationId="{79A487A6-334B-4746-AA92-2420B8915035}"/>
          </ac:picMkLst>
        </pc:picChg>
        <pc:picChg chg="mod">
          <ac:chgData name="Ragnhild Halvorsrud" userId="917ea340-fd63-490f-a7db-68428d24cf32" providerId="ADAL" clId="{3F26B701-AADC-4668-AAA4-FB7BA2B947B1}" dt="2020-06-19T12:23:19.733" v="10472" actId="1076"/>
          <ac:picMkLst>
            <pc:docMk/>
            <pc:sldMk cId="1892352166" sldId="811"/>
            <ac:picMk id="39" creationId="{A44943A3-9750-4718-80AF-C1A43C119BA7}"/>
          </ac:picMkLst>
        </pc:picChg>
        <pc:picChg chg="mod">
          <ac:chgData name="Ragnhild Halvorsrud" userId="917ea340-fd63-490f-a7db-68428d24cf32" providerId="ADAL" clId="{3F26B701-AADC-4668-AAA4-FB7BA2B947B1}" dt="2020-06-19T12:23:19.733" v="10472" actId="1076"/>
          <ac:picMkLst>
            <pc:docMk/>
            <pc:sldMk cId="1892352166" sldId="811"/>
            <ac:picMk id="40" creationId="{CB09E07D-5A01-4F1F-A043-AA6F72C811B4}"/>
          </ac:picMkLst>
        </pc:picChg>
        <pc:picChg chg="mod">
          <ac:chgData name="Ragnhild Halvorsrud" userId="917ea340-fd63-490f-a7db-68428d24cf32" providerId="ADAL" clId="{3F26B701-AADC-4668-AAA4-FB7BA2B947B1}" dt="2020-06-19T12:23:19.733" v="10472" actId="1076"/>
          <ac:picMkLst>
            <pc:docMk/>
            <pc:sldMk cId="1892352166" sldId="811"/>
            <ac:picMk id="41" creationId="{E628E919-B7BF-4B8C-B210-A6944DBB4F5E}"/>
          </ac:picMkLst>
        </pc:picChg>
        <pc:picChg chg="mod">
          <ac:chgData name="Ragnhild Halvorsrud" userId="917ea340-fd63-490f-a7db-68428d24cf32" providerId="ADAL" clId="{3F26B701-AADC-4668-AAA4-FB7BA2B947B1}" dt="2020-06-19T12:23:19.733" v="10472" actId="1076"/>
          <ac:picMkLst>
            <pc:docMk/>
            <pc:sldMk cId="1892352166" sldId="811"/>
            <ac:picMk id="42" creationId="{F8C878DB-432D-4354-8F3B-17E49AB12559}"/>
          </ac:picMkLst>
        </pc:picChg>
        <pc:picChg chg="mod">
          <ac:chgData name="Ragnhild Halvorsrud" userId="917ea340-fd63-490f-a7db-68428d24cf32" providerId="ADAL" clId="{3F26B701-AADC-4668-AAA4-FB7BA2B947B1}" dt="2020-06-19T12:23:19.733" v="10472" actId="1076"/>
          <ac:picMkLst>
            <pc:docMk/>
            <pc:sldMk cId="1892352166" sldId="811"/>
            <ac:picMk id="43" creationId="{2C9BFD9C-D34B-413C-9962-5FDA16E43966}"/>
          </ac:picMkLst>
        </pc:picChg>
        <pc:picChg chg="mod">
          <ac:chgData name="Ragnhild Halvorsrud" userId="917ea340-fd63-490f-a7db-68428d24cf32" providerId="ADAL" clId="{3F26B701-AADC-4668-AAA4-FB7BA2B947B1}" dt="2020-06-19T12:23:19.733" v="10472" actId="1076"/>
          <ac:picMkLst>
            <pc:docMk/>
            <pc:sldMk cId="1892352166" sldId="811"/>
            <ac:picMk id="44" creationId="{F8B2122B-63CA-4C91-87B6-592CBA8B1748}"/>
          </ac:picMkLst>
        </pc:picChg>
        <pc:picChg chg="mod">
          <ac:chgData name="Ragnhild Halvorsrud" userId="917ea340-fd63-490f-a7db-68428d24cf32" providerId="ADAL" clId="{3F26B701-AADC-4668-AAA4-FB7BA2B947B1}" dt="2020-06-19T12:23:19.733" v="10472" actId="1076"/>
          <ac:picMkLst>
            <pc:docMk/>
            <pc:sldMk cId="1892352166" sldId="811"/>
            <ac:picMk id="45" creationId="{527F2D15-B97F-4AF3-A6EE-6F0A768D9EC0}"/>
          </ac:picMkLst>
        </pc:picChg>
        <pc:picChg chg="mod">
          <ac:chgData name="Ragnhild Halvorsrud" userId="917ea340-fd63-490f-a7db-68428d24cf32" providerId="ADAL" clId="{3F26B701-AADC-4668-AAA4-FB7BA2B947B1}" dt="2020-06-19T12:23:19.733" v="10472" actId="1076"/>
          <ac:picMkLst>
            <pc:docMk/>
            <pc:sldMk cId="1892352166" sldId="811"/>
            <ac:picMk id="46" creationId="{720B170C-8D34-423A-B763-4C81BFB0BF4D}"/>
          </ac:picMkLst>
        </pc:picChg>
        <pc:picChg chg="mod">
          <ac:chgData name="Ragnhild Halvorsrud" userId="917ea340-fd63-490f-a7db-68428d24cf32" providerId="ADAL" clId="{3F26B701-AADC-4668-AAA4-FB7BA2B947B1}" dt="2020-06-19T12:23:19.733" v="10472" actId="1076"/>
          <ac:picMkLst>
            <pc:docMk/>
            <pc:sldMk cId="1892352166" sldId="811"/>
            <ac:picMk id="47" creationId="{A18DB00D-7E20-454E-9D43-BC01099E599A}"/>
          </ac:picMkLst>
        </pc:picChg>
        <pc:picChg chg="mod">
          <ac:chgData name="Ragnhild Halvorsrud" userId="917ea340-fd63-490f-a7db-68428d24cf32" providerId="ADAL" clId="{3F26B701-AADC-4668-AAA4-FB7BA2B947B1}" dt="2020-06-19T12:23:19.733" v="10472" actId="1076"/>
          <ac:picMkLst>
            <pc:docMk/>
            <pc:sldMk cId="1892352166" sldId="811"/>
            <ac:picMk id="48" creationId="{990EA1AD-9CFA-416B-83DB-BDB45B820A26}"/>
          </ac:picMkLst>
        </pc:picChg>
        <pc:picChg chg="mod">
          <ac:chgData name="Ragnhild Halvorsrud" userId="917ea340-fd63-490f-a7db-68428d24cf32" providerId="ADAL" clId="{3F26B701-AADC-4668-AAA4-FB7BA2B947B1}" dt="2020-06-19T12:23:19.733" v="10472" actId="1076"/>
          <ac:picMkLst>
            <pc:docMk/>
            <pc:sldMk cId="1892352166" sldId="811"/>
            <ac:picMk id="49" creationId="{8621B440-E3F8-4014-972C-011F841276E4}"/>
          </ac:picMkLst>
        </pc:picChg>
        <pc:picChg chg="mod">
          <ac:chgData name="Ragnhild Halvorsrud" userId="917ea340-fd63-490f-a7db-68428d24cf32" providerId="ADAL" clId="{3F26B701-AADC-4668-AAA4-FB7BA2B947B1}" dt="2020-06-19T12:23:19.733" v="10472" actId="1076"/>
          <ac:picMkLst>
            <pc:docMk/>
            <pc:sldMk cId="1892352166" sldId="811"/>
            <ac:picMk id="50" creationId="{99927F6D-27D8-424F-A441-EA2B2B7922AA}"/>
          </ac:picMkLst>
        </pc:picChg>
        <pc:picChg chg="mod">
          <ac:chgData name="Ragnhild Halvorsrud" userId="917ea340-fd63-490f-a7db-68428d24cf32" providerId="ADAL" clId="{3F26B701-AADC-4668-AAA4-FB7BA2B947B1}" dt="2020-06-19T12:23:19.733" v="10472" actId="1076"/>
          <ac:picMkLst>
            <pc:docMk/>
            <pc:sldMk cId="1892352166" sldId="811"/>
            <ac:picMk id="51" creationId="{C75AF403-91A3-45BE-9AF0-4453C17B7CB3}"/>
          </ac:picMkLst>
        </pc:picChg>
        <pc:picChg chg="mod">
          <ac:chgData name="Ragnhild Halvorsrud" userId="917ea340-fd63-490f-a7db-68428d24cf32" providerId="ADAL" clId="{3F26B701-AADC-4668-AAA4-FB7BA2B947B1}" dt="2020-06-19T12:23:19.733" v="10472" actId="1076"/>
          <ac:picMkLst>
            <pc:docMk/>
            <pc:sldMk cId="1892352166" sldId="811"/>
            <ac:picMk id="52" creationId="{D6BF10DB-BA5B-4EEE-8EBB-5E6D6568E6FA}"/>
          </ac:picMkLst>
        </pc:picChg>
        <pc:picChg chg="mod">
          <ac:chgData name="Ragnhild Halvorsrud" userId="917ea340-fd63-490f-a7db-68428d24cf32" providerId="ADAL" clId="{3F26B701-AADC-4668-AAA4-FB7BA2B947B1}" dt="2020-06-19T12:23:19.733" v="10472" actId="1076"/>
          <ac:picMkLst>
            <pc:docMk/>
            <pc:sldMk cId="1892352166" sldId="811"/>
            <ac:picMk id="63" creationId="{157EF33E-7446-4886-9B2A-A53B62DE6951}"/>
          </ac:picMkLst>
        </pc:picChg>
        <pc:picChg chg="mod">
          <ac:chgData name="Ragnhild Halvorsrud" userId="917ea340-fd63-490f-a7db-68428d24cf32" providerId="ADAL" clId="{3F26B701-AADC-4668-AAA4-FB7BA2B947B1}" dt="2020-06-19T12:23:19.733" v="10472" actId="1076"/>
          <ac:picMkLst>
            <pc:docMk/>
            <pc:sldMk cId="1892352166" sldId="811"/>
            <ac:picMk id="64" creationId="{D7BC5EDF-5536-464E-AB26-2D7085A2E5FB}"/>
          </ac:picMkLst>
        </pc:picChg>
        <pc:picChg chg="mod">
          <ac:chgData name="Ragnhild Halvorsrud" userId="917ea340-fd63-490f-a7db-68428d24cf32" providerId="ADAL" clId="{3F26B701-AADC-4668-AAA4-FB7BA2B947B1}" dt="2020-06-19T12:23:19.733" v="10472" actId="1076"/>
          <ac:picMkLst>
            <pc:docMk/>
            <pc:sldMk cId="1892352166" sldId="811"/>
            <ac:picMk id="65" creationId="{9EAB39F7-929E-4CFF-94B3-FE74E161BE01}"/>
          </ac:picMkLst>
        </pc:picChg>
        <pc:picChg chg="mod">
          <ac:chgData name="Ragnhild Halvorsrud" userId="917ea340-fd63-490f-a7db-68428d24cf32" providerId="ADAL" clId="{3F26B701-AADC-4668-AAA4-FB7BA2B947B1}" dt="2020-06-19T12:23:19.733" v="10472" actId="1076"/>
          <ac:picMkLst>
            <pc:docMk/>
            <pc:sldMk cId="1892352166" sldId="811"/>
            <ac:picMk id="66" creationId="{5A93F68B-11F9-4369-9531-667A878E4D2E}"/>
          </ac:picMkLst>
        </pc:picChg>
        <pc:picChg chg="mod">
          <ac:chgData name="Ragnhild Halvorsrud" userId="917ea340-fd63-490f-a7db-68428d24cf32" providerId="ADAL" clId="{3F26B701-AADC-4668-AAA4-FB7BA2B947B1}" dt="2020-06-19T12:23:19.733" v="10472" actId="1076"/>
          <ac:picMkLst>
            <pc:docMk/>
            <pc:sldMk cId="1892352166" sldId="811"/>
            <ac:picMk id="67" creationId="{A30CE518-6D06-42D9-B07E-B4B2984D9360}"/>
          </ac:picMkLst>
        </pc:picChg>
        <pc:picChg chg="mod">
          <ac:chgData name="Ragnhild Halvorsrud" userId="917ea340-fd63-490f-a7db-68428d24cf32" providerId="ADAL" clId="{3F26B701-AADC-4668-AAA4-FB7BA2B947B1}" dt="2020-06-19T12:23:19.733" v="10472" actId="1076"/>
          <ac:picMkLst>
            <pc:docMk/>
            <pc:sldMk cId="1892352166" sldId="811"/>
            <ac:picMk id="70" creationId="{61172E82-9554-4513-AB8E-5DA6C3825E1C}"/>
          </ac:picMkLst>
        </pc:picChg>
        <pc:picChg chg="mod">
          <ac:chgData name="Ragnhild Halvorsrud" userId="917ea340-fd63-490f-a7db-68428d24cf32" providerId="ADAL" clId="{3F26B701-AADC-4668-AAA4-FB7BA2B947B1}" dt="2020-06-19T12:23:19.733" v="10472" actId="1076"/>
          <ac:picMkLst>
            <pc:docMk/>
            <pc:sldMk cId="1892352166" sldId="811"/>
            <ac:picMk id="71" creationId="{4E027241-D3D4-4C7C-85CC-17FF16DC4F3D}"/>
          </ac:picMkLst>
        </pc:picChg>
        <pc:picChg chg="add mod">
          <ac:chgData name="Ragnhild Halvorsrud" userId="917ea340-fd63-490f-a7db-68428d24cf32" providerId="ADAL" clId="{3F26B701-AADC-4668-AAA4-FB7BA2B947B1}" dt="2020-06-19T16:37:48.374" v="12254" actId="1076"/>
          <ac:picMkLst>
            <pc:docMk/>
            <pc:sldMk cId="1892352166" sldId="811"/>
            <ac:picMk id="87" creationId="{C1ADBDB6-1514-4D97-B9EE-649DDC165A5B}"/>
          </ac:picMkLst>
        </pc:picChg>
      </pc:sldChg>
      <pc:sldChg chg="addSp delSp modSp add mod modNotes">
        <pc:chgData name="Ragnhild Halvorsrud" userId="917ea340-fd63-490f-a7db-68428d24cf32" providerId="ADAL" clId="{3F26B701-AADC-4668-AAA4-FB7BA2B947B1}" dt="2020-06-19T17:20:47.637" v="16970" actId="790"/>
        <pc:sldMkLst>
          <pc:docMk/>
          <pc:sldMk cId="409132237" sldId="812"/>
        </pc:sldMkLst>
        <pc:spChg chg="del mod">
          <ac:chgData name="Ragnhild Halvorsrud" userId="917ea340-fd63-490f-a7db-68428d24cf32" providerId="ADAL" clId="{3F26B701-AADC-4668-AAA4-FB7BA2B947B1}" dt="2020-06-19T12:23:07.621" v="10471"/>
          <ac:spMkLst>
            <pc:docMk/>
            <pc:sldMk cId="409132237" sldId="812"/>
            <ac:spMk id="2" creationId="{58B898AA-897D-4C24-AD8F-DB526C7D7A57}"/>
          </ac:spMkLst>
        </pc:spChg>
        <pc:spChg chg="mod">
          <ac:chgData name="Ragnhild Halvorsrud" userId="917ea340-fd63-490f-a7db-68428d24cf32" providerId="ADAL" clId="{3F26B701-AADC-4668-AAA4-FB7BA2B947B1}" dt="2020-06-19T17:20:47.543" v="16919" actId="790"/>
          <ac:spMkLst>
            <pc:docMk/>
            <pc:sldMk cId="409132237" sldId="812"/>
            <ac:spMk id="3" creationId="{1E0A6ECA-B22B-46B5-B083-9BAF75FBE406}"/>
          </ac:spMkLst>
        </pc:spChg>
        <pc:spChg chg="mod">
          <ac:chgData name="Ragnhild Halvorsrud" userId="917ea340-fd63-490f-a7db-68428d24cf32" providerId="ADAL" clId="{3F26B701-AADC-4668-AAA4-FB7BA2B947B1}" dt="2020-06-19T17:20:47.545" v="16920" actId="790"/>
          <ac:spMkLst>
            <pc:docMk/>
            <pc:sldMk cId="409132237" sldId="812"/>
            <ac:spMk id="4" creationId="{0068DF38-937D-46C9-8DA8-144F78E12933}"/>
          </ac:spMkLst>
        </pc:spChg>
        <pc:spChg chg="mod">
          <ac:chgData name="Ragnhild Halvorsrud" userId="917ea340-fd63-490f-a7db-68428d24cf32" providerId="ADAL" clId="{3F26B701-AADC-4668-AAA4-FB7BA2B947B1}" dt="2020-06-19T17:20:47.546" v="16921" actId="790"/>
          <ac:spMkLst>
            <pc:docMk/>
            <pc:sldMk cId="409132237" sldId="812"/>
            <ac:spMk id="5" creationId="{8CE58096-E507-4D6B-B1D9-76B2CEC721B5}"/>
          </ac:spMkLst>
        </pc:spChg>
        <pc:spChg chg="mod">
          <ac:chgData name="Ragnhild Halvorsrud" userId="917ea340-fd63-490f-a7db-68428d24cf32" providerId="ADAL" clId="{3F26B701-AADC-4668-AAA4-FB7BA2B947B1}" dt="2020-06-19T17:20:47.548" v="16922" actId="790"/>
          <ac:spMkLst>
            <pc:docMk/>
            <pc:sldMk cId="409132237" sldId="812"/>
            <ac:spMk id="6" creationId="{ECDADB9A-E6D8-450F-B7EC-876E4F2F2ADA}"/>
          </ac:spMkLst>
        </pc:spChg>
        <pc:spChg chg="mod">
          <ac:chgData name="Ragnhild Halvorsrud" userId="917ea340-fd63-490f-a7db-68428d24cf32" providerId="ADAL" clId="{3F26B701-AADC-4668-AAA4-FB7BA2B947B1}" dt="2020-06-19T17:20:47.549" v="16923" actId="790"/>
          <ac:spMkLst>
            <pc:docMk/>
            <pc:sldMk cId="409132237" sldId="812"/>
            <ac:spMk id="7" creationId="{4E61A8B5-3A51-4A1D-907A-D7BA55BBEAC1}"/>
          </ac:spMkLst>
        </pc:spChg>
        <pc:spChg chg="mod">
          <ac:chgData name="Ragnhild Halvorsrud" userId="917ea340-fd63-490f-a7db-68428d24cf32" providerId="ADAL" clId="{3F26B701-AADC-4668-AAA4-FB7BA2B947B1}" dt="2020-06-19T17:20:47.551" v="16924" actId="790"/>
          <ac:spMkLst>
            <pc:docMk/>
            <pc:sldMk cId="409132237" sldId="812"/>
            <ac:spMk id="8" creationId="{2C02E9E7-4DE5-4B1F-A57C-1EAB766E188D}"/>
          </ac:spMkLst>
        </pc:spChg>
        <pc:spChg chg="mod">
          <ac:chgData name="Ragnhild Halvorsrud" userId="917ea340-fd63-490f-a7db-68428d24cf32" providerId="ADAL" clId="{3F26B701-AADC-4668-AAA4-FB7BA2B947B1}" dt="2020-06-19T17:20:47.553" v="16925" actId="790"/>
          <ac:spMkLst>
            <pc:docMk/>
            <pc:sldMk cId="409132237" sldId="812"/>
            <ac:spMk id="9" creationId="{6666B171-94C9-449A-9A4B-001ACB0EFC95}"/>
          </ac:spMkLst>
        </pc:spChg>
        <pc:spChg chg="mod">
          <ac:chgData name="Ragnhild Halvorsrud" userId="917ea340-fd63-490f-a7db-68428d24cf32" providerId="ADAL" clId="{3F26B701-AADC-4668-AAA4-FB7BA2B947B1}" dt="2020-06-19T17:20:47.554" v="16926" actId="790"/>
          <ac:spMkLst>
            <pc:docMk/>
            <pc:sldMk cId="409132237" sldId="812"/>
            <ac:spMk id="10" creationId="{F132CEBF-AFD9-4630-8E35-2CA2DFCD8C03}"/>
          </ac:spMkLst>
        </pc:spChg>
        <pc:spChg chg="mod">
          <ac:chgData name="Ragnhild Halvorsrud" userId="917ea340-fd63-490f-a7db-68428d24cf32" providerId="ADAL" clId="{3F26B701-AADC-4668-AAA4-FB7BA2B947B1}" dt="2020-06-19T17:20:47.556" v="16927" actId="790"/>
          <ac:spMkLst>
            <pc:docMk/>
            <pc:sldMk cId="409132237" sldId="812"/>
            <ac:spMk id="11" creationId="{924EEC5F-CB52-4CC2-B1CF-9D58CADE8D4F}"/>
          </ac:spMkLst>
        </pc:spChg>
        <pc:spChg chg="mod">
          <ac:chgData name="Ragnhild Halvorsrud" userId="917ea340-fd63-490f-a7db-68428d24cf32" providerId="ADAL" clId="{3F26B701-AADC-4668-AAA4-FB7BA2B947B1}" dt="2020-06-19T17:20:47.558" v="16928" actId="790"/>
          <ac:spMkLst>
            <pc:docMk/>
            <pc:sldMk cId="409132237" sldId="812"/>
            <ac:spMk id="12" creationId="{6B5F73BC-E00B-4314-A718-364B5FD62789}"/>
          </ac:spMkLst>
        </pc:spChg>
        <pc:spChg chg="mod">
          <ac:chgData name="Ragnhild Halvorsrud" userId="917ea340-fd63-490f-a7db-68428d24cf32" providerId="ADAL" clId="{3F26B701-AADC-4668-AAA4-FB7BA2B947B1}" dt="2020-06-19T17:20:47.559" v="16929" actId="790"/>
          <ac:spMkLst>
            <pc:docMk/>
            <pc:sldMk cId="409132237" sldId="812"/>
            <ac:spMk id="13" creationId="{CB2C7826-FA4F-4693-9C62-F1E4AD9BD8BB}"/>
          </ac:spMkLst>
        </pc:spChg>
        <pc:spChg chg="mod">
          <ac:chgData name="Ragnhild Halvorsrud" userId="917ea340-fd63-490f-a7db-68428d24cf32" providerId="ADAL" clId="{3F26B701-AADC-4668-AAA4-FB7BA2B947B1}" dt="2020-06-19T17:20:47.561" v="16930" actId="790"/>
          <ac:spMkLst>
            <pc:docMk/>
            <pc:sldMk cId="409132237" sldId="812"/>
            <ac:spMk id="14" creationId="{0F86F9E2-0BA8-4FEA-BA8F-F5BF1A8C1DD5}"/>
          </ac:spMkLst>
        </pc:spChg>
        <pc:spChg chg="mod">
          <ac:chgData name="Ragnhild Halvorsrud" userId="917ea340-fd63-490f-a7db-68428d24cf32" providerId="ADAL" clId="{3F26B701-AADC-4668-AAA4-FB7BA2B947B1}" dt="2020-06-19T17:20:47.562" v="16931" actId="790"/>
          <ac:spMkLst>
            <pc:docMk/>
            <pc:sldMk cId="409132237" sldId="812"/>
            <ac:spMk id="15" creationId="{535FF380-756F-4F3D-B4BA-8A8D2316379D}"/>
          </ac:spMkLst>
        </pc:spChg>
        <pc:spChg chg="mod">
          <ac:chgData name="Ragnhild Halvorsrud" userId="917ea340-fd63-490f-a7db-68428d24cf32" providerId="ADAL" clId="{3F26B701-AADC-4668-AAA4-FB7BA2B947B1}" dt="2020-06-19T17:20:47.564" v="16932" actId="790"/>
          <ac:spMkLst>
            <pc:docMk/>
            <pc:sldMk cId="409132237" sldId="812"/>
            <ac:spMk id="16" creationId="{124F0486-5C0C-486A-AF50-491D96857A29}"/>
          </ac:spMkLst>
        </pc:spChg>
        <pc:spChg chg="mod">
          <ac:chgData name="Ragnhild Halvorsrud" userId="917ea340-fd63-490f-a7db-68428d24cf32" providerId="ADAL" clId="{3F26B701-AADC-4668-AAA4-FB7BA2B947B1}" dt="2020-06-19T17:20:47.566" v="16933" actId="790"/>
          <ac:spMkLst>
            <pc:docMk/>
            <pc:sldMk cId="409132237" sldId="812"/>
            <ac:spMk id="17" creationId="{3F7459E6-BCD0-4B6A-BFFC-554BD509CD9C}"/>
          </ac:spMkLst>
        </pc:spChg>
        <pc:spChg chg="mod">
          <ac:chgData name="Ragnhild Halvorsrud" userId="917ea340-fd63-490f-a7db-68428d24cf32" providerId="ADAL" clId="{3F26B701-AADC-4668-AAA4-FB7BA2B947B1}" dt="2020-06-19T17:20:47.568" v="16934" actId="790"/>
          <ac:spMkLst>
            <pc:docMk/>
            <pc:sldMk cId="409132237" sldId="812"/>
            <ac:spMk id="18" creationId="{9117A36D-624C-43A4-8BC4-FD12AB4CE606}"/>
          </ac:spMkLst>
        </pc:spChg>
        <pc:spChg chg="mod">
          <ac:chgData name="Ragnhild Halvorsrud" userId="917ea340-fd63-490f-a7db-68428d24cf32" providerId="ADAL" clId="{3F26B701-AADC-4668-AAA4-FB7BA2B947B1}" dt="2020-06-19T17:20:47.570" v="16935" actId="790"/>
          <ac:spMkLst>
            <pc:docMk/>
            <pc:sldMk cId="409132237" sldId="812"/>
            <ac:spMk id="19" creationId="{4927A971-6BA5-4E8D-A46F-88240E44F866}"/>
          </ac:spMkLst>
        </pc:spChg>
        <pc:spChg chg="mod">
          <ac:chgData name="Ragnhild Halvorsrud" userId="917ea340-fd63-490f-a7db-68428d24cf32" providerId="ADAL" clId="{3F26B701-AADC-4668-AAA4-FB7BA2B947B1}" dt="2020-06-19T17:20:47.572" v="16936" actId="790"/>
          <ac:spMkLst>
            <pc:docMk/>
            <pc:sldMk cId="409132237" sldId="812"/>
            <ac:spMk id="20" creationId="{A7BEC4F1-B73B-44CE-9BF8-D1098976FA3B}"/>
          </ac:spMkLst>
        </pc:spChg>
        <pc:spChg chg="mod">
          <ac:chgData name="Ragnhild Halvorsrud" userId="917ea340-fd63-490f-a7db-68428d24cf32" providerId="ADAL" clId="{3F26B701-AADC-4668-AAA4-FB7BA2B947B1}" dt="2020-06-19T17:20:47.573" v="16937" actId="790"/>
          <ac:spMkLst>
            <pc:docMk/>
            <pc:sldMk cId="409132237" sldId="812"/>
            <ac:spMk id="21" creationId="{98FAA9BD-BDD1-4ECD-97ED-77F010FC230D}"/>
          </ac:spMkLst>
        </pc:spChg>
        <pc:spChg chg="mod">
          <ac:chgData name="Ragnhild Halvorsrud" userId="917ea340-fd63-490f-a7db-68428d24cf32" providerId="ADAL" clId="{3F26B701-AADC-4668-AAA4-FB7BA2B947B1}" dt="2020-06-19T17:20:47.575" v="16938" actId="790"/>
          <ac:spMkLst>
            <pc:docMk/>
            <pc:sldMk cId="409132237" sldId="812"/>
            <ac:spMk id="22" creationId="{290D163C-3610-4059-8E56-B61A49FD1A03}"/>
          </ac:spMkLst>
        </pc:spChg>
        <pc:spChg chg="mod">
          <ac:chgData name="Ragnhild Halvorsrud" userId="917ea340-fd63-490f-a7db-68428d24cf32" providerId="ADAL" clId="{3F26B701-AADC-4668-AAA4-FB7BA2B947B1}" dt="2020-06-19T17:20:47.577" v="16939" actId="790"/>
          <ac:spMkLst>
            <pc:docMk/>
            <pc:sldMk cId="409132237" sldId="812"/>
            <ac:spMk id="23" creationId="{473979EA-1645-4B0A-A088-710D84C5755C}"/>
          </ac:spMkLst>
        </pc:spChg>
        <pc:spChg chg="mod">
          <ac:chgData name="Ragnhild Halvorsrud" userId="917ea340-fd63-490f-a7db-68428d24cf32" providerId="ADAL" clId="{3F26B701-AADC-4668-AAA4-FB7BA2B947B1}" dt="2020-06-19T17:20:47.578" v="16940" actId="790"/>
          <ac:spMkLst>
            <pc:docMk/>
            <pc:sldMk cId="409132237" sldId="812"/>
            <ac:spMk id="24" creationId="{CD959D4C-1E0E-4DBD-9B8D-E2592EF0919E}"/>
          </ac:spMkLst>
        </pc:spChg>
        <pc:spChg chg="mod">
          <ac:chgData name="Ragnhild Halvorsrud" userId="917ea340-fd63-490f-a7db-68428d24cf32" providerId="ADAL" clId="{3F26B701-AADC-4668-AAA4-FB7BA2B947B1}" dt="2020-06-19T17:20:47.580" v="16941" actId="790"/>
          <ac:spMkLst>
            <pc:docMk/>
            <pc:sldMk cId="409132237" sldId="812"/>
            <ac:spMk id="36" creationId="{1E1E8150-474B-4A34-8021-8CBA52270124}"/>
          </ac:spMkLst>
        </pc:spChg>
        <pc:spChg chg="mod">
          <ac:chgData name="Ragnhild Halvorsrud" userId="917ea340-fd63-490f-a7db-68428d24cf32" providerId="ADAL" clId="{3F26B701-AADC-4668-AAA4-FB7BA2B947B1}" dt="2020-06-19T17:20:47.583" v="16942" actId="790"/>
          <ac:spMkLst>
            <pc:docMk/>
            <pc:sldMk cId="409132237" sldId="812"/>
            <ac:spMk id="52" creationId="{33441132-25DE-454C-98E1-3158731C5FDD}"/>
          </ac:spMkLst>
        </pc:spChg>
        <pc:spChg chg="mod">
          <ac:chgData name="Ragnhild Halvorsrud" userId="917ea340-fd63-490f-a7db-68428d24cf32" providerId="ADAL" clId="{3F26B701-AADC-4668-AAA4-FB7BA2B947B1}" dt="2020-06-19T17:20:47.585" v="16943" actId="790"/>
          <ac:spMkLst>
            <pc:docMk/>
            <pc:sldMk cId="409132237" sldId="812"/>
            <ac:spMk id="53" creationId="{376ED771-6999-4323-93B0-9B33AE9F8356}"/>
          </ac:spMkLst>
        </pc:spChg>
        <pc:spChg chg="mod">
          <ac:chgData name="Ragnhild Halvorsrud" userId="917ea340-fd63-490f-a7db-68428d24cf32" providerId="ADAL" clId="{3F26B701-AADC-4668-AAA4-FB7BA2B947B1}" dt="2020-06-19T17:20:47.587" v="16944" actId="790"/>
          <ac:spMkLst>
            <pc:docMk/>
            <pc:sldMk cId="409132237" sldId="812"/>
            <ac:spMk id="54" creationId="{B7B2688D-CA1A-4A84-B1C5-4936CA0114C2}"/>
          </ac:spMkLst>
        </pc:spChg>
        <pc:spChg chg="mod">
          <ac:chgData name="Ragnhild Halvorsrud" userId="917ea340-fd63-490f-a7db-68428d24cf32" providerId="ADAL" clId="{3F26B701-AADC-4668-AAA4-FB7BA2B947B1}" dt="2020-06-19T17:20:47.589" v="16945" actId="790"/>
          <ac:spMkLst>
            <pc:docMk/>
            <pc:sldMk cId="409132237" sldId="812"/>
            <ac:spMk id="57" creationId="{0B7476A0-AD2D-4F92-AA6A-924BAE3A7711}"/>
          </ac:spMkLst>
        </pc:spChg>
        <pc:spChg chg="mod">
          <ac:chgData name="Ragnhild Halvorsrud" userId="917ea340-fd63-490f-a7db-68428d24cf32" providerId="ADAL" clId="{3F26B701-AADC-4668-AAA4-FB7BA2B947B1}" dt="2020-06-19T17:20:47.590" v="16946" actId="790"/>
          <ac:spMkLst>
            <pc:docMk/>
            <pc:sldMk cId="409132237" sldId="812"/>
            <ac:spMk id="58" creationId="{B38682EB-94C1-4149-9185-D447271F30C0}"/>
          </ac:spMkLst>
        </pc:spChg>
        <pc:spChg chg="mod">
          <ac:chgData name="Ragnhild Halvorsrud" userId="917ea340-fd63-490f-a7db-68428d24cf32" providerId="ADAL" clId="{3F26B701-AADC-4668-AAA4-FB7BA2B947B1}" dt="2020-06-19T17:20:47.592" v="16947" actId="790"/>
          <ac:spMkLst>
            <pc:docMk/>
            <pc:sldMk cId="409132237" sldId="812"/>
            <ac:spMk id="59" creationId="{23956A3F-4FFE-43ED-A44D-D8AE65AC3AA9}"/>
          </ac:spMkLst>
        </pc:spChg>
        <pc:spChg chg="mod">
          <ac:chgData name="Ragnhild Halvorsrud" userId="917ea340-fd63-490f-a7db-68428d24cf32" providerId="ADAL" clId="{3F26B701-AADC-4668-AAA4-FB7BA2B947B1}" dt="2020-06-19T17:20:47.594" v="16948" actId="790"/>
          <ac:spMkLst>
            <pc:docMk/>
            <pc:sldMk cId="409132237" sldId="812"/>
            <ac:spMk id="60" creationId="{330F90C4-6B20-409A-940B-039945B2E69F}"/>
          </ac:spMkLst>
        </pc:spChg>
        <pc:spChg chg="mod">
          <ac:chgData name="Ragnhild Halvorsrud" userId="917ea340-fd63-490f-a7db-68428d24cf32" providerId="ADAL" clId="{3F26B701-AADC-4668-AAA4-FB7BA2B947B1}" dt="2020-06-19T17:20:47.596" v="16949" actId="790"/>
          <ac:spMkLst>
            <pc:docMk/>
            <pc:sldMk cId="409132237" sldId="812"/>
            <ac:spMk id="61" creationId="{B70E1A14-D6E9-42DA-96BD-C0C36025A615}"/>
          </ac:spMkLst>
        </pc:spChg>
        <pc:spChg chg="mod">
          <ac:chgData name="Ragnhild Halvorsrud" userId="917ea340-fd63-490f-a7db-68428d24cf32" providerId="ADAL" clId="{3F26B701-AADC-4668-AAA4-FB7BA2B947B1}" dt="2020-06-19T17:20:47.598" v="16950" actId="790"/>
          <ac:spMkLst>
            <pc:docMk/>
            <pc:sldMk cId="409132237" sldId="812"/>
            <ac:spMk id="62" creationId="{B6069352-5BBF-4EE4-A0A2-A700925B8569}"/>
          </ac:spMkLst>
        </pc:spChg>
        <pc:spChg chg="mod">
          <ac:chgData name="Ragnhild Halvorsrud" userId="917ea340-fd63-490f-a7db-68428d24cf32" providerId="ADAL" clId="{3F26B701-AADC-4668-AAA4-FB7BA2B947B1}" dt="2020-06-19T17:20:47.600" v="16951" actId="790"/>
          <ac:spMkLst>
            <pc:docMk/>
            <pc:sldMk cId="409132237" sldId="812"/>
            <ac:spMk id="63" creationId="{E37CB9B3-EC07-4CCF-B923-BCF836DDBF40}"/>
          </ac:spMkLst>
        </pc:spChg>
        <pc:spChg chg="mod">
          <ac:chgData name="Ragnhild Halvorsrud" userId="917ea340-fd63-490f-a7db-68428d24cf32" providerId="ADAL" clId="{3F26B701-AADC-4668-AAA4-FB7BA2B947B1}" dt="2020-06-19T17:20:47.602" v="16952" actId="790"/>
          <ac:spMkLst>
            <pc:docMk/>
            <pc:sldMk cId="409132237" sldId="812"/>
            <ac:spMk id="64" creationId="{21F4131F-143D-418E-8D99-A30E8FA37D29}"/>
          </ac:spMkLst>
        </pc:spChg>
        <pc:spChg chg="mod">
          <ac:chgData name="Ragnhild Halvorsrud" userId="917ea340-fd63-490f-a7db-68428d24cf32" providerId="ADAL" clId="{3F26B701-AADC-4668-AAA4-FB7BA2B947B1}" dt="2020-06-19T17:20:47.604" v="16953" actId="790"/>
          <ac:spMkLst>
            <pc:docMk/>
            <pc:sldMk cId="409132237" sldId="812"/>
            <ac:spMk id="65" creationId="{C90047BB-2D68-4CB9-94B1-2F2EFF29F618}"/>
          </ac:spMkLst>
        </pc:spChg>
        <pc:spChg chg="mod">
          <ac:chgData name="Ragnhild Halvorsrud" userId="917ea340-fd63-490f-a7db-68428d24cf32" providerId="ADAL" clId="{3F26B701-AADC-4668-AAA4-FB7BA2B947B1}" dt="2020-06-19T17:20:47.605" v="16954" actId="790"/>
          <ac:spMkLst>
            <pc:docMk/>
            <pc:sldMk cId="409132237" sldId="812"/>
            <ac:spMk id="66" creationId="{A5B0F5CD-52FB-4260-8921-5CC6FF198CE9}"/>
          </ac:spMkLst>
        </pc:spChg>
        <pc:spChg chg="mod">
          <ac:chgData name="Ragnhild Halvorsrud" userId="917ea340-fd63-490f-a7db-68428d24cf32" providerId="ADAL" clId="{3F26B701-AADC-4668-AAA4-FB7BA2B947B1}" dt="2020-06-19T17:20:47.607" v="16955" actId="790"/>
          <ac:spMkLst>
            <pc:docMk/>
            <pc:sldMk cId="409132237" sldId="812"/>
            <ac:spMk id="67" creationId="{F6204402-BEA5-4276-AE67-28B884A8A724}"/>
          </ac:spMkLst>
        </pc:spChg>
        <pc:spChg chg="mod">
          <ac:chgData name="Ragnhild Halvorsrud" userId="917ea340-fd63-490f-a7db-68428d24cf32" providerId="ADAL" clId="{3F26B701-AADC-4668-AAA4-FB7BA2B947B1}" dt="2020-06-19T17:20:47.609" v="16956" actId="790"/>
          <ac:spMkLst>
            <pc:docMk/>
            <pc:sldMk cId="409132237" sldId="812"/>
            <ac:spMk id="68" creationId="{19912E91-8AD4-41DD-A8ED-5EA33F82B215}"/>
          </ac:spMkLst>
        </pc:spChg>
        <pc:spChg chg="mod">
          <ac:chgData name="Ragnhild Halvorsrud" userId="917ea340-fd63-490f-a7db-68428d24cf32" providerId="ADAL" clId="{3F26B701-AADC-4668-AAA4-FB7BA2B947B1}" dt="2020-06-19T17:20:47.611" v="16957" actId="790"/>
          <ac:spMkLst>
            <pc:docMk/>
            <pc:sldMk cId="409132237" sldId="812"/>
            <ac:spMk id="69" creationId="{F1A1A2D1-4DC0-4671-A0C7-F0EE83EB39F8}"/>
          </ac:spMkLst>
        </pc:spChg>
        <pc:spChg chg="mod">
          <ac:chgData name="Ragnhild Halvorsrud" userId="917ea340-fd63-490f-a7db-68428d24cf32" providerId="ADAL" clId="{3F26B701-AADC-4668-AAA4-FB7BA2B947B1}" dt="2020-06-19T17:20:47.613" v="16958" actId="790"/>
          <ac:spMkLst>
            <pc:docMk/>
            <pc:sldMk cId="409132237" sldId="812"/>
            <ac:spMk id="70" creationId="{96E359E2-0C16-48C6-8AA6-BA6992E5A85C}"/>
          </ac:spMkLst>
        </pc:spChg>
        <pc:spChg chg="mod">
          <ac:chgData name="Ragnhild Halvorsrud" userId="917ea340-fd63-490f-a7db-68428d24cf32" providerId="ADAL" clId="{3F26B701-AADC-4668-AAA4-FB7BA2B947B1}" dt="2020-06-19T17:20:47.615" v="16959" actId="790"/>
          <ac:spMkLst>
            <pc:docMk/>
            <pc:sldMk cId="409132237" sldId="812"/>
            <ac:spMk id="71" creationId="{5A212AA3-9FFA-4967-8F28-88DC8C9479AB}"/>
          </ac:spMkLst>
        </pc:spChg>
        <pc:spChg chg="mod">
          <ac:chgData name="Ragnhild Halvorsrud" userId="917ea340-fd63-490f-a7db-68428d24cf32" providerId="ADAL" clId="{3F26B701-AADC-4668-AAA4-FB7BA2B947B1}" dt="2020-06-19T17:20:47.616" v="16960" actId="790"/>
          <ac:spMkLst>
            <pc:docMk/>
            <pc:sldMk cId="409132237" sldId="812"/>
            <ac:spMk id="72" creationId="{150C004D-90F2-43FC-B64B-764B6521485F}"/>
          </ac:spMkLst>
        </pc:spChg>
        <pc:spChg chg="mod">
          <ac:chgData name="Ragnhild Halvorsrud" userId="917ea340-fd63-490f-a7db-68428d24cf32" providerId="ADAL" clId="{3F26B701-AADC-4668-AAA4-FB7BA2B947B1}" dt="2020-06-19T17:20:47.618" v="16961" actId="790"/>
          <ac:spMkLst>
            <pc:docMk/>
            <pc:sldMk cId="409132237" sldId="812"/>
            <ac:spMk id="73" creationId="{58FB302C-91F8-4014-B874-202866069A72}"/>
          </ac:spMkLst>
        </pc:spChg>
        <pc:spChg chg="mod">
          <ac:chgData name="Ragnhild Halvorsrud" userId="917ea340-fd63-490f-a7db-68428d24cf32" providerId="ADAL" clId="{3F26B701-AADC-4668-AAA4-FB7BA2B947B1}" dt="2020-06-19T17:20:47.620" v="16962" actId="790"/>
          <ac:spMkLst>
            <pc:docMk/>
            <pc:sldMk cId="409132237" sldId="812"/>
            <ac:spMk id="74" creationId="{B601CEBF-AC89-4EA4-AF38-C3A7A4E3B9C7}"/>
          </ac:spMkLst>
        </pc:spChg>
        <pc:spChg chg="mod">
          <ac:chgData name="Ragnhild Halvorsrud" userId="917ea340-fd63-490f-a7db-68428d24cf32" providerId="ADAL" clId="{3F26B701-AADC-4668-AAA4-FB7BA2B947B1}" dt="2020-06-19T17:20:47.622" v="16963" actId="790"/>
          <ac:spMkLst>
            <pc:docMk/>
            <pc:sldMk cId="409132237" sldId="812"/>
            <ac:spMk id="75" creationId="{0DAD63F0-6430-4946-A035-414A0E3E2983}"/>
          </ac:spMkLst>
        </pc:spChg>
        <pc:spChg chg="mod">
          <ac:chgData name="Ragnhild Halvorsrud" userId="917ea340-fd63-490f-a7db-68428d24cf32" providerId="ADAL" clId="{3F26B701-AADC-4668-AAA4-FB7BA2B947B1}" dt="2020-06-19T17:20:47.624" v="16964" actId="790"/>
          <ac:spMkLst>
            <pc:docMk/>
            <pc:sldMk cId="409132237" sldId="812"/>
            <ac:spMk id="76" creationId="{F8E53519-999E-4FDC-8626-4E054D485F0A}"/>
          </ac:spMkLst>
        </pc:spChg>
        <pc:spChg chg="mod">
          <ac:chgData name="Ragnhild Halvorsrud" userId="917ea340-fd63-490f-a7db-68428d24cf32" providerId="ADAL" clId="{3F26B701-AADC-4668-AAA4-FB7BA2B947B1}" dt="2020-06-19T17:20:47.626" v="16965" actId="790"/>
          <ac:spMkLst>
            <pc:docMk/>
            <pc:sldMk cId="409132237" sldId="812"/>
            <ac:spMk id="77" creationId="{3A19E4FD-35F9-4BA4-AC65-77D7C9FFD807}"/>
          </ac:spMkLst>
        </pc:spChg>
        <pc:spChg chg="mod">
          <ac:chgData name="Ragnhild Halvorsrud" userId="917ea340-fd63-490f-a7db-68428d24cf32" providerId="ADAL" clId="{3F26B701-AADC-4668-AAA4-FB7BA2B947B1}" dt="2020-06-19T17:20:47.628" v="16966" actId="790"/>
          <ac:spMkLst>
            <pc:docMk/>
            <pc:sldMk cId="409132237" sldId="812"/>
            <ac:spMk id="78" creationId="{CE38CAE5-7FD5-4149-8490-6DBC19D694B0}"/>
          </ac:spMkLst>
        </pc:spChg>
        <pc:spChg chg="mod">
          <ac:chgData name="Ragnhild Halvorsrud" userId="917ea340-fd63-490f-a7db-68428d24cf32" providerId="ADAL" clId="{3F26B701-AADC-4668-AAA4-FB7BA2B947B1}" dt="2020-06-19T17:20:47.630" v="16967" actId="790"/>
          <ac:spMkLst>
            <pc:docMk/>
            <pc:sldMk cId="409132237" sldId="812"/>
            <ac:spMk id="79" creationId="{1E034EED-1F61-45FD-A309-FC42A4A1E85E}"/>
          </ac:spMkLst>
        </pc:spChg>
        <pc:spChg chg="add del mod">
          <ac:chgData name="Ragnhild Halvorsrud" userId="917ea340-fd63-490f-a7db-68428d24cf32" providerId="ADAL" clId="{3F26B701-AADC-4668-AAA4-FB7BA2B947B1}" dt="2020-06-19T12:23:07.621" v="10471"/>
          <ac:spMkLst>
            <pc:docMk/>
            <pc:sldMk cId="409132237" sldId="812"/>
            <ac:spMk id="80" creationId="{1118FBD9-4AF3-48F9-8128-925D3CA224B3}"/>
          </ac:spMkLst>
        </pc:spChg>
        <pc:spChg chg="add mod">
          <ac:chgData name="Ragnhild Halvorsrud" userId="917ea340-fd63-490f-a7db-68428d24cf32" providerId="ADAL" clId="{3F26B701-AADC-4668-AAA4-FB7BA2B947B1}" dt="2020-06-19T17:20:47.541" v="16918" actId="790"/>
          <ac:spMkLst>
            <pc:docMk/>
            <pc:sldMk cId="409132237" sldId="812"/>
            <ac:spMk id="81" creationId="{62ED5236-F41E-4987-BEDF-57FE239FA7B5}"/>
          </ac:spMkLst>
        </pc:spChg>
        <pc:spChg chg="add mod">
          <ac:chgData name="Ragnhild Halvorsrud" userId="917ea340-fd63-490f-a7db-68428d24cf32" providerId="ADAL" clId="{3F26B701-AADC-4668-AAA4-FB7BA2B947B1}" dt="2020-06-19T17:20:47.632" v="16968" actId="790"/>
          <ac:spMkLst>
            <pc:docMk/>
            <pc:sldMk cId="409132237" sldId="812"/>
            <ac:spMk id="82" creationId="{CABF49D0-8167-4E8A-8E9C-F239F07EC302}"/>
          </ac:spMkLst>
        </pc:spChg>
        <pc:picChg chg="mod">
          <ac:chgData name="Ragnhild Halvorsrud" userId="917ea340-fd63-490f-a7db-68428d24cf32" providerId="ADAL" clId="{3F26B701-AADC-4668-AAA4-FB7BA2B947B1}" dt="2020-06-19T12:23:31.481" v="10473" actId="1076"/>
          <ac:picMkLst>
            <pc:docMk/>
            <pc:sldMk cId="409132237" sldId="812"/>
            <ac:picMk id="25" creationId="{5B44BA27-B68E-4191-AA81-5981E77F7020}"/>
          </ac:picMkLst>
        </pc:picChg>
        <pc:picChg chg="mod">
          <ac:chgData name="Ragnhild Halvorsrud" userId="917ea340-fd63-490f-a7db-68428d24cf32" providerId="ADAL" clId="{3F26B701-AADC-4668-AAA4-FB7BA2B947B1}" dt="2020-06-19T12:23:31.481" v="10473" actId="1076"/>
          <ac:picMkLst>
            <pc:docMk/>
            <pc:sldMk cId="409132237" sldId="812"/>
            <ac:picMk id="26" creationId="{0735D38E-85C8-4E96-BE75-8074985014B6}"/>
          </ac:picMkLst>
        </pc:picChg>
        <pc:picChg chg="mod">
          <ac:chgData name="Ragnhild Halvorsrud" userId="917ea340-fd63-490f-a7db-68428d24cf32" providerId="ADAL" clId="{3F26B701-AADC-4668-AAA4-FB7BA2B947B1}" dt="2020-06-19T12:23:31.481" v="10473" actId="1076"/>
          <ac:picMkLst>
            <pc:docMk/>
            <pc:sldMk cId="409132237" sldId="812"/>
            <ac:picMk id="27" creationId="{305E308C-3975-4C08-9721-2797246E9491}"/>
          </ac:picMkLst>
        </pc:picChg>
        <pc:picChg chg="mod">
          <ac:chgData name="Ragnhild Halvorsrud" userId="917ea340-fd63-490f-a7db-68428d24cf32" providerId="ADAL" clId="{3F26B701-AADC-4668-AAA4-FB7BA2B947B1}" dt="2020-06-19T12:23:31.481" v="10473" actId="1076"/>
          <ac:picMkLst>
            <pc:docMk/>
            <pc:sldMk cId="409132237" sldId="812"/>
            <ac:picMk id="28" creationId="{75E7FE9E-3549-4522-8326-EE3E91BC48EF}"/>
          </ac:picMkLst>
        </pc:picChg>
        <pc:picChg chg="mod">
          <ac:chgData name="Ragnhild Halvorsrud" userId="917ea340-fd63-490f-a7db-68428d24cf32" providerId="ADAL" clId="{3F26B701-AADC-4668-AAA4-FB7BA2B947B1}" dt="2020-06-19T12:23:31.481" v="10473" actId="1076"/>
          <ac:picMkLst>
            <pc:docMk/>
            <pc:sldMk cId="409132237" sldId="812"/>
            <ac:picMk id="29" creationId="{7AABF10A-DEB1-453D-A5F3-1512D50125A0}"/>
          </ac:picMkLst>
        </pc:picChg>
        <pc:picChg chg="mod">
          <ac:chgData name="Ragnhild Halvorsrud" userId="917ea340-fd63-490f-a7db-68428d24cf32" providerId="ADAL" clId="{3F26B701-AADC-4668-AAA4-FB7BA2B947B1}" dt="2020-06-19T12:23:31.481" v="10473" actId="1076"/>
          <ac:picMkLst>
            <pc:docMk/>
            <pc:sldMk cId="409132237" sldId="812"/>
            <ac:picMk id="30" creationId="{F2B95A6C-9897-4EC7-8DA6-9C54EF8B1C1F}"/>
          </ac:picMkLst>
        </pc:picChg>
        <pc:picChg chg="mod">
          <ac:chgData name="Ragnhild Halvorsrud" userId="917ea340-fd63-490f-a7db-68428d24cf32" providerId="ADAL" clId="{3F26B701-AADC-4668-AAA4-FB7BA2B947B1}" dt="2020-06-19T12:23:31.481" v="10473" actId="1076"/>
          <ac:picMkLst>
            <pc:docMk/>
            <pc:sldMk cId="409132237" sldId="812"/>
            <ac:picMk id="31" creationId="{B5433BC1-99F3-4C66-9820-9782763F8F25}"/>
          </ac:picMkLst>
        </pc:picChg>
        <pc:picChg chg="mod">
          <ac:chgData name="Ragnhild Halvorsrud" userId="917ea340-fd63-490f-a7db-68428d24cf32" providerId="ADAL" clId="{3F26B701-AADC-4668-AAA4-FB7BA2B947B1}" dt="2020-06-19T12:23:31.481" v="10473" actId="1076"/>
          <ac:picMkLst>
            <pc:docMk/>
            <pc:sldMk cId="409132237" sldId="812"/>
            <ac:picMk id="32" creationId="{C856DE35-3CF8-46D2-AD36-DE6B08D2B334}"/>
          </ac:picMkLst>
        </pc:picChg>
        <pc:picChg chg="mod">
          <ac:chgData name="Ragnhild Halvorsrud" userId="917ea340-fd63-490f-a7db-68428d24cf32" providerId="ADAL" clId="{3F26B701-AADC-4668-AAA4-FB7BA2B947B1}" dt="2020-06-19T12:23:31.481" v="10473" actId="1076"/>
          <ac:picMkLst>
            <pc:docMk/>
            <pc:sldMk cId="409132237" sldId="812"/>
            <ac:picMk id="33" creationId="{C13C9D4F-6B43-4183-B976-70E6BDAB5607}"/>
          </ac:picMkLst>
        </pc:picChg>
        <pc:picChg chg="mod">
          <ac:chgData name="Ragnhild Halvorsrud" userId="917ea340-fd63-490f-a7db-68428d24cf32" providerId="ADAL" clId="{3F26B701-AADC-4668-AAA4-FB7BA2B947B1}" dt="2020-06-19T12:23:31.481" v="10473" actId="1076"/>
          <ac:picMkLst>
            <pc:docMk/>
            <pc:sldMk cId="409132237" sldId="812"/>
            <ac:picMk id="34" creationId="{15387AFC-EACC-4545-94F1-C9616F263539}"/>
          </ac:picMkLst>
        </pc:picChg>
        <pc:picChg chg="mod">
          <ac:chgData name="Ragnhild Halvorsrud" userId="917ea340-fd63-490f-a7db-68428d24cf32" providerId="ADAL" clId="{3F26B701-AADC-4668-AAA4-FB7BA2B947B1}" dt="2020-06-19T12:23:31.481" v="10473" actId="1076"/>
          <ac:picMkLst>
            <pc:docMk/>
            <pc:sldMk cId="409132237" sldId="812"/>
            <ac:picMk id="35" creationId="{D4DFD016-956D-4E3B-A28C-85F6C93D6D2D}"/>
          </ac:picMkLst>
        </pc:picChg>
        <pc:picChg chg="mod">
          <ac:chgData name="Ragnhild Halvorsrud" userId="917ea340-fd63-490f-a7db-68428d24cf32" providerId="ADAL" clId="{3F26B701-AADC-4668-AAA4-FB7BA2B947B1}" dt="2020-06-19T12:23:31.481" v="10473" actId="1076"/>
          <ac:picMkLst>
            <pc:docMk/>
            <pc:sldMk cId="409132237" sldId="812"/>
            <ac:picMk id="37" creationId="{02153DE5-F349-44E7-B089-28A5FAC1DBB3}"/>
          </ac:picMkLst>
        </pc:picChg>
        <pc:picChg chg="mod">
          <ac:chgData name="Ragnhild Halvorsrud" userId="917ea340-fd63-490f-a7db-68428d24cf32" providerId="ADAL" clId="{3F26B701-AADC-4668-AAA4-FB7BA2B947B1}" dt="2020-06-19T12:23:31.481" v="10473" actId="1076"/>
          <ac:picMkLst>
            <pc:docMk/>
            <pc:sldMk cId="409132237" sldId="812"/>
            <ac:picMk id="38" creationId="{E6D7D28E-62D6-46AC-AFA9-D23FA9624271}"/>
          </ac:picMkLst>
        </pc:picChg>
        <pc:picChg chg="mod">
          <ac:chgData name="Ragnhild Halvorsrud" userId="917ea340-fd63-490f-a7db-68428d24cf32" providerId="ADAL" clId="{3F26B701-AADC-4668-AAA4-FB7BA2B947B1}" dt="2020-06-19T12:23:31.481" v="10473" actId="1076"/>
          <ac:picMkLst>
            <pc:docMk/>
            <pc:sldMk cId="409132237" sldId="812"/>
            <ac:picMk id="39" creationId="{5F95A097-82F5-4840-89A7-5E5BADE04018}"/>
          </ac:picMkLst>
        </pc:picChg>
        <pc:picChg chg="mod">
          <ac:chgData name="Ragnhild Halvorsrud" userId="917ea340-fd63-490f-a7db-68428d24cf32" providerId="ADAL" clId="{3F26B701-AADC-4668-AAA4-FB7BA2B947B1}" dt="2020-06-19T12:23:31.481" v="10473" actId="1076"/>
          <ac:picMkLst>
            <pc:docMk/>
            <pc:sldMk cId="409132237" sldId="812"/>
            <ac:picMk id="40" creationId="{E5B8F34A-0ED4-44A0-96CE-4C778461E470}"/>
          </ac:picMkLst>
        </pc:picChg>
        <pc:picChg chg="mod">
          <ac:chgData name="Ragnhild Halvorsrud" userId="917ea340-fd63-490f-a7db-68428d24cf32" providerId="ADAL" clId="{3F26B701-AADC-4668-AAA4-FB7BA2B947B1}" dt="2020-06-19T12:23:31.481" v="10473" actId="1076"/>
          <ac:picMkLst>
            <pc:docMk/>
            <pc:sldMk cId="409132237" sldId="812"/>
            <ac:picMk id="41" creationId="{F42D27C0-7F71-4956-A3E3-9C9EC56E6FFF}"/>
          </ac:picMkLst>
        </pc:picChg>
        <pc:picChg chg="mod">
          <ac:chgData name="Ragnhild Halvorsrud" userId="917ea340-fd63-490f-a7db-68428d24cf32" providerId="ADAL" clId="{3F26B701-AADC-4668-AAA4-FB7BA2B947B1}" dt="2020-06-19T12:23:31.481" v="10473" actId="1076"/>
          <ac:picMkLst>
            <pc:docMk/>
            <pc:sldMk cId="409132237" sldId="812"/>
            <ac:picMk id="42" creationId="{2589BE81-49C0-47FF-A536-7422291CC93F}"/>
          </ac:picMkLst>
        </pc:picChg>
        <pc:picChg chg="mod">
          <ac:chgData name="Ragnhild Halvorsrud" userId="917ea340-fd63-490f-a7db-68428d24cf32" providerId="ADAL" clId="{3F26B701-AADC-4668-AAA4-FB7BA2B947B1}" dt="2020-06-19T12:23:31.481" v="10473" actId="1076"/>
          <ac:picMkLst>
            <pc:docMk/>
            <pc:sldMk cId="409132237" sldId="812"/>
            <ac:picMk id="43" creationId="{913E3307-B382-4420-9CC2-356FD90CC06D}"/>
          </ac:picMkLst>
        </pc:picChg>
        <pc:picChg chg="mod">
          <ac:chgData name="Ragnhild Halvorsrud" userId="917ea340-fd63-490f-a7db-68428d24cf32" providerId="ADAL" clId="{3F26B701-AADC-4668-AAA4-FB7BA2B947B1}" dt="2020-06-19T12:23:31.481" v="10473" actId="1076"/>
          <ac:picMkLst>
            <pc:docMk/>
            <pc:sldMk cId="409132237" sldId="812"/>
            <ac:picMk id="44" creationId="{5254E708-59EC-4648-9665-41D2F1D549A5}"/>
          </ac:picMkLst>
        </pc:picChg>
        <pc:picChg chg="mod">
          <ac:chgData name="Ragnhild Halvorsrud" userId="917ea340-fd63-490f-a7db-68428d24cf32" providerId="ADAL" clId="{3F26B701-AADC-4668-AAA4-FB7BA2B947B1}" dt="2020-06-19T12:23:31.481" v="10473" actId="1076"/>
          <ac:picMkLst>
            <pc:docMk/>
            <pc:sldMk cId="409132237" sldId="812"/>
            <ac:picMk id="45" creationId="{FCE1CED9-CEEA-42D9-B8FC-E7CB1B8325E2}"/>
          </ac:picMkLst>
        </pc:picChg>
        <pc:picChg chg="mod">
          <ac:chgData name="Ragnhild Halvorsrud" userId="917ea340-fd63-490f-a7db-68428d24cf32" providerId="ADAL" clId="{3F26B701-AADC-4668-AAA4-FB7BA2B947B1}" dt="2020-06-19T12:23:31.481" v="10473" actId="1076"/>
          <ac:picMkLst>
            <pc:docMk/>
            <pc:sldMk cId="409132237" sldId="812"/>
            <ac:picMk id="46" creationId="{72148421-44C2-4465-9312-A802C5CDC9A4}"/>
          </ac:picMkLst>
        </pc:picChg>
        <pc:picChg chg="mod">
          <ac:chgData name="Ragnhild Halvorsrud" userId="917ea340-fd63-490f-a7db-68428d24cf32" providerId="ADAL" clId="{3F26B701-AADC-4668-AAA4-FB7BA2B947B1}" dt="2020-06-19T12:23:31.481" v="10473" actId="1076"/>
          <ac:picMkLst>
            <pc:docMk/>
            <pc:sldMk cId="409132237" sldId="812"/>
            <ac:picMk id="47" creationId="{DEB129C9-2478-4D89-82FF-BEF1D9DAE842}"/>
          </ac:picMkLst>
        </pc:picChg>
        <pc:picChg chg="mod">
          <ac:chgData name="Ragnhild Halvorsrud" userId="917ea340-fd63-490f-a7db-68428d24cf32" providerId="ADAL" clId="{3F26B701-AADC-4668-AAA4-FB7BA2B947B1}" dt="2020-06-19T12:23:31.481" v="10473" actId="1076"/>
          <ac:picMkLst>
            <pc:docMk/>
            <pc:sldMk cId="409132237" sldId="812"/>
            <ac:picMk id="48" creationId="{CED31817-12A9-4B84-B3F6-EBF2243A5713}"/>
          </ac:picMkLst>
        </pc:picChg>
        <pc:picChg chg="mod">
          <ac:chgData name="Ragnhild Halvorsrud" userId="917ea340-fd63-490f-a7db-68428d24cf32" providerId="ADAL" clId="{3F26B701-AADC-4668-AAA4-FB7BA2B947B1}" dt="2020-06-19T12:23:31.481" v="10473" actId="1076"/>
          <ac:picMkLst>
            <pc:docMk/>
            <pc:sldMk cId="409132237" sldId="812"/>
            <ac:picMk id="49" creationId="{29E04E47-C779-4DDE-A7AE-66656625C6E3}"/>
          </ac:picMkLst>
        </pc:picChg>
        <pc:picChg chg="mod">
          <ac:chgData name="Ragnhild Halvorsrud" userId="917ea340-fd63-490f-a7db-68428d24cf32" providerId="ADAL" clId="{3F26B701-AADC-4668-AAA4-FB7BA2B947B1}" dt="2020-06-19T12:23:31.481" v="10473" actId="1076"/>
          <ac:picMkLst>
            <pc:docMk/>
            <pc:sldMk cId="409132237" sldId="812"/>
            <ac:picMk id="50" creationId="{7C4221AA-227F-40E9-8D25-64D9D18651B1}"/>
          </ac:picMkLst>
        </pc:picChg>
        <pc:picChg chg="mod">
          <ac:chgData name="Ragnhild Halvorsrud" userId="917ea340-fd63-490f-a7db-68428d24cf32" providerId="ADAL" clId="{3F26B701-AADC-4668-AAA4-FB7BA2B947B1}" dt="2020-06-19T12:23:31.481" v="10473" actId="1076"/>
          <ac:picMkLst>
            <pc:docMk/>
            <pc:sldMk cId="409132237" sldId="812"/>
            <ac:picMk id="51" creationId="{1D94E121-D413-49A7-99CA-D5A4584649EC}"/>
          </ac:picMkLst>
        </pc:picChg>
        <pc:picChg chg="mod">
          <ac:chgData name="Ragnhild Halvorsrud" userId="917ea340-fd63-490f-a7db-68428d24cf32" providerId="ADAL" clId="{3F26B701-AADC-4668-AAA4-FB7BA2B947B1}" dt="2020-06-19T12:23:31.481" v="10473" actId="1076"/>
          <ac:picMkLst>
            <pc:docMk/>
            <pc:sldMk cId="409132237" sldId="812"/>
            <ac:picMk id="55" creationId="{FC36C19C-E7D0-41ED-9A17-E4699DB728CC}"/>
          </ac:picMkLst>
        </pc:picChg>
        <pc:picChg chg="mod">
          <ac:chgData name="Ragnhild Halvorsrud" userId="917ea340-fd63-490f-a7db-68428d24cf32" providerId="ADAL" clId="{3F26B701-AADC-4668-AAA4-FB7BA2B947B1}" dt="2020-06-19T12:23:31.481" v="10473" actId="1076"/>
          <ac:picMkLst>
            <pc:docMk/>
            <pc:sldMk cId="409132237" sldId="812"/>
            <ac:picMk id="56" creationId="{13DB696F-70E0-4464-8F04-9EF31A934291}"/>
          </ac:picMkLst>
        </pc:picChg>
        <pc:picChg chg="add mod">
          <ac:chgData name="Ragnhild Halvorsrud" userId="917ea340-fd63-490f-a7db-68428d24cf32" providerId="ADAL" clId="{3F26B701-AADC-4668-AAA4-FB7BA2B947B1}" dt="2020-06-19T16:37:51.963" v="12255"/>
          <ac:picMkLst>
            <pc:docMk/>
            <pc:sldMk cId="409132237" sldId="812"/>
            <ac:picMk id="83" creationId="{9C4A390A-C8EA-40ED-87A0-80A288FC7012}"/>
          </ac:picMkLst>
        </pc:picChg>
      </pc:sldChg>
      <pc:sldChg chg="addSp delSp modSp add del mod modNotes">
        <pc:chgData name="Ragnhild Halvorsrud" userId="917ea340-fd63-490f-a7db-68428d24cf32" providerId="ADAL" clId="{3F26B701-AADC-4668-AAA4-FB7BA2B947B1}" dt="2020-06-19T12:52:01.760" v="10883" actId="47"/>
        <pc:sldMkLst>
          <pc:docMk/>
          <pc:sldMk cId="183797706" sldId="813"/>
        </pc:sldMkLst>
        <pc:spChg chg="add del mod">
          <ac:chgData name="Ragnhild Halvorsrud" userId="917ea340-fd63-490f-a7db-68428d24cf32" providerId="ADAL" clId="{3F26B701-AADC-4668-AAA4-FB7BA2B947B1}" dt="2020-06-19T12:50:20.955" v="10837"/>
          <ac:spMkLst>
            <pc:docMk/>
            <pc:sldMk cId="183797706" sldId="813"/>
            <ac:spMk id="2" creationId="{CE1C9D6E-EB59-4599-84E9-1A58CFC5D89E}"/>
          </ac:spMkLst>
        </pc:spChg>
        <pc:spChg chg="mod">
          <ac:chgData name="Ragnhild Halvorsrud" userId="917ea340-fd63-490f-a7db-68428d24cf32" providerId="ADAL" clId="{3F26B701-AADC-4668-AAA4-FB7BA2B947B1}" dt="2020-06-19T12:50:20.955" v="10837"/>
          <ac:spMkLst>
            <pc:docMk/>
            <pc:sldMk cId="183797706" sldId="813"/>
            <ac:spMk id="6" creationId="{00000000-0000-0000-0000-000000000000}"/>
          </ac:spMkLst>
        </pc:spChg>
        <pc:spChg chg="mod">
          <ac:chgData name="Ragnhild Halvorsrud" userId="917ea340-fd63-490f-a7db-68428d24cf32" providerId="ADAL" clId="{3F26B701-AADC-4668-AAA4-FB7BA2B947B1}" dt="2020-06-19T12:30:03.633" v="10595" actId="6549"/>
          <ac:spMkLst>
            <pc:docMk/>
            <pc:sldMk cId="183797706" sldId="813"/>
            <ac:spMk id="15" creationId="{7D2F3C46-C63A-4A58-AB32-F798F8E7FED7}"/>
          </ac:spMkLst>
        </pc:spChg>
        <pc:spChg chg="mod">
          <ac:chgData name="Ragnhild Halvorsrud" userId="917ea340-fd63-490f-a7db-68428d24cf32" providerId="ADAL" clId="{3F26B701-AADC-4668-AAA4-FB7BA2B947B1}" dt="2020-06-19T12:29:37.394" v="10546" actId="790"/>
          <ac:spMkLst>
            <pc:docMk/>
            <pc:sldMk cId="183797706" sldId="813"/>
            <ac:spMk id="45" creationId="{00000000-0000-0000-0000-000000000000}"/>
          </ac:spMkLst>
        </pc:spChg>
        <pc:spChg chg="mod">
          <ac:chgData name="Ragnhild Halvorsrud" userId="917ea340-fd63-490f-a7db-68428d24cf32" providerId="ADAL" clId="{3F26B701-AADC-4668-AAA4-FB7BA2B947B1}" dt="2020-06-19T12:29:37.399" v="10547" actId="790"/>
          <ac:spMkLst>
            <pc:docMk/>
            <pc:sldMk cId="183797706" sldId="813"/>
            <ac:spMk id="46" creationId="{00000000-0000-0000-0000-000000000000}"/>
          </ac:spMkLst>
        </pc:spChg>
        <pc:spChg chg="mod">
          <ac:chgData name="Ragnhild Halvorsrud" userId="917ea340-fd63-490f-a7db-68428d24cf32" providerId="ADAL" clId="{3F26B701-AADC-4668-AAA4-FB7BA2B947B1}" dt="2020-06-19T12:29:37.477" v="10571" actId="790"/>
          <ac:spMkLst>
            <pc:docMk/>
            <pc:sldMk cId="183797706" sldId="813"/>
            <ac:spMk id="52" creationId="{E5CA9D5B-30E1-4660-8B62-646DC70CF57F}"/>
          </ac:spMkLst>
        </pc:spChg>
        <pc:spChg chg="mod">
          <ac:chgData name="Ragnhild Halvorsrud" userId="917ea340-fd63-490f-a7db-68428d24cf32" providerId="ADAL" clId="{3F26B701-AADC-4668-AAA4-FB7BA2B947B1}" dt="2020-06-19T12:29:37.479" v="10572" actId="790"/>
          <ac:spMkLst>
            <pc:docMk/>
            <pc:sldMk cId="183797706" sldId="813"/>
            <ac:spMk id="54" creationId="{9ED97A1F-7A65-4CF6-88E8-DC0496A1AAE7}"/>
          </ac:spMkLst>
        </pc:spChg>
        <pc:spChg chg="mod">
          <ac:chgData name="Ragnhild Halvorsrud" userId="917ea340-fd63-490f-a7db-68428d24cf32" providerId="ADAL" clId="{3F26B701-AADC-4668-AAA4-FB7BA2B947B1}" dt="2020-06-19T12:29:37.481" v="10573" actId="790"/>
          <ac:spMkLst>
            <pc:docMk/>
            <pc:sldMk cId="183797706" sldId="813"/>
            <ac:spMk id="56" creationId="{39899463-DE55-4D8C-8401-339AAC92F109}"/>
          </ac:spMkLst>
        </pc:spChg>
        <pc:spChg chg="mod">
          <ac:chgData name="Ragnhild Halvorsrud" userId="917ea340-fd63-490f-a7db-68428d24cf32" providerId="ADAL" clId="{3F26B701-AADC-4668-AAA4-FB7BA2B947B1}" dt="2020-06-19T12:29:37.483" v="10574" actId="790"/>
          <ac:spMkLst>
            <pc:docMk/>
            <pc:sldMk cId="183797706" sldId="813"/>
            <ac:spMk id="57" creationId="{471CB2D6-8650-4A43-861F-C79F67AACE6E}"/>
          </ac:spMkLst>
        </pc:spChg>
        <pc:spChg chg="mod">
          <ac:chgData name="Ragnhild Halvorsrud" userId="917ea340-fd63-490f-a7db-68428d24cf32" providerId="ADAL" clId="{3F26B701-AADC-4668-AAA4-FB7BA2B947B1}" dt="2020-06-19T12:29:37.402" v="10548" actId="790"/>
          <ac:spMkLst>
            <pc:docMk/>
            <pc:sldMk cId="183797706" sldId="813"/>
            <ac:spMk id="60" creationId="{00000000-0000-0000-0000-000000000000}"/>
          </ac:spMkLst>
        </pc:spChg>
        <pc:spChg chg="mod">
          <ac:chgData name="Ragnhild Halvorsrud" userId="917ea340-fd63-490f-a7db-68428d24cf32" providerId="ADAL" clId="{3F26B701-AADC-4668-AAA4-FB7BA2B947B1}" dt="2020-06-19T12:29:37.406" v="10549" actId="790"/>
          <ac:spMkLst>
            <pc:docMk/>
            <pc:sldMk cId="183797706" sldId="813"/>
            <ac:spMk id="61" creationId="{00000000-0000-0000-0000-000000000000}"/>
          </ac:spMkLst>
        </pc:spChg>
        <pc:spChg chg="mod">
          <ac:chgData name="Ragnhild Halvorsrud" userId="917ea340-fd63-490f-a7db-68428d24cf32" providerId="ADAL" clId="{3F26B701-AADC-4668-AAA4-FB7BA2B947B1}" dt="2020-06-19T12:29:37.408" v="10550"/>
          <ac:spMkLst>
            <pc:docMk/>
            <pc:sldMk cId="183797706" sldId="813"/>
            <ac:spMk id="62" creationId="{00000000-0000-0000-0000-000000000000}"/>
          </ac:spMkLst>
        </pc:spChg>
        <pc:spChg chg="mod">
          <ac:chgData name="Ragnhild Halvorsrud" userId="917ea340-fd63-490f-a7db-68428d24cf32" providerId="ADAL" clId="{3F26B701-AADC-4668-AAA4-FB7BA2B947B1}" dt="2020-06-19T12:29:37.410" v="10551"/>
          <ac:spMkLst>
            <pc:docMk/>
            <pc:sldMk cId="183797706" sldId="813"/>
            <ac:spMk id="63" creationId="{00000000-0000-0000-0000-000000000000}"/>
          </ac:spMkLst>
        </pc:spChg>
        <pc:spChg chg="mod">
          <ac:chgData name="Ragnhild Halvorsrud" userId="917ea340-fd63-490f-a7db-68428d24cf32" providerId="ADAL" clId="{3F26B701-AADC-4668-AAA4-FB7BA2B947B1}" dt="2020-06-19T12:29:37.412" v="10552"/>
          <ac:spMkLst>
            <pc:docMk/>
            <pc:sldMk cId="183797706" sldId="813"/>
            <ac:spMk id="64" creationId="{00000000-0000-0000-0000-000000000000}"/>
          </ac:spMkLst>
        </pc:spChg>
        <pc:spChg chg="mod">
          <ac:chgData name="Ragnhild Halvorsrud" userId="917ea340-fd63-490f-a7db-68428d24cf32" providerId="ADAL" clId="{3F26B701-AADC-4668-AAA4-FB7BA2B947B1}" dt="2020-06-19T12:29:37.415" v="10553" actId="790"/>
          <ac:spMkLst>
            <pc:docMk/>
            <pc:sldMk cId="183797706" sldId="813"/>
            <ac:spMk id="68" creationId="{00000000-0000-0000-0000-000000000000}"/>
          </ac:spMkLst>
        </pc:spChg>
        <pc:spChg chg="mod">
          <ac:chgData name="Ragnhild Halvorsrud" userId="917ea340-fd63-490f-a7db-68428d24cf32" providerId="ADAL" clId="{3F26B701-AADC-4668-AAA4-FB7BA2B947B1}" dt="2020-06-19T12:29:37.417" v="10554" actId="790"/>
          <ac:spMkLst>
            <pc:docMk/>
            <pc:sldMk cId="183797706" sldId="813"/>
            <ac:spMk id="70" creationId="{00000000-0000-0000-0000-000000000000}"/>
          </ac:spMkLst>
        </pc:spChg>
        <pc:spChg chg="mod">
          <ac:chgData name="Ragnhild Halvorsrud" userId="917ea340-fd63-490f-a7db-68428d24cf32" providerId="ADAL" clId="{3F26B701-AADC-4668-AAA4-FB7BA2B947B1}" dt="2020-06-19T12:29:37.419" v="10555" actId="790"/>
          <ac:spMkLst>
            <pc:docMk/>
            <pc:sldMk cId="183797706" sldId="813"/>
            <ac:spMk id="76" creationId="{00000000-0000-0000-0000-000000000000}"/>
          </ac:spMkLst>
        </pc:spChg>
        <pc:spChg chg="mod">
          <ac:chgData name="Ragnhild Halvorsrud" userId="917ea340-fd63-490f-a7db-68428d24cf32" providerId="ADAL" clId="{3F26B701-AADC-4668-AAA4-FB7BA2B947B1}" dt="2020-06-19T12:29:37.421" v="10556" actId="790"/>
          <ac:spMkLst>
            <pc:docMk/>
            <pc:sldMk cId="183797706" sldId="813"/>
            <ac:spMk id="77" creationId="{00000000-0000-0000-0000-000000000000}"/>
          </ac:spMkLst>
        </pc:spChg>
        <pc:spChg chg="mod">
          <ac:chgData name="Ragnhild Halvorsrud" userId="917ea340-fd63-490f-a7db-68428d24cf32" providerId="ADAL" clId="{3F26B701-AADC-4668-AAA4-FB7BA2B947B1}" dt="2020-06-19T12:29:37.422" v="10557"/>
          <ac:spMkLst>
            <pc:docMk/>
            <pc:sldMk cId="183797706" sldId="813"/>
            <ac:spMk id="80" creationId="{00000000-0000-0000-0000-000000000000}"/>
          </ac:spMkLst>
        </pc:spChg>
        <pc:spChg chg="mod">
          <ac:chgData name="Ragnhild Halvorsrud" userId="917ea340-fd63-490f-a7db-68428d24cf32" providerId="ADAL" clId="{3F26B701-AADC-4668-AAA4-FB7BA2B947B1}" dt="2020-06-19T12:29:37.424" v="10558" actId="790"/>
          <ac:spMkLst>
            <pc:docMk/>
            <pc:sldMk cId="183797706" sldId="813"/>
            <ac:spMk id="81" creationId="{00000000-0000-0000-0000-000000000000}"/>
          </ac:spMkLst>
        </pc:spChg>
        <pc:spChg chg="mod">
          <ac:chgData name="Ragnhild Halvorsrud" userId="917ea340-fd63-490f-a7db-68428d24cf32" providerId="ADAL" clId="{3F26B701-AADC-4668-AAA4-FB7BA2B947B1}" dt="2020-06-19T12:29:37.426" v="10559" actId="790"/>
          <ac:spMkLst>
            <pc:docMk/>
            <pc:sldMk cId="183797706" sldId="813"/>
            <ac:spMk id="83" creationId="{00000000-0000-0000-0000-000000000000}"/>
          </ac:spMkLst>
        </pc:spChg>
        <pc:spChg chg="mod">
          <ac:chgData name="Ragnhild Halvorsrud" userId="917ea340-fd63-490f-a7db-68428d24cf32" providerId="ADAL" clId="{3F26B701-AADC-4668-AAA4-FB7BA2B947B1}" dt="2020-06-19T12:29:37.485" v="10575" actId="790"/>
          <ac:spMkLst>
            <pc:docMk/>
            <pc:sldMk cId="183797706" sldId="813"/>
            <ac:spMk id="84" creationId="{1C45DD4B-730D-4B08-9B80-8F23C03623C8}"/>
          </ac:spMkLst>
        </pc:spChg>
        <pc:spChg chg="del mod">
          <ac:chgData name="Ragnhild Halvorsrud" userId="917ea340-fd63-490f-a7db-68428d24cf32" providerId="ADAL" clId="{3F26B701-AADC-4668-AAA4-FB7BA2B947B1}" dt="2020-06-19T12:29:42.823" v="10589" actId="478"/>
          <ac:spMkLst>
            <pc:docMk/>
            <pc:sldMk cId="183797706" sldId="813"/>
            <ac:spMk id="85" creationId="{CEF3474B-44BA-4793-B633-225D2E76B087}"/>
          </ac:spMkLst>
        </pc:spChg>
        <pc:spChg chg="mod">
          <ac:chgData name="Ragnhild Halvorsrud" userId="917ea340-fd63-490f-a7db-68428d24cf32" providerId="ADAL" clId="{3F26B701-AADC-4668-AAA4-FB7BA2B947B1}" dt="2020-06-19T12:29:37.429" v="10560" actId="790"/>
          <ac:spMkLst>
            <pc:docMk/>
            <pc:sldMk cId="183797706" sldId="813"/>
            <ac:spMk id="86" creationId="{00000000-0000-0000-0000-000000000000}"/>
          </ac:spMkLst>
        </pc:spChg>
        <pc:spChg chg="mod">
          <ac:chgData name="Ragnhild Halvorsrud" userId="917ea340-fd63-490f-a7db-68428d24cf32" providerId="ADAL" clId="{3F26B701-AADC-4668-AAA4-FB7BA2B947B1}" dt="2020-06-19T12:29:37.438" v="10561" actId="790"/>
          <ac:spMkLst>
            <pc:docMk/>
            <pc:sldMk cId="183797706" sldId="813"/>
            <ac:spMk id="87" creationId="{00000000-0000-0000-0000-000000000000}"/>
          </ac:spMkLst>
        </pc:spChg>
        <pc:spChg chg="mod">
          <ac:chgData name="Ragnhild Halvorsrud" userId="917ea340-fd63-490f-a7db-68428d24cf32" providerId="ADAL" clId="{3F26B701-AADC-4668-AAA4-FB7BA2B947B1}" dt="2020-06-19T12:29:37.442" v="10562" actId="790"/>
          <ac:spMkLst>
            <pc:docMk/>
            <pc:sldMk cId="183797706" sldId="813"/>
            <ac:spMk id="88" creationId="{00000000-0000-0000-0000-000000000000}"/>
          </ac:spMkLst>
        </pc:spChg>
        <pc:spChg chg="mod">
          <ac:chgData name="Ragnhild Halvorsrud" userId="917ea340-fd63-490f-a7db-68428d24cf32" providerId="ADAL" clId="{3F26B701-AADC-4668-AAA4-FB7BA2B947B1}" dt="2020-06-19T12:29:37.445" v="10563" actId="790"/>
          <ac:spMkLst>
            <pc:docMk/>
            <pc:sldMk cId="183797706" sldId="813"/>
            <ac:spMk id="89" creationId="{00000000-0000-0000-0000-000000000000}"/>
          </ac:spMkLst>
        </pc:spChg>
        <pc:spChg chg="mod">
          <ac:chgData name="Ragnhild Halvorsrud" userId="917ea340-fd63-490f-a7db-68428d24cf32" providerId="ADAL" clId="{3F26B701-AADC-4668-AAA4-FB7BA2B947B1}" dt="2020-06-19T12:29:37.447" v="10564" actId="790"/>
          <ac:spMkLst>
            <pc:docMk/>
            <pc:sldMk cId="183797706" sldId="813"/>
            <ac:spMk id="90" creationId="{00000000-0000-0000-0000-000000000000}"/>
          </ac:spMkLst>
        </pc:spChg>
        <pc:spChg chg="mod">
          <ac:chgData name="Ragnhild Halvorsrud" userId="917ea340-fd63-490f-a7db-68428d24cf32" providerId="ADAL" clId="{3F26B701-AADC-4668-AAA4-FB7BA2B947B1}" dt="2020-06-19T12:29:37.452" v="10565" actId="790"/>
          <ac:spMkLst>
            <pc:docMk/>
            <pc:sldMk cId="183797706" sldId="813"/>
            <ac:spMk id="94" creationId="{00000000-0000-0000-0000-000000000000}"/>
          </ac:spMkLst>
        </pc:spChg>
        <pc:spChg chg="mod">
          <ac:chgData name="Ragnhild Halvorsrud" userId="917ea340-fd63-490f-a7db-68428d24cf32" providerId="ADAL" clId="{3F26B701-AADC-4668-AAA4-FB7BA2B947B1}" dt="2020-06-19T12:29:37.460" v="10566" actId="790"/>
          <ac:spMkLst>
            <pc:docMk/>
            <pc:sldMk cId="183797706" sldId="813"/>
            <ac:spMk id="95" creationId="{00000000-0000-0000-0000-000000000000}"/>
          </ac:spMkLst>
        </pc:spChg>
        <pc:spChg chg="mod">
          <ac:chgData name="Ragnhild Halvorsrud" userId="917ea340-fd63-490f-a7db-68428d24cf32" providerId="ADAL" clId="{3F26B701-AADC-4668-AAA4-FB7BA2B947B1}" dt="2020-06-19T12:29:37.487" v="10576" actId="790"/>
          <ac:spMkLst>
            <pc:docMk/>
            <pc:sldMk cId="183797706" sldId="813"/>
            <ac:spMk id="96" creationId="{651607DC-CD58-4B73-9ECD-131BCFCD64CF}"/>
          </ac:spMkLst>
        </pc:spChg>
        <pc:spChg chg="mod">
          <ac:chgData name="Ragnhild Halvorsrud" userId="917ea340-fd63-490f-a7db-68428d24cf32" providerId="ADAL" clId="{3F26B701-AADC-4668-AAA4-FB7BA2B947B1}" dt="2020-06-19T12:29:37.463" v="10567" actId="790"/>
          <ac:spMkLst>
            <pc:docMk/>
            <pc:sldMk cId="183797706" sldId="813"/>
            <ac:spMk id="101" creationId="{00000000-0000-0000-0000-000000000000}"/>
          </ac:spMkLst>
        </pc:spChg>
        <pc:spChg chg="mod">
          <ac:chgData name="Ragnhild Halvorsrud" userId="917ea340-fd63-490f-a7db-68428d24cf32" providerId="ADAL" clId="{3F26B701-AADC-4668-AAA4-FB7BA2B947B1}" dt="2020-06-19T12:29:37.467" v="10568" actId="790"/>
          <ac:spMkLst>
            <pc:docMk/>
            <pc:sldMk cId="183797706" sldId="813"/>
            <ac:spMk id="102" creationId="{00000000-0000-0000-0000-000000000000}"/>
          </ac:spMkLst>
        </pc:spChg>
        <pc:spChg chg="mod">
          <ac:chgData name="Ragnhild Halvorsrud" userId="917ea340-fd63-490f-a7db-68428d24cf32" providerId="ADAL" clId="{3F26B701-AADC-4668-AAA4-FB7BA2B947B1}" dt="2020-06-19T12:29:37.489" v="10577" actId="790"/>
          <ac:spMkLst>
            <pc:docMk/>
            <pc:sldMk cId="183797706" sldId="813"/>
            <ac:spMk id="110" creationId="{7B08D626-CE51-48DD-A5C6-3242B83A6C9D}"/>
          </ac:spMkLst>
        </pc:spChg>
        <pc:spChg chg="mod">
          <ac:chgData name="Ragnhild Halvorsrud" userId="917ea340-fd63-490f-a7db-68428d24cf32" providerId="ADAL" clId="{3F26B701-AADC-4668-AAA4-FB7BA2B947B1}" dt="2020-06-19T12:29:37.469" v="10569" actId="790"/>
          <ac:spMkLst>
            <pc:docMk/>
            <pc:sldMk cId="183797706" sldId="813"/>
            <ac:spMk id="111" creationId="{00000000-0000-0000-0000-000000000000}"/>
          </ac:spMkLst>
        </pc:spChg>
        <pc:spChg chg="mod">
          <ac:chgData name="Ragnhild Halvorsrud" userId="917ea340-fd63-490f-a7db-68428d24cf32" providerId="ADAL" clId="{3F26B701-AADC-4668-AAA4-FB7BA2B947B1}" dt="2020-06-19T12:29:37.474" v="10570" actId="790"/>
          <ac:spMkLst>
            <pc:docMk/>
            <pc:sldMk cId="183797706" sldId="813"/>
            <ac:spMk id="113" creationId="{00000000-0000-0000-0000-000000000000}"/>
          </ac:spMkLst>
        </pc:spChg>
        <pc:spChg chg="mod">
          <ac:chgData name="Ragnhild Halvorsrud" userId="917ea340-fd63-490f-a7db-68428d24cf32" providerId="ADAL" clId="{3F26B701-AADC-4668-AAA4-FB7BA2B947B1}" dt="2020-06-19T12:29:37.495" v="10578" actId="790"/>
          <ac:spMkLst>
            <pc:docMk/>
            <pc:sldMk cId="183797706" sldId="813"/>
            <ac:spMk id="116" creationId="{FBCED63D-9DCB-4129-8806-5C1A65320535}"/>
          </ac:spMkLst>
        </pc:spChg>
        <pc:spChg chg="mod">
          <ac:chgData name="Ragnhild Halvorsrud" userId="917ea340-fd63-490f-a7db-68428d24cf32" providerId="ADAL" clId="{3F26B701-AADC-4668-AAA4-FB7BA2B947B1}" dt="2020-06-19T12:29:37.500" v="10580" actId="790"/>
          <ac:spMkLst>
            <pc:docMk/>
            <pc:sldMk cId="183797706" sldId="813"/>
            <ac:spMk id="121" creationId="{5D4ECA95-18DE-4B7E-9E15-69633C8CF070}"/>
          </ac:spMkLst>
        </pc:spChg>
        <pc:spChg chg="mod">
          <ac:chgData name="Ragnhild Halvorsrud" userId="917ea340-fd63-490f-a7db-68428d24cf32" providerId="ADAL" clId="{3F26B701-AADC-4668-AAA4-FB7BA2B947B1}" dt="2020-06-19T12:29:37.502" v="10581" actId="790"/>
          <ac:spMkLst>
            <pc:docMk/>
            <pc:sldMk cId="183797706" sldId="813"/>
            <ac:spMk id="122" creationId="{2A6CFE4B-DA93-485F-9084-43E987850596}"/>
          </ac:spMkLst>
        </pc:spChg>
        <pc:spChg chg="mod">
          <ac:chgData name="Ragnhild Halvorsrud" userId="917ea340-fd63-490f-a7db-68428d24cf32" providerId="ADAL" clId="{3F26B701-AADC-4668-AAA4-FB7BA2B947B1}" dt="2020-06-19T12:29:37.504" v="10582" actId="790"/>
          <ac:spMkLst>
            <pc:docMk/>
            <pc:sldMk cId="183797706" sldId="813"/>
            <ac:spMk id="123" creationId="{A00DC851-569E-4515-9D47-FA61E8B87DB9}"/>
          </ac:spMkLst>
        </pc:spChg>
        <pc:spChg chg="mod">
          <ac:chgData name="Ragnhild Halvorsrud" userId="917ea340-fd63-490f-a7db-68428d24cf32" providerId="ADAL" clId="{3F26B701-AADC-4668-AAA4-FB7BA2B947B1}" dt="2020-06-19T12:29:37.506" v="10583" actId="790"/>
          <ac:spMkLst>
            <pc:docMk/>
            <pc:sldMk cId="183797706" sldId="813"/>
            <ac:spMk id="124" creationId="{8EC23345-3CCE-4395-93BE-EDBB387F82C5}"/>
          </ac:spMkLst>
        </pc:spChg>
        <pc:spChg chg="mod">
          <ac:chgData name="Ragnhild Halvorsrud" userId="917ea340-fd63-490f-a7db-68428d24cf32" providerId="ADAL" clId="{3F26B701-AADC-4668-AAA4-FB7BA2B947B1}" dt="2020-06-19T12:29:57.405" v="10591" actId="14100"/>
          <ac:spMkLst>
            <pc:docMk/>
            <pc:sldMk cId="183797706" sldId="813"/>
            <ac:spMk id="125" creationId="{2FB0659A-BA8B-41F9-BA7D-B86562E898F5}"/>
          </ac:spMkLst>
        </pc:spChg>
      </pc:sldChg>
      <pc:sldChg chg="addSp delSp modSp new mod modAnim modNotes">
        <pc:chgData name="Ragnhild Halvorsrud" userId="917ea340-fd63-490f-a7db-68428d24cf32" providerId="ADAL" clId="{3F26B701-AADC-4668-AAA4-FB7BA2B947B1}" dt="2020-06-19T17:20:47.329" v="16805" actId="790"/>
        <pc:sldMkLst>
          <pc:docMk/>
          <pc:sldMk cId="1604300621" sldId="814"/>
        </pc:sldMkLst>
        <pc:spChg chg="mod">
          <ac:chgData name="Ragnhild Halvorsrud" userId="917ea340-fd63-490f-a7db-68428d24cf32" providerId="ADAL" clId="{3F26B701-AADC-4668-AAA4-FB7BA2B947B1}" dt="2020-06-19T17:20:47.248" v="16759" actId="790"/>
          <ac:spMkLst>
            <pc:docMk/>
            <pc:sldMk cId="1604300621" sldId="814"/>
            <ac:spMk id="2" creationId="{0E1ADE6F-3919-49B5-BB0A-4F82314A7DE2}"/>
          </ac:spMkLst>
        </pc:spChg>
        <pc:spChg chg="mod">
          <ac:chgData name="Ragnhild Halvorsrud" userId="917ea340-fd63-490f-a7db-68428d24cf32" providerId="ADAL" clId="{3F26B701-AADC-4668-AAA4-FB7BA2B947B1}" dt="2020-06-19T17:20:47.250" v="16760" actId="790"/>
          <ac:spMkLst>
            <pc:docMk/>
            <pc:sldMk cId="1604300621" sldId="814"/>
            <ac:spMk id="3" creationId="{FD349BE2-C55D-4B03-ADAE-2E75B76C467F}"/>
          </ac:spMkLst>
        </pc:spChg>
        <pc:spChg chg="add del mod">
          <ac:chgData name="Ragnhild Halvorsrud" userId="917ea340-fd63-490f-a7db-68428d24cf32" providerId="ADAL" clId="{3F26B701-AADC-4668-AAA4-FB7BA2B947B1}" dt="2020-06-19T12:50:45.915" v="10871"/>
          <ac:spMkLst>
            <pc:docMk/>
            <pc:sldMk cId="1604300621" sldId="814"/>
            <ac:spMk id="9" creationId="{2E949F40-C745-4F15-BC49-F174C92052CC}"/>
          </ac:spMkLst>
        </pc:spChg>
        <pc:spChg chg="add del mod">
          <ac:chgData name="Ragnhild Halvorsrud" userId="917ea340-fd63-490f-a7db-68428d24cf32" providerId="ADAL" clId="{3F26B701-AADC-4668-AAA4-FB7BA2B947B1}" dt="2020-06-19T12:50:45.915" v="10871"/>
          <ac:spMkLst>
            <pc:docMk/>
            <pc:sldMk cId="1604300621" sldId="814"/>
            <ac:spMk id="10" creationId="{CCA8AADD-1D72-4EAF-A6DB-6FAA14730006}"/>
          </ac:spMkLst>
        </pc:spChg>
        <pc:spChg chg="add del mod">
          <ac:chgData name="Ragnhild Halvorsrud" userId="917ea340-fd63-490f-a7db-68428d24cf32" providerId="ADAL" clId="{3F26B701-AADC-4668-AAA4-FB7BA2B947B1}" dt="2020-06-19T12:50:45.915" v="10871"/>
          <ac:spMkLst>
            <pc:docMk/>
            <pc:sldMk cId="1604300621" sldId="814"/>
            <ac:spMk id="11" creationId="{FDDB0BC6-5A43-423D-B767-B782F240AFD0}"/>
          </ac:spMkLst>
        </pc:spChg>
        <pc:spChg chg="add del mod">
          <ac:chgData name="Ragnhild Halvorsrud" userId="917ea340-fd63-490f-a7db-68428d24cf32" providerId="ADAL" clId="{3F26B701-AADC-4668-AAA4-FB7BA2B947B1}" dt="2020-06-19T12:50:45.915" v="10871"/>
          <ac:spMkLst>
            <pc:docMk/>
            <pc:sldMk cId="1604300621" sldId="814"/>
            <ac:spMk id="12" creationId="{34572CDB-9D70-4010-AEFE-F0D8869F373C}"/>
          </ac:spMkLst>
        </pc:spChg>
        <pc:spChg chg="add del mod">
          <ac:chgData name="Ragnhild Halvorsrud" userId="917ea340-fd63-490f-a7db-68428d24cf32" providerId="ADAL" clId="{3F26B701-AADC-4668-AAA4-FB7BA2B947B1}" dt="2020-06-19T12:50:45.915" v="10871"/>
          <ac:spMkLst>
            <pc:docMk/>
            <pc:sldMk cId="1604300621" sldId="814"/>
            <ac:spMk id="13" creationId="{FECA129D-A390-4C1D-9F96-89C659D5FFDF}"/>
          </ac:spMkLst>
        </pc:spChg>
        <pc:spChg chg="add del mod">
          <ac:chgData name="Ragnhild Halvorsrud" userId="917ea340-fd63-490f-a7db-68428d24cf32" providerId="ADAL" clId="{3F26B701-AADC-4668-AAA4-FB7BA2B947B1}" dt="2020-06-19T12:50:45.915" v="10871"/>
          <ac:spMkLst>
            <pc:docMk/>
            <pc:sldMk cId="1604300621" sldId="814"/>
            <ac:spMk id="14" creationId="{03596F7D-82CA-4E15-9A77-4420AAC52D95}"/>
          </ac:spMkLst>
        </pc:spChg>
        <pc:spChg chg="add del mod">
          <ac:chgData name="Ragnhild Halvorsrud" userId="917ea340-fd63-490f-a7db-68428d24cf32" providerId="ADAL" clId="{3F26B701-AADC-4668-AAA4-FB7BA2B947B1}" dt="2020-06-19T12:50:45.915" v="10871"/>
          <ac:spMkLst>
            <pc:docMk/>
            <pc:sldMk cId="1604300621" sldId="814"/>
            <ac:spMk id="15" creationId="{5874D2D7-D817-4042-B343-4A7FF920C1AB}"/>
          </ac:spMkLst>
        </pc:spChg>
        <pc:spChg chg="add del mod">
          <ac:chgData name="Ragnhild Halvorsrud" userId="917ea340-fd63-490f-a7db-68428d24cf32" providerId="ADAL" clId="{3F26B701-AADC-4668-AAA4-FB7BA2B947B1}" dt="2020-06-19T12:50:45.915" v="10871"/>
          <ac:spMkLst>
            <pc:docMk/>
            <pc:sldMk cId="1604300621" sldId="814"/>
            <ac:spMk id="18" creationId="{45081C63-C496-4EAD-8882-0D7A29B42B97}"/>
          </ac:spMkLst>
        </pc:spChg>
        <pc:spChg chg="add del mod">
          <ac:chgData name="Ragnhild Halvorsrud" userId="917ea340-fd63-490f-a7db-68428d24cf32" providerId="ADAL" clId="{3F26B701-AADC-4668-AAA4-FB7BA2B947B1}" dt="2020-06-19T12:50:45.915" v="10871"/>
          <ac:spMkLst>
            <pc:docMk/>
            <pc:sldMk cId="1604300621" sldId="814"/>
            <ac:spMk id="19" creationId="{EED103ED-6ABA-4802-BB92-775DD781BC15}"/>
          </ac:spMkLst>
        </pc:spChg>
        <pc:spChg chg="add del mod">
          <ac:chgData name="Ragnhild Halvorsrud" userId="917ea340-fd63-490f-a7db-68428d24cf32" providerId="ADAL" clId="{3F26B701-AADC-4668-AAA4-FB7BA2B947B1}" dt="2020-06-19T12:50:45.915" v="10871"/>
          <ac:spMkLst>
            <pc:docMk/>
            <pc:sldMk cId="1604300621" sldId="814"/>
            <ac:spMk id="23" creationId="{422EE547-EC59-4F62-893B-304BC309FA48}"/>
          </ac:spMkLst>
        </pc:spChg>
        <pc:spChg chg="add del mod">
          <ac:chgData name="Ragnhild Halvorsrud" userId="917ea340-fd63-490f-a7db-68428d24cf32" providerId="ADAL" clId="{3F26B701-AADC-4668-AAA4-FB7BA2B947B1}" dt="2020-06-19T12:50:45.915" v="10871"/>
          <ac:spMkLst>
            <pc:docMk/>
            <pc:sldMk cId="1604300621" sldId="814"/>
            <ac:spMk id="24" creationId="{BDA268D7-5AF2-4027-99D9-63C5BAC5260D}"/>
          </ac:spMkLst>
        </pc:spChg>
        <pc:spChg chg="add del mod">
          <ac:chgData name="Ragnhild Halvorsrud" userId="917ea340-fd63-490f-a7db-68428d24cf32" providerId="ADAL" clId="{3F26B701-AADC-4668-AAA4-FB7BA2B947B1}" dt="2020-06-19T12:50:45.915" v="10871"/>
          <ac:spMkLst>
            <pc:docMk/>
            <pc:sldMk cId="1604300621" sldId="814"/>
            <ac:spMk id="27" creationId="{E6BC75BA-6526-415F-B28E-1B6C72AEE9D2}"/>
          </ac:spMkLst>
        </pc:spChg>
        <pc:spChg chg="add del mod">
          <ac:chgData name="Ragnhild Halvorsrud" userId="917ea340-fd63-490f-a7db-68428d24cf32" providerId="ADAL" clId="{3F26B701-AADC-4668-AAA4-FB7BA2B947B1}" dt="2020-06-19T12:50:45.915" v="10871"/>
          <ac:spMkLst>
            <pc:docMk/>
            <pc:sldMk cId="1604300621" sldId="814"/>
            <ac:spMk id="28" creationId="{5E447927-D2AF-407D-97A5-609E4AC6D3B2}"/>
          </ac:spMkLst>
        </pc:spChg>
        <pc:spChg chg="add del mod">
          <ac:chgData name="Ragnhild Halvorsrud" userId="917ea340-fd63-490f-a7db-68428d24cf32" providerId="ADAL" clId="{3F26B701-AADC-4668-AAA4-FB7BA2B947B1}" dt="2020-06-19T12:50:45.915" v="10871"/>
          <ac:spMkLst>
            <pc:docMk/>
            <pc:sldMk cId="1604300621" sldId="814"/>
            <ac:spMk id="30" creationId="{8BAE2D38-C818-496C-A9E1-5AD8E422ACEC}"/>
          </ac:spMkLst>
        </pc:spChg>
        <pc:spChg chg="add del mod">
          <ac:chgData name="Ragnhild Halvorsrud" userId="917ea340-fd63-490f-a7db-68428d24cf32" providerId="ADAL" clId="{3F26B701-AADC-4668-AAA4-FB7BA2B947B1}" dt="2020-06-19T12:50:45.915" v="10871"/>
          <ac:spMkLst>
            <pc:docMk/>
            <pc:sldMk cId="1604300621" sldId="814"/>
            <ac:spMk id="31" creationId="{46BF3759-CBD7-49CA-86E4-11A404FEEDC8}"/>
          </ac:spMkLst>
        </pc:spChg>
        <pc:spChg chg="add del mod">
          <ac:chgData name="Ragnhild Halvorsrud" userId="917ea340-fd63-490f-a7db-68428d24cf32" providerId="ADAL" clId="{3F26B701-AADC-4668-AAA4-FB7BA2B947B1}" dt="2020-06-19T12:50:45.915" v="10871"/>
          <ac:spMkLst>
            <pc:docMk/>
            <pc:sldMk cId="1604300621" sldId="814"/>
            <ac:spMk id="32" creationId="{02323A1D-0696-402E-B5B5-60E7DE6F31D8}"/>
          </ac:spMkLst>
        </pc:spChg>
        <pc:spChg chg="add del mod">
          <ac:chgData name="Ragnhild Halvorsrud" userId="917ea340-fd63-490f-a7db-68428d24cf32" providerId="ADAL" clId="{3F26B701-AADC-4668-AAA4-FB7BA2B947B1}" dt="2020-06-19T12:50:45.915" v="10871"/>
          <ac:spMkLst>
            <pc:docMk/>
            <pc:sldMk cId="1604300621" sldId="814"/>
            <ac:spMk id="33" creationId="{FE7335F4-9116-4A0E-BAAC-78636DF5AF5A}"/>
          </ac:spMkLst>
        </pc:spChg>
        <pc:spChg chg="add del mod">
          <ac:chgData name="Ragnhild Halvorsrud" userId="917ea340-fd63-490f-a7db-68428d24cf32" providerId="ADAL" clId="{3F26B701-AADC-4668-AAA4-FB7BA2B947B1}" dt="2020-06-19T12:50:45.915" v="10871"/>
          <ac:spMkLst>
            <pc:docMk/>
            <pc:sldMk cId="1604300621" sldId="814"/>
            <ac:spMk id="34" creationId="{EAD8B495-5F10-431F-A6E3-50A8CD1B301A}"/>
          </ac:spMkLst>
        </pc:spChg>
        <pc:spChg chg="add del mod">
          <ac:chgData name="Ragnhild Halvorsrud" userId="917ea340-fd63-490f-a7db-68428d24cf32" providerId="ADAL" clId="{3F26B701-AADC-4668-AAA4-FB7BA2B947B1}" dt="2020-06-19T12:50:45.915" v="10871"/>
          <ac:spMkLst>
            <pc:docMk/>
            <pc:sldMk cId="1604300621" sldId="814"/>
            <ac:spMk id="35" creationId="{FEE2C991-3C5A-43A0-9044-DF72D5B4DD21}"/>
          </ac:spMkLst>
        </pc:spChg>
        <pc:spChg chg="add del mod">
          <ac:chgData name="Ragnhild Halvorsrud" userId="917ea340-fd63-490f-a7db-68428d24cf32" providerId="ADAL" clId="{3F26B701-AADC-4668-AAA4-FB7BA2B947B1}" dt="2020-06-19T12:50:45.915" v="10871"/>
          <ac:spMkLst>
            <pc:docMk/>
            <pc:sldMk cId="1604300621" sldId="814"/>
            <ac:spMk id="39" creationId="{E5BAB25A-DAA3-4F79-ADE8-936317C33C2D}"/>
          </ac:spMkLst>
        </pc:spChg>
        <pc:spChg chg="add del mod">
          <ac:chgData name="Ragnhild Halvorsrud" userId="917ea340-fd63-490f-a7db-68428d24cf32" providerId="ADAL" clId="{3F26B701-AADC-4668-AAA4-FB7BA2B947B1}" dt="2020-06-19T12:50:45.915" v="10871"/>
          <ac:spMkLst>
            <pc:docMk/>
            <pc:sldMk cId="1604300621" sldId="814"/>
            <ac:spMk id="40" creationId="{41C0CCFF-1180-4F7F-8107-CF9C42D478CB}"/>
          </ac:spMkLst>
        </pc:spChg>
        <pc:spChg chg="add del mod">
          <ac:chgData name="Ragnhild Halvorsrud" userId="917ea340-fd63-490f-a7db-68428d24cf32" providerId="ADAL" clId="{3F26B701-AADC-4668-AAA4-FB7BA2B947B1}" dt="2020-06-19T12:50:45.915" v="10871"/>
          <ac:spMkLst>
            <pc:docMk/>
            <pc:sldMk cId="1604300621" sldId="814"/>
            <ac:spMk id="44" creationId="{BA13ECEE-968A-4D65-ADC3-B9D800BB7D33}"/>
          </ac:spMkLst>
        </pc:spChg>
        <pc:spChg chg="add del mod">
          <ac:chgData name="Ragnhild Halvorsrud" userId="917ea340-fd63-490f-a7db-68428d24cf32" providerId="ADAL" clId="{3F26B701-AADC-4668-AAA4-FB7BA2B947B1}" dt="2020-06-19T12:50:45.915" v="10871"/>
          <ac:spMkLst>
            <pc:docMk/>
            <pc:sldMk cId="1604300621" sldId="814"/>
            <ac:spMk id="45" creationId="{A8843258-0467-492C-ABAA-4ED06EF14709}"/>
          </ac:spMkLst>
        </pc:spChg>
        <pc:spChg chg="add del mod">
          <ac:chgData name="Ragnhild Halvorsrud" userId="917ea340-fd63-490f-a7db-68428d24cf32" providerId="ADAL" clId="{3F26B701-AADC-4668-AAA4-FB7BA2B947B1}" dt="2020-06-19T12:50:45.915" v="10871"/>
          <ac:spMkLst>
            <pc:docMk/>
            <pc:sldMk cId="1604300621" sldId="814"/>
            <ac:spMk id="52" creationId="{48A5C667-178D-44F7-8F57-24DA5337A1EE}"/>
          </ac:spMkLst>
        </pc:spChg>
        <pc:spChg chg="add del mod">
          <ac:chgData name="Ragnhild Halvorsrud" userId="917ea340-fd63-490f-a7db-68428d24cf32" providerId="ADAL" clId="{3F26B701-AADC-4668-AAA4-FB7BA2B947B1}" dt="2020-06-19T12:50:45.915" v="10871"/>
          <ac:spMkLst>
            <pc:docMk/>
            <pc:sldMk cId="1604300621" sldId="814"/>
            <ac:spMk id="54" creationId="{9694C3CA-C320-414D-9C96-F4B9D7D26AEE}"/>
          </ac:spMkLst>
        </pc:spChg>
        <pc:spChg chg="add del mod">
          <ac:chgData name="Ragnhild Halvorsrud" userId="917ea340-fd63-490f-a7db-68428d24cf32" providerId="ADAL" clId="{3F26B701-AADC-4668-AAA4-FB7BA2B947B1}" dt="2020-06-19T12:50:45.915" v="10871"/>
          <ac:spMkLst>
            <pc:docMk/>
            <pc:sldMk cId="1604300621" sldId="814"/>
            <ac:spMk id="55" creationId="{72FBAB1E-B861-4987-BA8D-80CE8CA6C133}"/>
          </ac:spMkLst>
        </pc:spChg>
        <pc:spChg chg="add del mod">
          <ac:chgData name="Ragnhild Halvorsrud" userId="917ea340-fd63-490f-a7db-68428d24cf32" providerId="ADAL" clId="{3F26B701-AADC-4668-AAA4-FB7BA2B947B1}" dt="2020-06-19T12:50:45.915" v="10871"/>
          <ac:spMkLst>
            <pc:docMk/>
            <pc:sldMk cId="1604300621" sldId="814"/>
            <ac:spMk id="57" creationId="{57537CAF-659C-4E55-9906-C0C413EF50D8}"/>
          </ac:spMkLst>
        </pc:spChg>
        <pc:spChg chg="add del mod">
          <ac:chgData name="Ragnhild Halvorsrud" userId="917ea340-fd63-490f-a7db-68428d24cf32" providerId="ADAL" clId="{3F26B701-AADC-4668-AAA4-FB7BA2B947B1}" dt="2020-06-19T12:50:45.915" v="10871"/>
          <ac:spMkLst>
            <pc:docMk/>
            <pc:sldMk cId="1604300621" sldId="814"/>
            <ac:spMk id="60" creationId="{2BB7F442-97DA-425D-A585-6826862258A4}"/>
          </ac:spMkLst>
        </pc:spChg>
        <pc:spChg chg="add del mod">
          <ac:chgData name="Ragnhild Halvorsrud" userId="917ea340-fd63-490f-a7db-68428d24cf32" providerId="ADAL" clId="{3F26B701-AADC-4668-AAA4-FB7BA2B947B1}" dt="2020-06-19T12:50:45.915" v="10871"/>
          <ac:spMkLst>
            <pc:docMk/>
            <pc:sldMk cId="1604300621" sldId="814"/>
            <ac:spMk id="62" creationId="{6BD251D5-BC0C-43E0-9025-65FE615B848D}"/>
          </ac:spMkLst>
        </pc:spChg>
        <pc:spChg chg="add del mod">
          <ac:chgData name="Ragnhild Halvorsrud" userId="917ea340-fd63-490f-a7db-68428d24cf32" providerId="ADAL" clId="{3F26B701-AADC-4668-AAA4-FB7BA2B947B1}" dt="2020-06-19T12:50:45.915" v="10871"/>
          <ac:spMkLst>
            <pc:docMk/>
            <pc:sldMk cId="1604300621" sldId="814"/>
            <ac:spMk id="63" creationId="{E2383A8A-FEBE-45F2-90B7-260FE34CA625}"/>
          </ac:spMkLst>
        </pc:spChg>
        <pc:spChg chg="add del mod">
          <ac:chgData name="Ragnhild Halvorsrud" userId="917ea340-fd63-490f-a7db-68428d24cf32" providerId="ADAL" clId="{3F26B701-AADC-4668-AAA4-FB7BA2B947B1}" dt="2020-06-19T12:50:45.915" v="10871"/>
          <ac:spMkLst>
            <pc:docMk/>
            <pc:sldMk cId="1604300621" sldId="814"/>
            <ac:spMk id="64" creationId="{1076503C-509B-45FB-9718-AE167A8FC685}"/>
          </ac:spMkLst>
        </pc:spChg>
        <pc:spChg chg="add del mod">
          <ac:chgData name="Ragnhild Halvorsrud" userId="917ea340-fd63-490f-a7db-68428d24cf32" providerId="ADAL" clId="{3F26B701-AADC-4668-AAA4-FB7BA2B947B1}" dt="2020-06-19T12:50:45.915" v="10871"/>
          <ac:spMkLst>
            <pc:docMk/>
            <pc:sldMk cId="1604300621" sldId="814"/>
            <ac:spMk id="66" creationId="{277B61C3-0FAE-447D-98B7-2B6B195D3100}"/>
          </ac:spMkLst>
        </pc:spChg>
        <pc:spChg chg="add del mod">
          <ac:chgData name="Ragnhild Halvorsrud" userId="917ea340-fd63-490f-a7db-68428d24cf32" providerId="ADAL" clId="{3F26B701-AADC-4668-AAA4-FB7BA2B947B1}" dt="2020-06-19T12:50:45.915" v="10871"/>
          <ac:spMkLst>
            <pc:docMk/>
            <pc:sldMk cId="1604300621" sldId="814"/>
            <ac:spMk id="67" creationId="{489A13D9-30E6-43E2-9FB7-F1CC3F7AACFB}"/>
          </ac:spMkLst>
        </pc:spChg>
        <pc:spChg chg="add del mod">
          <ac:chgData name="Ragnhild Halvorsrud" userId="917ea340-fd63-490f-a7db-68428d24cf32" providerId="ADAL" clId="{3F26B701-AADC-4668-AAA4-FB7BA2B947B1}" dt="2020-06-19T12:50:45.915" v="10871"/>
          <ac:spMkLst>
            <pc:docMk/>
            <pc:sldMk cId="1604300621" sldId="814"/>
            <ac:spMk id="68" creationId="{39C76FFB-E049-4A81-B4A4-91E08EB83410}"/>
          </ac:spMkLst>
        </pc:spChg>
        <pc:spChg chg="add del mod">
          <ac:chgData name="Ragnhild Halvorsrud" userId="917ea340-fd63-490f-a7db-68428d24cf32" providerId="ADAL" clId="{3F26B701-AADC-4668-AAA4-FB7BA2B947B1}" dt="2020-06-19T12:50:45.915" v="10871"/>
          <ac:spMkLst>
            <pc:docMk/>
            <pc:sldMk cId="1604300621" sldId="814"/>
            <ac:spMk id="69" creationId="{0DB3A36D-B4FD-4E55-ADE3-E905F8DCCBF7}"/>
          </ac:spMkLst>
        </pc:spChg>
        <pc:spChg chg="add del mod">
          <ac:chgData name="Ragnhild Halvorsrud" userId="917ea340-fd63-490f-a7db-68428d24cf32" providerId="ADAL" clId="{3F26B701-AADC-4668-AAA4-FB7BA2B947B1}" dt="2020-06-19T12:50:45.915" v="10871"/>
          <ac:spMkLst>
            <pc:docMk/>
            <pc:sldMk cId="1604300621" sldId="814"/>
            <ac:spMk id="70" creationId="{961FC971-6E93-4E07-B68B-14B85805103F}"/>
          </ac:spMkLst>
        </pc:spChg>
        <pc:spChg chg="add del mod">
          <ac:chgData name="Ragnhild Halvorsrud" userId="917ea340-fd63-490f-a7db-68428d24cf32" providerId="ADAL" clId="{3F26B701-AADC-4668-AAA4-FB7BA2B947B1}" dt="2020-06-19T12:50:45.915" v="10871"/>
          <ac:spMkLst>
            <pc:docMk/>
            <pc:sldMk cId="1604300621" sldId="814"/>
            <ac:spMk id="71" creationId="{8C7AD115-6CA5-4711-84F0-C0964218D5FD}"/>
          </ac:spMkLst>
        </pc:spChg>
        <pc:spChg chg="add del mod">
          <ac:chgData name="Ragnhild Halvorsrud" userId="917ea340-fd63-490f-a7db-68428d24cf32" providerId="ADAL" clId="{3F26B701-AADC-4668-AAA4-FB7BA2B947B1}" dt="2020-06-19T12:50:45.915" v="10871"/>
          <ac:spMkLst>
            <pc:docMk/>
            <pc:sldMk cId="1604300621" sldId="814"/>
            <ac:spMk id="72" creationId="{14BD5C63-BD51-4C66-A95C-B2BD01C06AC2}"/>
          </ac:spMkLst>
        </pc:spChg>
        <pc:spChg chg="add del mod">
          <ac:chgData name="Ragnhild Halvorsrud" userId="917ea340-fd63-490f-a7db-68428d24cf32" providerId="ADAL" clId="{3F26B701-AADC-4668-AAA4-FB7BA2B947B1}" dt="2020-06-19T12:50:45.915" v="10871"/>
          <ac:spMkLst>
            <pc:docMk/>
            <pc:sldMk cId="1604300621" sldId="814"/>
            <ac:spMk id="73" creationId="{4E513587-5D40-44BB-98BE-882D8166C1EB}"/>
          </ac:spMkLst>
        </pc:spChg>
        <pc:spChg chg="add mod">
          <ac:chgData name="Ragnhild Halvorsrud" userId="917ea340-fd63-490f-a7db-68428d24cf32" providerId="ADAL" clId="{3F26B701-AADC-4668-AAA4-FB7BA2B947B1}" dt="2020-06-19T17:20:47.252" v="16761" actId="790"/>
          <ac:spMkLst>
            <pc:docMk/>
            <pc:sldMk cId="1604300621" sldId="814"/>
            <ac:spMk id="79" creationId="{AFF1F3A7-656A-488A-9F7E-A4C9A709F574}"/>
          </ac:spMkLst>
        </pc:spChg>
        <pc:spChg chg="add mod">
          <ac:chgData name="Ragnhild Halvorsrud" userId="917ea340-fd63-490f-a7db-68428d24cf32" providerId="ADAL" clId="{3F26B701-AADC-4668-AAA4-FB7BA2B947B1}" dt="2020-06-19T17:20:47.253" v="16762" actId="790"/>
          <ac:spMkLst>
            <pc:docMk/>
            <pc:sldMk cId="1604300621" sldId="814"/>
            <ac:spMk id="80" creationId="{D15BC7A0-1D0F-4DF9-B3D1-94F79C9A8EA2}"/>
          </ac:spMkLst>
        </pc:spChg>
        <pc:spChg chg="add mod">
          <ac:chgData name="Ragnhild Halvorsrud" userId="917ea340-fd63-490f-a7db-68428d24cf32" providerId="ADAL" clId="{3F26B701-AADC-4668-AAA4-FB7BA2B947B1}" dt="2020-06-19T17:20:47.255" v="16763" actId="790"/>
          <ac:spMkLst>
            <pc:docMk/>
            <pc:sldMk cId="1604300621" sldId="814"/>
            <ac:spMk id="81" creationId="{CF0EBBB9-4F04-44F0-A96D-ACD0C6660E3E}"/>
          </ac:spMkLst>
        </pc:spChg>
        <pc:spChg chg="add mod">
          <ac:chgData name="Ragnhild Halvorsrud" userId="917ea340-fd63-490f-a7db-68428d24cf32" providerId="ADAL" clId="{3F26B701-AADC-4668-AAA4-FB7BA2B947B1}" dt="2020-06-19T17:20:47.257" v="16764" actId="790"/>
          <ac:spMkLst>
            <pc:docMk/>
            <pc:sldMk cId="1604300621" sldId="814"/>
            <ac:spMk id="82" creationId="{2D7FF630-B076-482E-8584-1A6C5DDDBABE}"/>
          </ac:spMkLst>
        </pc:spChg>
        <pc:spChg chg="add mod">
          <ac:chgData name="Ragnhild Halvorsrud" userId="917ea340-fd63-490f-a7db-68428d24cf32" providerId="ADAL" clId="{3F26B701-AADC-4668-AAA4-FB7BA2B947B1}" dt="2020-06-19T17:20:47.259" v="16765"/>
          <ac:spMkLst>
            <pc:docMk/>
            <pc:sldMk cId="1604300621" sldId="814"/>
            <ac:spMk id="83" creationId="{44C7A51E-A0EF-4070-B9DC-A35D8AEC161A}"/>
          </ac:spMkLst>
        </pc:spChg>
        <pc:spChg chg="add mod">
          <ac:chgData name="Ragnhild Halvorsrud" userId="917ea340-fd63-490f-a7db-68428d24cf32" providerId="ADAL" clId="{3F26B701-AADC-4668-AAA4-FB7BA2B947B1}" dt="2020-06-19T17:20:47.260" v="16766"/>
          <ac:spMkLst>
            <pc:docMk/>
            <pc:sldMk cId="1604300621" sldId="814"/>
            <ac:spMk id="84" creationId="{CEF41AFD-59F3-4C4A-A91D-4945FDE1FA0C}"/>
          </ac:spMkLst>
        </pc:spChg>
        <pc:spChg chg="add mod">
          <ac:chgData name="Ragnhild Halvorsrud" userId="917ea340-fd63-490f-a7db-68428d24cf32" providerId="ADAL" clId="{3F26B701-AADC-4668-AAA4-FB7BA2B947B1}" dt="2020-06-19T17:20:47.261" v="16767"/>
          <ac:spMkLst>
            <pc:docMk/>
            <pc:sldMk cId="1604300621" sldId="814"/>
            <ac:spMk id="85" creationId="{CAFC21DF-650A-4F40-BFAA-AE0DABA38482}"/>
          </ac:spMkLst>
        </pc:spChg>
        <pc:spChg chg="add mod">
          <ac:chgData name="Ragnhild Halvorsrud" userId="917ea340-fd63-490f-a7db-68428d24cf32" providerId="ADAL" clId="{3F26B701-AADC-4668-AAA4-FB7BA2B947B1}" dt="2020-06-19T17:20:47.263" v="16768" actId="790"/>
          <ac:spMkLst>
            <pc:docMk/>
            <pc:sldMk cId="1604300621" sldId="814"/>
            <ac:spMk id="88" creationId="{A50B04A4-94D5-4EA9-BDE5-17644567FA42}"/>
          </ac:spMkLst>
        </pc:spChg>
        <pc:spChg chg="add mod">
          <ac:chgData name="Ragnhild Halvorsrud" userId="917ea340-fd63-490f-a7db-68428d24cf32" providerId="ADAL" clId="{3F26B701-AADC-4668-AAA4-FB7BA2B947B1}" dt="2020-06-19T17:20:47.265" v="16769" actId="790"/>
          <ac:spMkLst>
            <pc:docMk/>
            <pc:sldMk cId="1604300621" sldId="814"/>
            <ac:spMk id="89" creationId="{B143030B-0255-4F7C-B2C6-F3903C6C6EFA}"/>
          </ac:spMkLst>
        </pc:spChg>
        <pc:spChg chg="add mod">
          <ac:chgData name="Ragnhild Halvorsrud" userId="917ea340-fd63-490f-a7db-68428d24cf32" providerId="ADAL" clId="{3F26B701-AADC-4668-AAA4-FB7BA2B947B1}" dt="2020-06-19T17:20:47.266" v="16770" actId="790"/>
          <ac:spMkLst>
            <pc:docMk/>
            <pc:sldMk cId="1604300621" sldId="814"/>
            <ac:spMk id="93" creationId="{C8C1A3B1-E2D6-4729-BC83-C65A0381C936}"/>
          </ac:spMkLst>
        </pc:spChg>
        <pc:spChg chg="add mod">
          <ac:chgData name="Ragnhild Halvorsrud" userId="917ea340-fd63-490f-a7db-68428d24cf32" providerId="ADAL" clId="{3F26B701-AADC-4668-AAA4-FB7BA2B947B1}" dt="2020-06-19T17:20:47.269" v="16771" actId="790"/>
          <ac:spMkLst>
            <pc:docMk/>
            <pc:sldMk cId="1604300621" sldId="814"/>
            <ac:spMk id="94" creationId="{78016C8D-F6A9-4793-B27A-B7A27E0F9697}"/>
          </ac:spMkLst>
        </pc:spChg>
        <pc:spChg chg="add mod">
          <ac:chgData name="Ragnhild Halvorsrud" userId="917ea340-fd63-490f-a7db-68428d24cf32" providerId="ADAL" clId="{3F26B701-AADC-4668-AAA4-FB7BA2B947B1}" dt="2020-06-19T17:20:47.270" v="16772"/>
          <ac:spMkLst>
            <pc:docMk/>
            <pc:sldMk cId="1604300621" sldId="814"/>
            <ac:spMk id="97" creationId="{30494614-1D9F-43C6-9660-2D3AE405D489}"/>
          </ac:spMkLst>
        </pc:spChg>
        <pc:spChg chg="add mod">
          <ac:chgData name="Ragnhild Halvorsrud" userId="917ea340-fd63-490f-a7db-68428d24cf32" providerId="ADAL" clId="{3F26B701-AADC-4668-AAA4-FB7BA2B947B1}" dt="2020-06-19T17:20:47.272" v="16773" actId="790"/>
          <ac:spMkLst>
            <pc:docMk/>
            <pc:sldMk cId="1604300621" sldId="814"/>
            <ac:spMk id="98" creationId="{4BA0B0D4-343A-44EB-8840-A2D60FFC357B}"/>
          </ac:spMkLst>
        </pc:spChg>
        <pc:spChg chg="add mod">
          <ac:chgData name="Ragnhild Halvorsrud" userId="917ea340-fd63-490f-a7db-68428d24cf32" providerId="ADAL" clId="{3F26B701-AADC-4668-AAA4-FB7BA2B947B1}" dt="2020-06-19T17:20:47.274" v="16774" actId="790"/>
          <ac:spMkLst>
            <pc:docMk/>
            <pc:sldMk cId="1604300621" sldId="814"/>
            <ac:spMk id="100" creationId="{86C92996-FB5A-42E5-93F9-5884D3696599}"/>
          </ac:spMkLst>
        </pc:spChg>
        <pc:spChg chg="add mod">
          <ac:chgData name="Ragnhild Halvorsrud" userId="917ea340-fd63-490f-a7db-68428d24cf32" providerId="ADAL" clId="{3F26B701-AADC-4668-AAA4-FB7BA2B947B1}" dt="2020-06-19T17:20:47.276" v="16775" actId="790"/>
          <ac:spMkLst>
            <pc:docMk/>
            <pc:sldMk cId="1604300621" sldId="814"/>
            <ac:spMk id="101" creationId="{1187F7C8-E09A-46BB-BEFD-5FADE0A74E5C}"/>
          </ac:spMkLst>
        </pc:spChg>
        <pc:spChg chg="add mod">
          <ac:chgData name="Ragnhild Halvorsrud" userId="917ea340-fd63-490f-a7db-68428d24cf32" providerId="ADAL" clId="{3F26B701-AADC-4668-AAA4-FB7BA2B947B1}" dt="2020-06-19T17:20:47.278" v="16776" actId="790"/>
          <ac:spMkLst>
            <pc:docMk/>
            <pc:sldMk cId="1604300621" sldId="814"/>
            <ac:spMk id="102" creationId="{4C8D12BA-1583-41B3-9A54-5037F95073EA}"/>
          </ac:spMkLst>
        </pc:spChg>
        <pc:spChg chg="add mod">
          <ac:chgData name="Ragnhild Halvorsrud" userId="917ea340-fd63-490f-a7db-68428d24cf32" providerId="ADAL" clId="{3F26B701-AADC-4668-AAA4-FB7BA2B947B1}" dt="2020-06-19T17:20:47.279" v="16777" actId="790"/>
          <ac:spMkLst>
            <pc:docMk/>
            <pc:sldMk cId="1604300621" sldId="814"/>
            <ac:spMk id="103" creationId="{FF703A99-D9D9-4F15-A6BF-796B95FF43F1}"/>
          </ac:spMkLst>
        </pc:spChg>
        <pc:spChg chg="add mod">
          <ac:chgData name="Ragnhild Halvorsrud" userId="917ea340-fd63-490f-a7db-68428d24cf32" providerId="ADAL" clId="{3F26B701-AADC-4668-AAA4-FB7BA2B947B1}" dt="2020-06-19T17:20:47.281" v="16778" actId="790"/>
          <ac:spMkLst>
            <pc:docMk/>
            <pc:sldMk cId="1604300621" sldId="814"/>
            <ac:spMk id="104" creationId="{15AE4FB7-D1C9-4978-B3D1-1429CCCC16E5}"/>
          </ac:spMkLst>
        </pc:spChg>
        <pc:spChg chg="add mod">
          <ac:chgData name="Ragnhild Halvorsrud" userId="917ea340-fd63-490f-a7db-68428d24cf32" providerId="ADAL" clId="{3F26B701-AADC-4668-AAA4-FB7BA2B947B1}" dt="2020-06-19T17:20:47.284" v="16779" actId="790"/>
          <ac:spMkLst>
            <pc:docMk/>
            <pc:sldMk cId="1604300621" sldId="814"/>
            <ac:spMk id="105" creationId="{B4C41A6A-9D2E-4D4D-A519-9BB2B5FFAA9C}"/>
          </ac:spMkLst>
        </pc:spChg>
        <pc:spChg chg="add mod">
          <ac:chgData name="Ragnhild Halvorsrud" userId="917ea340-fd63-490f-a7db-68428d24cf32" providerId="ADAL" clId="{3F26B701-AADC-4668-AAA4-FB7BA2B947B1}" dt="2020-06-19T17:20:47.286" v="16780" actId="790"/>
          <ac:spMkLst>
            <pc:docMk/>
            <pc:sldMk cId="1604300621" sldId="814"/>
            <ac:spMk id="109" creationId="{4FD6C5E4-EAFB-4E60-AC86-651D8C41563C}"/>
          </ac:spMkLst>
        </pc:spChg>
        <pc:spChg chg="add mod">
          <ac:chgData name="Ragnhild Halvorsrud" userId="917ea340-fd63-490f-a7db-68428d24cf32" providerId="ADAL" clId="{3F26B701-AADC-4668-AAA4-FB7BA2B947B1}" dt="2020-06-19T17:20:47.288" v="16781" actId="790"/>
          <ac:spMkLst>
            <pc:docMk/>
            <pc:sldMk cId="1604300621" sldId="814"/>
            <ac:spMk id="110" creationId="{8E2C8B28-6C5C-4C7E-836E-195913D23D63}"/>
          </ac:spMkLst>
        </pc:spChg>
        <pc:spChg chg="add mod">
          <ac:chgData name="Ragnhild Halvorsrud" userId="917ea340-fd63-490f-a7db-68428d24cf32" providerId="ADAL" clId="{3F26B701-AADC-4668-AAA4-FB7BA2B947B1}" dt="2020-06-19T17:20:47.290" v="16782" actId="790"/>
          <ac:spMkLst>
            <pc:docMk/>
            <pc:sldMk cId="1604300621" sldId="814"/>
            <ac:spMk id="114" creationId="{87E43D54-E1F5-4014-8665-2F247ADCFFAC}"/>
          </ac:spMkLst>
        </pc:spChg>
        <pc:spChg chg="add mod">
          <ac:chgData name="Ragnhild Halvorsrud" userId="917ea340-fd63-490f-a7db-68428d24cf32" providerId="ADAL" clId="{3F26B701-AADC-4668-AAA4-FB7BA2B947B1}" dt="2020-06-19T17:20:47.292" v="16783" actId="790"/>
          <ac:spMkLst>
            <pc:docMk/>
            <pc:sldMk cId="1604300621" sldId="814"/>
            <ac:spMk id="115" creationId="{E0524BFC-7AEB-41B0-999B-7FC7315935EF}"/>
          </ac:spMkLst>
        </pc:spChg>
        <pc:spChg chg="add mod">
          <ac:chgData name="Ragnhild Halvorsrud" userId="917ea340-fd63-490f-a7db-68428d24cf32" providerId="ADAL" clId="{3F26B701-AADC-4668-AAA4-FB7BA2B947B1}" dt="2020-06-19T17:20:47.293" v="16784" actId="790"/>
          <ac:spMkLst>
            <pc:docMk/>
            <pc:sldMk cId="1604300621" sldId="814"/>
            <ac:spMk id="122" creationId="{38644A66-4233-4B6E-B43E-21A9A15970D8}"/>
          </ac:spMkLst>
        </pc:spChg>
        <pc:spChg chg="add mod">
          <ac:chgData name="Ragnhild Halvorsrud" userId="917ea340-fd63-490f-a7db-68428d24cf32" providerId="ADAL" clId="{3F26B701-AADC-4668-AAA4-FB7BA2B947B1}" dt="2020-06-19T17:20:47.295" v="16785" actId="790"/>
          <ac:spMkLst>
            <pc:docMk/>
            <pc:sldMk cId="1604300621" sldId="814"/>
            <ac:spMk id="124" creationId="{74B24BBC-1913-4203-A974-D4E8AEA14376}"/>
          </ac:spMkLst>
        </pc:spChg>
        <pc:spChg chg="add mod">
          <ac:chgData name="Ragnhild Halvorsrud" userId="917ea340-fd63-490f-a7db-68428d24cf32" providerId="ADAL" clId="{3F26B701-AADC-4668-AAA4-FB7BA2B947B1}" dt="2020-06-19T17:20:47.298" v="16786" actId="790"/>
          <ac:spMkLst>
            <pc:docMk/>
            <pc:sldMk cId="1604300621" sldId="814"/>
            <ac:spMk id="125" creationId="{3EBF19EE-2F3F-4E80-9E3D-D65E80823C2B}"/>
          </ac:spMkLst>
        </pc:spChg>
        <pc:spChg chg="add mod">
          <ac:chgData name="Ragnhild Halvorsrud" userId="917ea340-fd63-490f-a7db-68428d24cf32" providerId="ADAL" clId="{3F26B701-AADC-4668-AAA4-FB7BA2B947B1}" dt="2020-06-19T17:20:47.300" v="16787" actId="790"/>
          <ac:spMkLst>
            <pc:docMk/>
            <pc:sldMk cId="1604300621" sldId="814"/>
            <ac:spMk id="127" creationId="{6250F928-663E-4723-9CE1-7B9A8F27F3BF}"/>
          </ac:spMkLst>
        </pc:spChg>
        <pc:spChg chg="add mod">
          <ac:chgData name="Ragnhild Halvorsrud" userId="917ea340-fd63-490f-a7db-68428d24cf32" providerId="ADAL" clId="{3F26B701-AADC-4668-AAA4-FB7BA2B947B1}" dt="2020-06-19T17:20:47.301" v="16788" actId="790"/>
          <ac:spMkLst>
            <pc:docMk/>
            <pc:sldMk cId="1604300621" sldId="814"/>
            <ac:spMk id="130" creationId="{49FC8F14-0FC7-4365-9BB1-FC6B4DAD504F}"/>
          </ac:spMkLst>
        </pc:spChg>
        <pc:spChg chg="add mod">
          <ac:chgData name="Ragnhild Halvorsrud" userId="917ea340-fd63-490f-a7db-68428d24cf32" providerId="ADAL" clId="{3F26B701-AADC-4668-AAA4-FB7BA2B947B1}" dt="2020-06-19T17:20:47.303" v="16789" actId="790"/>
          <ac:spMkLst>
            <pc:docMk/>
            <pc:sldMk cId="1604300621" sldId="814"/>
            <ac:spMk id="132" creationId="{96C2E334-FA43-4F53-AA6A-DCB3284C1012}"/>
          </ac:spMkLst>
        </pc:spChg>
        <pc:spChg chg="add mod">
          <ac:chgData name="Ragnhild Halvorsrud" userId="917ea340-fd63-490f-a7db-68428d24cf32" providerId="ADAL" clId="{3F26B701-AADC-4668-AAA4-FB7BA2B947B1}" dt="2020-06-19T17:20:47.305" v="16790" actId="790"/>
          <ac:spMkLst>
            <pc:docMk/>
            <pc:sldMk cId="1604300621" sldId="814"/>
            <ac:spMk id="133" creationId="{8B4700BC-F134-4F42-BF30-F5722B656435}"/>
          </ac:spMkLst>
        </pc:spChg>
        <pc:spChg chg="add mod">
          <ac:chgData name="Ragnhild Halvorsrud" userId="917ea340-fd63-490f-a7db-68428d24cf32" providerId="ADAL" clId="{3F26B701-AADC-4668-AAA4-FB7BA2B947B1}" dt="2020-06-19T17:20:47.306" v="16791" actId="790"/>
          <ac:spMkLst>
            <pc:docMk/>
            <pc:sldMk cId="1604300621" sldId="814"/>
            <ac:spMk id="134" creationId="{D8FDFF00-5523-460B-8AB5-D37106889482}"/>
          </ac:spMkLst>
        </pc:spChg>
        <pc:spChg chg="add mod">
          <ac:chgData name="Ragnhild Halvorsrud" userId="917ea340-fd63-490f-a7db-68428d24cf32" providerId="ADAL" clId="{3F26B701-AADC-4668-AAA4-FB7BA2B947B1}" dt="2020-06-19T17:20:47.308" v="16792" actId="790"/>
          <ac:spMkLst>
            <pc:docMk/>
            <pc:sldMk cId="1604300621" sldId="814"/>
            <ac:spMk id="136" creationId="{EF93091F-7D05-46B1-A36A-279BC1A05476}"/>
          </ac:spMkLst>
        </pc:spChg>
        <pc:spChg chg="add mod">
          <ac:chgData name="Ragnhild Halvorsrud" userId="917ea340-fd63-490f-a7db-68428d24cf32" providerId="ADAL" clId="{3F26B701-AADC-4668-AAA4-FB7BA2B947B1}" dt="2020-06-19T17:20:47.310" v="16793" actId="790"/>
          <ac:spMkLst>
            <pc:docMk/>
            <pc:sldMk cId="1604300621" sldId="814"/>
            <ac:spMk id="137" creationId="{1F8DE400-0CD3-4261-ACDB-EC5E42FF8BAF}"/>
          </ac:spMkLst>
        </pc:spChg>
        <pc:spChg chg="add mod">
          <ac:chgData name="Ragnhild Halvorsrud" userId="917ea340-fd63-490f-a7db-68428d24cf32" providerId="ADAL" clId="{3F26B701-AADC-4668-AAA4-FB7BA2B947B1}" dt="2020-06-19T17:20:47.312" v="16794" actId="790"/>
          <ac:spMkLst>
            <pc:docMk/>
            <pc:sldMk cId="1604300621" sldId="814"/>
            <ac:spMk id="138" creationId="{94D2F6A3-9C8B-4AFD-920E-86F62ABEE8C0}"/>
          </ac:spMkLst>
        </pc:spChg>
        <pc:spChg chg="add mod">
          <ac:chgData name="Ragnhild Halvorsrud" userId="917ea340-fd63-490f-a7db-68428d24cf32" providerId="ADAL" clId="{3F26B701-AADC-4668-AAA4-FB7BA2B947B1}" dt="2020-06-19T17:20:47.314" v="16795" actId="790"/>
          <ac:spMkLst>
            <pc:docMk/>
            <pc:sldMk cId="1604300621" sldId="814"/>
            <ac:spMk id="139" creationId="{C9DEEFC9-BD91-46AC-B517-C5F242163BDC}"/>
          </ac:spMkLst>
        </pc:spChg>
        <pc:spChg chg="add mod">
          <ac:chgData name="Ragnhild Halvorsrud" userId="917ea340-fd63-490f-a7db-68428d24cf32" providerId="ADAL" clId="{3F26B701-AADC-4668-AAA4-FB7BA2B947B1}" dt="2020-06-19T17:20:47.316" v="16796" actId="790"/>
          <ac:spMkLst>
            <pc:docMk/>
            <pc:sldMk cId="1604300621" sldId="814"/>
            <ac:spMk id="140" creationId="{F2DA1193-5B37-44C6-B323-02D0C4CD0162}"/>
          </ac:spMkLst>
        </pc:spChg>
        <pc:spChg chg="add mod">
          <ac:chgData name="Ragnhild Halvorsrud" userId="917ea340-fd63-490f-a7db-68428d24cf32" providerId="ADAL" clId="{3F26B701-AADC-4668-AAA4-FB7BA2B947B1}" dt="2020-06-19T17:20:47.318" v="16797" actId="790"/>
          <ac:spMkLst>
            <pc:docMk/>
            <pc:sldMk cId="1604300621" sldId="814"/>
            <ac:spMk id="141" creationId="{7C734440-3788-473C-ABD0-95931ED9B4B8}"/>
          </ac:spMkLst>
        </pc:spChg>
        <pc:spChg chg="add mod">
          <ac:chgData name="Ragnhild Halvorsrud" userId="917ea340-fd63-490f-a7db-68428d24cf32" providerId="ADAL" clId="{3F26B701-AADC-4668-AAA4-FB7BA2B947B1}" dt="2020-06-19T17:20:47.319" v="16798" actId="790"/>
          <ac:spMkLst>
            <pc:docMk/>
            <pc:sldMk cId="1604300621" sldId="814"/>
            <ac:spMk id="142" creationId="{101E6771-EA55-4892-B92E-253CFB91FF7C}"/>
          </ac:spMkLst>
        </pc:spChg>
        <pc:spChg chg="add mod">
          <ac:chgData name="Ragnhild Halvorsrud" userId="917ea340-fd63-490f-a7db-68428d24cf32" providerId="ADAL" clId="{3F26B701-AADC-4668-AAA4-FB7BA2B947B1}" dt="2020-06-19T17:20:47.321" v="16799" actId="790"/>
          <ac:spMkLst>
            <pc:docMk/>
            <pc:sldMk cId="1604300621" sldId="814"/>
            <ac:spMk id="143" creationId="{886F0F15-4E10-46C0-A9EE-A6AB58321529}"/>
          </ac:spMkLst>
        </pc:spChg>
        <pc:spChg chg="add mod">
          <ac:chgData name="Ragnhild Halvorsrud" userId="917ea340-fd63-490f-a7db-68428d24cf32" providerId="ADAL" clId="{3F26B701-AADC-4668-AAA4-FB7BA2B947B1}" dt="2020-06-19T17:20:47.323" v="16800"/>
          <ac:spMkLst>
            <pc:docMk/>
            <pc:sldMk cId="1604300621" sldId="814"/>
            <ac:spMk id="146" creationId="{BFF13D39-7BF7-4873-AD7C-8F32195C7342}"/>
          </ac:spMkLst>
        </pc:spChg>
        <pc:spChg chg="add mod">
          <ac:chgData name="Ragnhild Halvorsrud" userId="917ea340-fd63-490f-a7db-68428d24cf32" providerId="ADAL" clId="{3F26B701-AADC-4668-AAA4-FB7BA2B947B1}" dt="2020-06-19T17:20:47.324" v="16801"/>
          <ac:spMkLst>
            <pc:docMk/>
            <pc:sldMk cId="1604300621" sldId="814"/>
            <ac:spMk id="148" creationId="{950F163E-C14B-4E53-A9C6-8F26804E7916}"/>
          </ac:spMkLst>
        </pc:spChg>
        <pc:spChg chg="add mod">
          <ac:chgData name="Ragnhild Halvorsrud" userId="917ea340-fd63-490f-a7db-68428d24cf32" providerId="ADAL" clId="{3F26B701-AADC-4668-AAA4-FB7BA2B947B1}" dt="2020-06-19T17:20:47.325" v="16802"/>
          <ac:spMkLst>
            <pc:docMk/>
            <pc:sldMk cId="1604300621" sldId="814"/>
            <ac:spMk id="149" creationId="{29A828E3-3252-46EC-A0E5-E477AD77E3DA}"/>
          </ac:spMkLst>
        </pc:spChg>
        <pc:spChg chg="add mod">
          <ac:chgData name="Ragnhild Halvorsrud" userId="917ea340-fd63-490f-a7db-68428d24cf32" providerId="ADAL" clId="{3F26B701-AADC-4668-AAA4-FB7BA2B947B1}" dt="2020-06-19T17:20:47.326" v="16803"/>
          <ac:spMkLst>
            <pc:docMk/>
            <pc:sldMk cId="1604300621" sldId="814"/>
            <ac:spMk id="153" creationId="{9CC3FFA5-5940-4E11-9166-895C9C364D94}"/>
          </ac:spMkLst>
        </pc:spChg>
        <pc:picChg chg="add del mod">
          <ac:chgData name="Ragnhild Halvorsrud" userId="917ea340-fd63-490f-a7db-68428d24cf32" providerId="ADAL" clId="{3F26B701-AADC-4668-AAA4-FB7BA2B947B1}" dt="2020-06-19T12:50:45.915" v="10871"/>
          <ac:picMkLst>
            <pc:docMk/>
            <pc:sldMk cId="1604300621" sldId="814"/>
            <ac:picMk id="16" creationId="{9214B898-EF04-4666-8AB7-1A71D1309725}"/>
          </ac:picMkLst>
        </pc:picChg>
        <pc:picChg chg="add del mod">
          <ac:chgData name="Ragnhild Halvorsrud" userId="917ea340-fd63-490f-a7db-68428d24cf32" providerId="ADAL" clId="{3F26B701-AADC-4668-AAA4-FB7BA2B947B1}" dt="2020-06-19T12:50:45.915" v="10871"/>
          <ac:picMkLst>
            <pc:docMk/>
            <pc:sldMk cId="1604300621" sldId="814"/>
            <ac:picMk id="17" creationId="{D4C294BC-1F31-4C03-B403-8A5C32B31F78}"/>
          </ac:picMkLst>
        </pc:picChg>
        <pc:picChg chg="add del mod">
          <ac:chgData name="Ragnhild Halvorsrud" userId="917ea340-fd63-490f-a7db-68428d24cf32" providerId="ADAL" clId="{3F26B701-AADC-4668-AAA4-FB7BA2B947B1}" dt="2020-06-19T12:50:45.915" v="10871"/>
          <ac:picMkLst>
            <pc:docMk/>
            <pc:sldMk cId="1604300621" sldId="814"/>
            <ac:picMk id="20" creationId="{F15E4A38-76EA-41E1-B392-22E3C92459B9}"/>
          </ac:picMkLst>
        </pc:picChg>
        <pc:picChg chg="add del mod">
          <ac:chgData name="Ragnhild Halvorsrud" userId="917ea340-fd63-490f-a7db-68428d24cf32" providerId="ADAL" clId="{3F26B701-AADC-4668-AAA4-FB7BA2B947B1}" dt="2020-06-19T12:50:45.915" v="10871"/>
          <ac:picMkLst>
            <pc:docMk/>
            <pc:sldMk cId="1604300621" sldId="814"/>
            <ac:picMk id="25" creationId="{AE7CFF67-EB2E-4A51-BAC7-5DB69D93A1E3}"/>
          </ac:picMkLst>
        </pc:picChg>
        <pc:picChg chg="add del mod">
          <ac:chgData name="Ragnhild Halvorsrud" userId="917ea340-fd63-490f-a7db-68428d24cf32" providerId="ADAL" clId="{3F26B701-AADC-4668-AAA4-FB7BA2B947B1}" dt="2020-06-19T12:50:45.915" v="10871"/>
          <ac:picMkLst>
            <pc:docMk/>
            <pc:sldMk cId="1604300621" sldId="814"/>
            <ac:picMk id="26" creationId="{C384E7EF-ED92-4784-9BD4-28BB9F59B484}"/>
          </ac:picMkLst>
        </pc:picChg>
        <pc:picChg chg="add del mod">
          <ac:chgData name="Ragnhild Halvorsrud" userId="917ea340-fd63-490f-a7db-68428d24cf32" providerId="ADAL" clId="{3F26B701-AADC-4668-AAA4-FB7BA2B947B1}" dt="2020-06-19T12:50:45.915" v="10871"/>
          <ac:picMkLst>
            <pc:docMk/>
            <pc:sldMk cId="1604300621" sldId="814"/>
            <ac:picMk id="29" creationId="{E6FD7E37-FD21-4897-850C-3FECA81C7E93}"/>
          </ac:picMkLst>
        </pc:picChg>
        <pc:picChg chg="add del mod">
          <ac:chgData name="Ragnhild Halvorsrud" userId="917ea340-fd63-490f-a7db-68428d24cf32" providerId="ADAL" clId="{3F26B701-AADC-4668-AAA4-FB7BA2B947B1}" dt="2020-06-19T12:50:45.915" v="10871"/>
          <ac:picMkLst>
            <pc:docMk/>
            <pc:sldMk cId="1604300621" sldId="814"/>
            <ac:picMk id="37" creationId="{491ED6D6-183F-47B8-9D36-0B555FA32D48}"/>
          </ac:picMkLst>
        </pc:picChg>
        <pc:picChg chg="add del mod">
          <ac:chgData name="Ragnhild Halvorsrud" userId="917ea340-fd63-490f-a7db-68428d24cf32" providerId="ADAL" clId="{3F26B701-AADC-4668-AAA4-FB7BA2B947B1}" dt="2020-06-19T12:50:45.915" v="10871"/>
          <ac:picMkLst>
            <pc:docMk/>
            <pc:sldMk cId="1604300621" sldId="814"/>
            <ac:picMk id="38" creationId="{FAAFC090-0036-418F-86B9-8A069B9A32E6}"/>
          </ac:picMkLst>
        </pc:picChg>
        <pc:picChg chg="add del mod">
          <ac:chgData name="Ragnhild Halvorsrud" userId="917ea340-fd63-490f-a7db-68428d24cf32" providerId="ADAL" clId="{3F26B701-AADC-4668-AAA4-FB7BA2B947B1}" dt="2020-06-19T12:50:45.915" v="10871"/>
          <ac:picMkLst>
            <pc:docMk/>
            <pc:sldMk cId="1604300621" sldId="814"/>
            <ac:picMk id="42" creationId="{CB99D5C0-8E59-4031-AC40-D9D715896697}"/>
          </ac:picMkLst>
        </pc:picChg>
        <pc:picChg chg="add del mod">
          <ac:chgData name="Ragnhild Halvorsrud" userId="917ea340-fd63-490f-a7db-68428d24cf32" providerId="ADAL" clId="{3F26B701-AADC-4668-AAA4-FB7BA2B947B1}" dt="2020-06-19T12:50:45.915" v="10871"/>
          <ac:picMkLst>
            <pc:docMk/>
            <pc:sldMk cId="1604300621" sldId="814"/>
            <ac:picMk id="43" creationId="{65881FA0-B689-4604-AC47-B6038F4C6E32}"/>
          </ac:picMkLst>
        </pc:picChg>
        <pc:picChg chg="add del mod">
          <ac:chgData name="Ragnhild Halvorsrud" userId="917ea340-fd63-490f-a7db-68428d24cf32" providerId="ADAL" clId="{3F26B701-AADC-4668-AAA4-FB7BA2B947B1}" dt="2020-06-19T12:50:45.915" v="10871"/>
          <ac:picMkLst>
            <pc:docMk/>
            <pc:sldMk cId="1604300621" sldId="814"/>
            <ac:picMk id="46" creationId="{BA9C56B7-44E0-4522-AD53-9BBF44D4A8A4}"/>
          </ac:picMkLst>
        </pc:picChg>
        <pc:picChg chg="add del mod">
          <ac:chgData name="Ragnhild Halvorsrud" userId="917ea340-fd63-490f-a7db-68428d24cf32" providerId="ADAL" clId="{3F26B701-AADC-4668-AAA4-FB7BA2B947B1}" dt="2020-06-19T12:50:45.915" v="10871"/>
          <ac:picMkLst>
            <pc:docMk/>
            <pc:sldMk cId="1604300621" sldId="814"/>
            <ac:picMk id="47" creationId="{BE30CE54-9F96-4DA1-9052-9799ADD86937}"/>
          </ac:picMkLst>
        </pc:picChg>
        <pc:picChg chg="add del mod">
          <ac:chgData name="Ragnhild Halvorsrud" userId="917ea340-fd63-490f-a7db-68428d24cf32" providerId="ADAL" clId="{3F26B701-AADC-4668-AAA4-FB7BA2B947B1}" dt="2020-06-19T12:50:45.915" v="10871"/>
          <ac:picMkLst>
            <pc:docMk/>
            <pc:sldMk cId="1604300621" sldId="814"/>
            <ac:picMk id="49" creationId="{4A07A6E9-45A6-4BD8-9B65-F421DC888D89}"/>
          </ac:picMkLst>
        </pc:picChg>
        <pc:picChg chg="add del mod">
          <ac:chgData name="Ragnhild Halvorsrud" userId="917ea340-fd63-490f-a7db-68428d24cf32" providerId="ADAL" clId="{3F26B701-AADC-4668-AAA4-FB7BA2B947B1}" dt="2020-06-19T12:50:45.915" v="10871"/>
          <ac:picMkLst>
            <pc:docMk/>
            <pc:sldMk cId="1604300621" sldId="814"/>
            <ac:picMk id="50" creationId="{B35E1BA4-B6AC-4E1F-BD2B-45F2490AA925}"/>
          </ac:picMkLst>
        </pc:picChg>
        <pc:picChg chg="add del mod">
          <ac:chgData name="Ragnhild Halvorsrud" userId="917ea340-fd63-490f-a7db-68428d24cf32" providerId="ADAL" clId="{3F26B701-AADC-4668-AAA4-FB7BA2B947B1}" dt="2020-06-19T12:50:45.915" v="10871"/>
          <ac:picMkLst>
            <pc:docMk/>
            <pc:sldMk cId="1604300621" sldId="814"/>
            <ac:picMk id="58" creationId="{3ADA9A9F-D5CD-4174-90A3-77EC80E5AB89}"/>
          </ac:picMkLst>
        </pc:picChg>
        <pc:picChg chg="add del mod">
          <ac:chgData name="Ragnhild Halvorsrud" userId="917ea340-fd63-490f-a7db-68428d24cf32" providerId="ADAL" clId="{3F26B701-AADC-4668-AAA4-FB7BA2B947B1}" dt="2020-06-19T12:50:45.915" v="10871"/>
          <ac:picMkLst>
            <pc:docMk/>
            <pc:sldMk cId="1604300621" sldId="814"/>
            <ac:picMk id="59" creationId="{FDFF4343-C448-4721-BCB5-1E3BCB61D3C9}"/>
          </ac:picMkLst>
        </pc:picChg>
        <pc:picChg chg="add del mod">
          <ac:chgData name="Ragnhild Halvorsrud" userId="917ea340-fd63-490f-a7db-68428d24cf32" providerId="ADAL" clId="{3F26B701-AADC-4668-AAA4-FB7BA2B947B1}" dt="2020-06-19T12:50:45.915" v="10871"/>
          <ac:picMkLst>
            <pc:docMk/>
            <pc:sldMk cId="1604300621" sldId="814"/>
            <ac:picMk id="61" creationId="{CDFACA5A-91B3-43E7-9680-B3F06A035B98}"/>
          </ac:picMkLst>
        </pc:picChg>
        <pc:picChg chg="add del mod">
          <ac:chgData name="Ragnhild Halvorsrud" userId="917ea340-fd63-490f-a7db-68428d24cf32" providerId="ADAL" clId="{3F26B701-AADC-4668-AAA4-FB7BA2B947B1}" dt="2020-06-19T12:50:45.915" v="10871"/>
          <ac:picMkLst>
            <pc:docMk/>
            <pc:sldMk cId="1604300621" sldId="814"/>
            <ac:picMk id="65" creationId="{1677DCE5-B0C5-4EED-A7F3-4F403CD57253}"/>
          </ac:picMkLst>
        </pc:picChg>
        <pc:picChg chg="add mod">
          <ac:chgData name="Ragnhild Halvorsrud" userId="917ea340-fd63-490f-a7db-68428d24cf32" providerId="ADAL" clId="{3F26B701-AADC-4668-AAA4-FB7BA2B947B1}" dt="2020-06-19T16:21:55.344" v="11553" actId="1037"/>
          <ac:picMkLst>
            <pc:docMk/>
            <pc:sldMk cId="1604300621" sldId="814"/>
            <ac:picMk id="86" creationId="{EBD15CA1-8182-4436-BD56-C4FB49E03995}"/>
          </ac:picMkLst>
        </pc:picChg>
        <pc:picChg chg="add mod">
          <ac:chgData name="Ragnhild Halvorsrud" userId="917ea340-fd63-490f-a7db-68428d24cf32" providerId="ADAL" clId="{3F26B701-AADC-4668-AAA4-FB7BA2B947B1}" dt="2020-06-19T16:21:55.344" v="11553" actId="1037"/>
          <ac:picMkLst>
            <pc:docMk/>
            <pc:sldMk cId="1604300621" sldId="814"/>
            <ac:picMk id="87" creationId="{D89C43CA-B4A3-4E5E-A41E-1BCB47376A89}"/>
          </ac:picMkLst>
        </pc:picChg>
        <pc:picChg chg="add mod">
          <ac:chgData name="Ragnhild Halvorsrud" userId="917ea340-fd63-490f-a7db-68428d24cf32" providerId="ADAL" clId="{3F26B701-AADC-4668-AAA4-FB7BA2B947B1}" dt="2020-06-19T16:21:55.344" v="11553" actId="1037"/>
          <ac:picMkLst>
            <pc:docMk/>
            <pc:sldMk cId="1604300621" sldId="814"/>
            <ac:picMk id="90" creationId="{216DE40A-7F70-423D-9930-1F5C8C5CC570}"/>
          </ac:picMkLst>
        </pc:picChg>
        <pc:picChg chg="add mod">
          <ac:chgData name="Ragnhild Halvorsrud" userId="917ea340-fd63-490f-a7db-68428d24cf32" providerId="ADAL" clId="{3F26B701-AADC-4668-AAA4-FB7BA2B947B1}" dt="2020-06-19T16:21:55.344" v="11553" actId="1037"/>
          <ac:picMkLst>
            <pc:docMk/>
            <pc:sldMk cId="1604300621" sldId="814"/>
            <ac:picMk id="95" creationId="{36354682-A0E8-4170-8FD8-51A2237EE281}"/>
          </ac:picMkLst>
        </pc:picChg>
        <pc:picChg chg="add mod">
          <ac:chgData name="Ragnhild Halvorsrud" userId="917ea340-fd63-490f-a7db-68428d24cf32" providerId="ADAL" clId="{3F26B701-AADC-4668-AAA4-FB7BA2B947B1}" dt="2020-06-19T16:21:55.344" v="11553" actId="1037"/>
          <ac:picMkLst>
            <pc:docMk/>
            <pc:sldMk cId="1604300621" sldId="814"/>
            <ac:picMk id="96" creationId="{1AFA4AF7-F7D3-4777-9A46-E293D8F41EBB}"/>
          </ac:picMkLst>
        </pc:picChg>
        <pc:picChg chg="add mod">
          <ac:chgData name="Ragnhild Halvorsrud" userId="917ea340-fd63-490f-a7db-68428d24cf32" providerId="ADAL" clId="{3F26B701-AADC-4668-AAA4-FB7BA2B947B1}" dt="2020-06-19T16:21:55.344" v="11553" actId="1037"/>
          <ac:picMkLst>
            <pc:docMk/>
            <pc:sldMk cId="1604300621" sldId="814"/>
            <ac:picMk id="99" creationId="{B4FC7F52-4245-4A74-84E9-3E05B47B77BF}"/>
          </ac:picMkLst>
        </pc:picChg>
        <pc:picChg chg="add mod">
          <ac:chgData name="Ragnhild Halvorsrud" userId="917ea340-fd63-490f-a7db-68428d24cf32" providerId="ADAL" clId="{3F26B701-AADC-4668-AAA4-FB7BA2B947B1}" dt="2020-06-19T16:21:55.344" v="11553" actId="1037"/>
          <ac:picMkLst>
            <pc:docMk/>
            <pc:sldMk cId="1604300621" sldId="814"/>
            <ac:picMk id="107" creationId="{E8C78931-8654-4A07-B337-426F58E4F835}"/>
          </ac:picMkLst>
        </pc:picChg>
        <pc:picChg chg="add mod">
          <ac:chgData name="Ragnhild Halvorsrud" userId="917ea340-fd63-490f-a7db-68428d24cf32" providerId="ADAL" clId="{3F26B701-AADC-4668-AAA4-FB7BA2B947B1}" dt="2020-06-19T16:21:55.344" v="11553" actId="1037"/>
          <ac:picMkLst>
            <pc:docMk/>
            <pc:sldMk cId="1604300621" sldId="814"/>
            <ac:picMk id="108" creationId="{5AC34F03-6E5D-4FAF-A13F-14652D7BC357}"/>
          </ac:picMkLst>
        </pc:picChg>
        <pc:picChg chg="add mod">
          <ac:chgData name="Ragnhild Halvorsrud" userId="917ea340-fd63-490f-a7db-68428d24cf32" providerId="ADAL" clId="{3F26B701-AADC-4668-AAA4-FB7BA2B947B1}" dt="2020-06-19T16:21:55.344" v="11553" actId="1037"/>
          <ac:picMkLst>
            <pc:docMk/>
            <pc:sldMk cId="1604300621" sldId="814"/>
            <ac:picMk id="112" creationId="{94ED8962-7170-4A09-B257-4EDC10C73701}"/>
          </ac:picMkLst>
        </pc:picChg>
        <pc:picChg chg="add mod">
          <ac:chgData name="Ragnhild Halvorsrud" userId="917ea340-fd63-490f-a7db-68428d24cf32" providerId="ADAL" clId="{3F26B701-AADC-4668-AAA4-FB7BA2B947B1}" dt="2020-06-19T16:21:55.344" v="11553" actId="1037"/>
          <ac:picMkLst>
            <pc:docMk/>
            <pc:sldMk cId="1604300621" sldId="814"/>
            <ac:picMk id="113" creationId="{3B4908ED-FF00-4225-AA19-3A625A72E416}"/>
          </ac:picMkLst>
        </pc:picChg>
        <pc:picChg chg="add mod">
          <ac:chgData name="Ragnhild Halvorsrud" userId="917ea340-fd63-490f-a7db-68428d24cf32" providerId="ADAL" clId="{3F26B701-AADC-4668-AAA4-FB7BA2B947B1}" dt="2020-06-19T16:21:55.344" v="11553" actId="1037"/>
          <ac:picMkLst>
            <pc:docMk/>
            <pc:sldMk cId="1604300621" sldId="814"/>
            <ac:picMk id="116" creationId="{D2C04EED-C708-452A-8F15-B0A0FEF1AEBA}"/>
          </ac:picMkLst>
        </pc:picChg>
        <pc:picChg chg="add mod">
          <ac:chgData name="Ragnhild Halvorsrud" userId="917ea340-fd63-490f-a7db-68428d24cf32" providerId="ADAL" clId="{3F26B701-AADC-4668-AAA4-FB7BA2B947B1}" dt="2020-06-19T16:21:55.344" v="11553" actId="1037"/>
          <ac:picMkLst>
            <pc:docMk/>
            <pc:sldMk cId="1604300621" sldId="814"/>
            <ac:picMk id="117" creationId="{59C99374-F037-4C2D-877C-6CAA70479F61}"/>
          </ac:picMkLst>
        </pc:picChg>
        <pc:picChg chg="add mod">
          <ac:chgData name="Ragnhild Halvorsrud" userId="917ea340-fd63-490f-a7db-68428d24cf32" providerId="ADAL" clId="{3F26B701-AADC-4668-AAA4-FB7BA2B947B1}" dt="2020-06-19T16:21:55.344" v="11553" actId="1037"/>
          <ac:picMkLst>
            <pc:docMk/>
            <pc:sldMk cId="1604300621" sldId="814"/>
            <ac:picMk id="119" creationId="{0E2262D4-C253-4866-96D0-CDE3275CCA6D}"/>
          </ac:picMkLst>
        </pc:picChg>
        <pc:picChg chg="add mod">
          <ac:chgData name="Ragnhild Halvorsrud" userId="917ea340-fd63-490f-a7db-68428d24cf32" providerId="ADAL" clId="{3F26B701-AADC-4668-AAA4-FB7BA2B947B1}" dt="2020-06-19T16:21:55.344" v="11553" actId="1037"/>
          <ac:picMkLst>
            <pc:docMk/>
            <pc:sldMk cId="1604300621" sldId="814"/>
            <ac:picMk id="120" creationId="{F9E217D3-4863-46AF-9C4C-8D94394D9C90}"/>
          </ac:picMkLst>
        </pc:picChg>
        <pc:picChg chg="add mod">
          <ac:chgData name="Ragnhild Halvorsrud" userId="917ea340-fd63-490f-a7db-68428d24cf32" providerId="ADAL" clId="{3F26B701-AADC-4668-AAA4-FB7BA2B947B1}" dt="2020-06-19T16:21:55.344" v="11553" actId="1037"/>
          <ac:picMkLst>
            <pc:docMk/>
            <pc:sldMk cId="1604300621" sldId="814"/>
            <ac:picMk id="128" creationId="{ACBAA7FB-5DD3-45DC-9668-0C9DCB7BE3BA}"/>
          </ac:picMkLst>
        </pc:picChg>
        <pc:picChg chg="add mod">
          <ac:chgData name="Ragnhild Halvorsrud" userId="917ea340-fd63-490f-a7db-68428d24cf32" providerId="ADAL" clId="{3F26B701-AADC-4668-AAA4-FB7BA2B947B1}" dt="2020-06-19T16:21:55.344" v="11553" actId="1037"/>
          <ac:picMkLst>
            <pc:docMk/>
            <pc:sldMk cId="1604300621" sldId="814"/>
            <ac:picMk id="129" creationId="{31F4BF54-FE99-4F03-AAF6-958DB508E845}"/>
          </ac:picMkLst>
        </pc:picChg>
        <pc:picChg chg="add mod">
          <ac:chgData name="Ragnhild Halvorsrud" userId="917ea340-fd63-490f-a7db-68428d24cf32" providerId="ADAL" clId="{3F26B701-AADC-4668-AAA4-FB7BA2B947B1}" dt="2020-06-19T16:21:55.344" v="11553" actId="1037"/>
          <ac:picMkLst>
            <pc:docMk/>
            <pc:sldMk cId="1604300621" sldId="814"/>
            <ac:picMk id="131" creationId="{E4510BE1-2FC7-44AD-AC5D-AAC136EDBFCE}"/>
          </ac:picMkLst>
        </pc:picChg>
        <pc:picChg chg="add mod">
          <ac:chgData name="Ragnhild Halvorsrud" userId="917ea340-fd63-490f-a7db-68428d24cf32" providerId="ADAL" clId="{3F26B701-AADC-4668-AAA4-FB7BA2B947B1}" dt="2020-06-19T16:21:55.344" v="11553" actId="1037"/>
          <ac:picMkLst>
            <pc:docMk/>
            <pc:sldMk cId="1604300621" sldId="814"/>
            <ac:picMk id="135" creationId="{7DB15841-2415-485E-9F5B-A8FA4E34028B}"/>
          </ac:picMkLst>
        </pc:picChg>
        <pc:picChg chg="add mod">
          <ac:chgData name="Ragnhild Halvorsrud" userId="917ea340-fd63-490f-a7db-68428d24cf32" providerId="ADAL" clId="{3F26B701-AADC-4668-AAA4-FB7BA2B947B1}" dt="2020-06-19T16:29:37.303" v="11861" actId="1076"/>
          <ac:picMkLst>
            <pc:docMk/>
            <pc:sldMk cId="1604300621" sldId="814"/>
            <ac:picMk id="147" creationId="{08D88A81-FF8F-4C08-B202-DFCE30FB8E5C}"/>
          </ac:picMkLst>
        </pc:picChg>
        <pc:picChg chg="add del mod">
          <ac:chgData name="Ragnhild Halvorsrud" userId="917ea340-fd63-490f-a7db-68428d24cf32" providerId="ADAL" clId="{3F26B701-AADC-4668-AAA4-FB7BA2B947B1}" dt="2020-06-19T16:28:57.078" v="11855" actId="478"/>
          <ac:picMkLst>
            <pc:docMk/>
            <pc:sldMk cId="1604300621" sldId="814"/>
            <ac:picMk id="154" creationId="{3020AFDA-5C54-42A8-BD9C-653CDC34FC6F}"/>
          </ac:picMkLst>
        </pc:picChg>
        <pc:picChg chg="add mod">
          <ac:chgData name="Ragnhild Halvorsrud" userId="917ea340-fd63-490f-a7db-68428d24cf32" providerId="ADAL" clId="{3F26B701-AADC-4668-AAA4-FB7BA2B947B1}" dt="2020-06-19T16:29:45.119" v="11863" actId="1076"/>
          <ac:picMkLst>
            <pc:docMk/>
            <pc:sldMk cId="1604300621" sldId="814"/>
            <ac:picMk id="155" creationId="{A46C9C40-F583-4FEB-A11C-8171C1BD2194}"/>
          </ac:picMkLst>
        </pc:picChg>
        <pc:cxnChg chg="add del mod">
          <ac:chgData name="Ragnhild Halvorsrud" userId="917ea340-fd63-490f-a7db-68428d24cf32" providerId="ADAL" clId="{3F26B701-AADC-4668-AAA4-FB7BA2B947B1}" dt="2020-06-19T12:50:45.915" v="10871"/>
          <ac:cxnSpMkLst>
            <pc:docMk/>
            <pc:sldMk cId="1604300621" sldId="814"/>
            <ac:cxnSpMk id="4" creationId="{DD97CD22-E543-4D7D-9795-7CFB903A50CE}"/>
          </ac:cxnSpMkLst>
        </pc:cxnChg>
        <pc:cxnChg chg="add del mod">
          <ac:chgData name="Ragnhild Halvorsrud" userId="917ea340-fd63-490f-a7db-68428d24cf32" providerId="ADAL" clId="{3F26B701-AADC-4668-AAA4-FB7BA2B947B1}" dt="2020-06-19T12:50:45.915" v="10871"/>
          <ac:cxnSpMkLst>
            <pc:docMk/>
            <pc:sldMk cId="1604300621" sldId="814"/>
            <ac:cxnSpMk id="5" creationId="{AAAF73F2-7DAD-4B29-897F-D16DFC741892}"/>
          </ac:cxnSpMkLst>
        </pc:cxnChg>
        <pc:cxnChg chg="add del mod">
          <ac:chgData name="Ragnhild Halvorsrud" userId="917ea340-fd63-490f-a7db-68428d24cf32" providerId="ADAL" clId="{3F26B701-AADC-4668-AAA4-FB7BA2B947B1}" dt="2020-06-19T12:50:45.915" v="10871"/>
          <ac:cxnSpMkLst>
            <pc:docMk/>
            <pc:sldMk cId="1604300621" sldId="814"/>
            <ac:cxnSpMk id="6" creationId="{F55B5040-43CF-48C1-9A46-42ECA33C37FE}"/>
          </ac:cxnSpMkLst>
        </pc:cxnChg>
        <pc:cxnChg chg="add del mod">
          <ac:chgData name="Ragnhild Halvorsrud" userId="917ea340-fd63-490f-a7db-68428d24cf32" providerId="ADAL" clId="{3F26B701-AADC-4668-AAA4-FB7BA2B947B1}" dt="2020-06-19T12:50:45.915" v="10871"/>
          <ac:cxnSpMkLst>
            <pc:docMk/>
            <pc:sldMk cId="1604300621" sldId="814"/>
            <ac:cxnSpMk id="7" creationId="{6E3B8DDE-00F9-448E-A10A-643949A5E498}"/>
          </ac:cxnSpMkLst>
        </pc:cxnChg>
        <pc:cxnChg chg="add del mod">
          <ac:chgData name="Ragnhild Halvorsrud" userId="917ea340-fd63-490f-a7db-68428d24cf32" providerId="ADAL" clId="{3F26B701-AADC-4668-AAA4-FB7BA2B947B1}" dt="2020-06-19T12:50:45.915" v="10871"/>
          <ac:cxnSpMkLst>
            <pc:docMk/>
            <pc:sldMk cId="1604300621" sldId="814"/>
            <ac:cxnSpMk id="8" creationId="{77EABBD0-1957-4D7F-A5DC-951B0F0D7F3D}"/>
          </ac:cxnSpMkLst>
        </pc:cxnChg>
        <pc:cxnChg chg="add del mod">
          <ac:chgData name="Ragnhild Halvorsrud" userId="917ea340-fd63-490f-a7db-68428d24cf32" providerId="ADAL" clId="{3F26B701-AADC-4668-AAA4-FB7BA2B947B1}" dt="2020-06-19T12:50:45.915" v="10871"/>
          <ac:cxnSpMkLst>
            <pc:docMk/>
            <pc:sldMk cId="1604300621" sldId="814"/>
            <ac:cxnSpMk id="21" creationId="{C0B20E74-597C-461F-9F1D-7B5B32C0167A}"/>
          </ac:cxnSpMkLst>
        </pc:cxnChg>
        <pc:cxnChg chg="add del mod">
          <ac:chgData name="Ragnhild Halvorsrud" userId="917ea340-fd63-490f-a7db-68428d24cf32" providerId="ADAL" clId="{3F26B701-AADC-4668-AAA4-FB7BA2B947B1}" dt="2020-06-19T12:50:45.915" v="10871"/>
          <ac:cxnSpMkLst>
            <pc:docMk/>
            <pc:sldMk cId="1604300621" sldId="814"/>
            <ac:cxnSpMk id="22" creationId="{42F33990-C829-4060-AD0E-8C6BB60E9556}"/>
          </ac:cxnSpMkLst>
        </pc:cxnChg>
        <pc:cxnChg chg="add del mod">
          <ac:chgData name="Ragnhild Halvorsrud" userId="917ea340-fd63-490f-a7db-68428d24cf32" providerId="ADAL" clId="{3F26B701-AADC-4668-AAA4-FB7BA2B947B1}" dt="2020-06-19T12:50:45.915" v="10871"/>
          <ac:cxnSpMkLst>
            <pc:docMk/>
            <pc:sldMk cId="1604300621" sldId="814"/>
            <ac:cxnSpMk id="36" creationId="{51B4629F-735A-4662-A9FE-CC2DD403C3AB}"/>
          </ac:cxnSpMkLst>
        </pc:cxnChg>
        <pc:cxnChg chg="add del mod">
          <ac:chgData name="Ragnhild Halvorsrud" userId="917ea340-fd63-490f-a7db-68428d24cf32" providerId="ADAL" clId="{3F26B701-AADC-4668-AAA4-FB7BA2B947B1}" dt="2020-06-19T12:50:45.915" v="10871"/>
          <ac:cxnSpMkLst>
            <pc:docMk/>
            <pc:sldMk cId="1604300621" sldId="814"/>
            <ac:cxnSpMk id="41" creationId="{78189601-B9EC-4E7B-955D-3E53F254EAE8}"/>
          </ac:cxnSpMkLst>
        </pc:cxnChg>
        <pc:cxnChg chg="add del mod">
          <ac:chgData name="Ragnhild Halvorsrud" userId="917ea340-fd63-490f-a7db-68428d24cf32" providerId="ADAL" clId="{3F26B701-AADC-4668-AAA4-FB7BA2B947B1}" dt="2020-06-19T12:50:45.915" v="10871"/>
          <ac:cxnSpMkLst>
            <pc:docMk/>
            <pc:sldMk cId="1604300621" sldId="814"/>
            <ac:cxnSpMk id="48" creationId="{3DC6D9B3-7E7F-4755-84B9-148BE233FEF3}"/>
          </ac:cxnSpMkLst>
        </pc:cxnChg>
        <pc:cxnChg chg="add del mod">
          <ac:chgData name="Ragnhild Halvorsrud" userId="917ea340-fd63-490f-a7db-68428d24cf32" providerId="ADAL" clId="{3F26B701-AADC-4668-AAA4-FB7BA2B947B1}" dt="2020-06-19T12:50:45.915" v="10871"/>
          <ac:cxnSpMkLst>
            <pc:docMk/>
            <pc:sldMk cId="1604300621" sldId="814"/>
            <ac:cxnSpMk id="51" creationId="{A1E87821-1EC8-4B9A-A668-3DA385122939}"/>
          </ac:cxnSpMkLst>
        </pc:cxnChg>
        <pc:cxnChg chg="add del mod">
          <ac:chgData name="Ragnhild Halvorsrud" userId="917ea340-fd63-490f-a7db-68428d24cf32" providerId="ADAL" clId="{3F26B701-AADC-4668-AAA4-FB7BA2B947B1}" dt="2020-06-19T12:50:45.915" v="10871"/>
          <ac:cxnSpMkLst>
            <pc:docMk/>
            <pc:sldMk cId="1604300621" sldId="814"/>
            <ac:cxnSpMk id="53" creationId="{0A3BCC99-69A5-49CA-B003-0FA7846BA4ED}"/>
          </ac:cxnSpMkLst>
        </pc:cxnChg>
        <pc:cxnChg chg="add del mod">
          <ac:chgData name="Ragnhild Halvorsrud" userId="917ea340-fd63-490f-a7db-68428d24cf32" providerId="ADAL" clId="{3F26B701-AADC-4668-AAA4-FB7BA2B947B1}" dt="2020-06-19T12:50:45.915" v="10871"/>
          <ac:cxnSpMkLst>
            <pc:docMk/>
            <pc:sldMk cId="1604300621" sldId="814"/>
            <ac:cxnSpMk id="56" creationId="{073FA76E-D8FC-491C-83EE-7D665CC8D902}"/>
          </ac:cxnSpMkLst>
        </pc:cxnChg>
        <pc:cxnChg chg="add mod">
          <ac:chgData name="Ragnhild Halvorsrud" userId="917ea340-fd63-490f-a7db-68428d24cf32" providerId="ADAL" clId="{3F26B701-AADC-4668-AAA4-FB7BA2B947B1}" dt="2020-06-19T16:21:55.344" v="11553" actId="1037"/>
          <ac:cxnSpMkLst>
            <pc:docMk/>
            <pc:sldMk cId="1604300621" sldId="814"/>
            <ac:cxnSpMk id="74" creationId="{934D9294-2C2C-4D6E-A0DC-07296DED2ED3}"/>
          </ac:cxnSpMkLst>
        </pc:cxnChg>
        <pc:cxnChg chg="add mod">
          <ac:chgData name="Ragnhild Halvorsrud" userId="917ea340-fd63-490f-a7db-68428d24cf32" providerId="ADAL" clId="{3F26B701-AADC-4668-AAA4-FB7BA2B947B1}" dt="2020-06-19T16:21:55.344" v="11553" actId="1037"/>
          <ac:cxnSpMkLst>
            <pc:docMk/>
            <pc:sldMk cId="1604300621" sldId="814"/>
            <ac:cxnSpMk id="75" creationId="{01C87275-5326-4413-86D9-5E8F55ACB547}"/>
          </ac:cxnSpMkLst>
        </pc:cxnChg>
        <pc:cxnChg chg="add mod">
          <ac:chgData name="Ragnhild Halvorsrud" userId="917ea340-fd63-490f-a7db-68428d24cf32" providerId="ADAL" clId="{3F26B701-AADC-4668-AAA4-FB7BA2B947B1}" dt="2020-06-19T16:21:55.344" v="11553" actId="1037"/>
          <ac:cxnSpMkLst>
            <pc:docMk/>
            <pc:sldMk cId="1604300621" sldId="814"/>
            <ac:cxnSpMk id="76" creationId="{F2FBD78B-CD6E-4AE5-967E-E8EB79FB76F1}"/>
          </ac:cxnSpMkLst>
        </pc:cxnChg>
        <pc:cxnChg chg="add mod">
          <ac:chgData name="Ragnhild Halvorsrud" userId="917ea340-fd63-490f-a7db-68428d24cf32" providerId="ADAL" clId="{3F26B701-AADC-4668-AAA4-FB7BA2B947B1}" dt="2020-06-19T16:21:55.344" v="11553" actId="1037"/>
          <ac:cxnSpMkLst>
            <pc:docMk/>
            <pc:sldMk cId="1604300621" sldId="814"/>
            <ac:cxnSpMk id="77" creationId="{8B1B0C68-672C-470B-970F-374FFC06B3EF}"/>
          </ac:cxnSpMkLst>
        </pc:cxnChg>
        <pc:cxnChg chg="add mod">
          <ac:chgData name="Ragnhild Halvorsrud" userId="917ea340-fd63-490f-a7db-68428d24cf32" providerId="ADAL" clId="{3F26B701-AADC-4668-AAA4-FB7BA2B947B1}" dt="2020-06-19T16:21:55.344" v="11553" actId="1037"/>
          <ac:cxnSpMkLst>
            <pc:docMk/>
            <pc:sldMk cId="1604300621" sldId="814"/>
            <ac:cxnSpMk id="78" creationId="{9A92EBF1-0754-4280-A680-3B6308C8A170}"/>
          </ac:cxnSpMkLst>
        </pc:cxnChg>
        <pc:cxnChg chg="add mod">
          <ac:chgData name="Ragnhild Halvorsrud" userId="917ea340-fd63-490f-a7db-68428d24cf32" providerId="ADAL" clId="{3F26B701-AADC-4668-AAA4-FB7BA2B947B1}" dt="2020-06-19T16:21:55.344" v="11553" actId="1037"/>
          <ac:cxnSpMkLst>
            <pc:docMk/>
            <pc:sldMk cId="1604300621" sldId="814"/>
            <ac:cxnSpMk id="91" creationId="{F569AAEF-FACA-42BB-9BAA-3C2972DFFE15}"/>
          </ac:cxnSpMkLst>
        </pc:cxnChg>
        <pc:cxnChg chg="add mod">
          <ac:chgData name="Ragnhild Halvorsrud" userId="917ea340-fd63-490f-a7db-68428d24cf32" providerId="ADAL" clId="{3F26B701-AADC-4668-AAA4-FB7BA2B947B1}" dt="2020-06-19T16:21:55.344" v="11553" actId="1037"/>
          <ac:cxnSpMkLst>
            <pc:docMk/>
            <pc:sldMk cId="1604300621" sldId="814"/>
            <ac:cxnSpMk id="92" creationId="{C474E740-8C47-4025-B77A-2E94AC2F8DEA}"/>
          </ac:cxnSpMkLst>
        </pc:cxnChg>
        <pc:cxnChg chg="add mod">
          <ac:chgData name="Ragnhild Halvorsrud" userId="917ea340-fd63-490f-a7db-68428d24cf32" providerId="ADAL" clId="{3F26B701-AADC-4668-AAA4-FB7BA2B947B1}" dt="2020-06-19T16:21:55.344" v="11553" actId="1037"/>
          <ac:cxnSpMkLst>
            <pc:docMk/>
            <pc:sldMk cId="1604300621" sldId="814"/>
            <ac:cxnSpMk id="106" creationId="{E92FC41C-A32F-4ED7-8F3C-5352F55FF7CC}"/>
          </ac:cxnSpMkLst>
        </pc:cxnChg>
        <pc:cxnChg chg="add mod">
          <ac:chgData name="Ragnhild Halvorsrud" userId="917ea340-fd63-490f-a7db-68428d24cf32" providerId="ADAL" clId="{3F26B701-AADC-4668-AAA4-FB7BA2B947B1}" dt="2020-06-19T16:21:55.344" v="11553" actId="1037"/>
          <ac:cxnSpMkLst>
            <pc:docMk/>
            <pc:sldMk cId="1604300621" sldId="814"/>
            <ac:cxnSpMk id="111" creationId="{F75BE99B-D469-4F69-9A69-53873141934E}"/>
          </ac:cxnSpMkLst>
        </pc:cxnChg>
        <pc:cxnChg chg="add mod">
          <ac:chgData name="Ragnhild Halvorsrud" userId="917ea340-fd63-490f-a7db-68428d24cf32" providerId="ADAL" clId="{3F26B701-AADC-4668-AAA4-FB7BA2B947B1}" dt="2020-06-19T16:21:55.344" v="11553" actId="1037"/>
          <ac:cxnSpMkLst>
            <pc:docMk/>
            <pc:sldMk cId="1604300621" sldId="814"/>
            <ac:cxnSpMk id="118" creationId="{14370E25-8618-4E44-BED2-F8C0C2C7A374}"/>
          </ac:cxnSpMkLst>
        </pc:cxnChg>
        <pc:cxnChg chg="add mod">
          <ac:chgData name="Ragnhild Halvorsrud" userId="917ea340-fd63-490f-a7db-68428d24cf32" providerId="ADAL" clId="{3F26B701-AADC-4668-AAA4-FB7BA2B947B1}" dt="2020-06-19T16:21:55.344" v="11553" actId="1037"/>
          <ac:cxnSpMkLst>
            <pc:docMk/>
            <pc:sldMk cId="1604300621" sldId="814"/>
            <ac:cxnSpMk id="121" creationId="{6E5CD38B-BDFB-432F-93D1-07E217ABCB32}"/>
          </ac:cxnSpMkLst>
        </pc:cxnChg>
        <pc:cxnChg chg="add mod">
          <ac:chgData name="Ragnhild Halvorsrud" userId="917ea340-fd63-490f-a7db-68428d24cf32" providerId="ADAL" clId="{3F26B701-AADC-4668-AAA4-FB7BA2B947B1}" dt="2020-06-19T16:21:55.344" v="11553" actId="1037"/>
          <ac:cxnSpMkLst>
            <pc:docMk/>
            <pc:sldMk cId="1604300621" sldId="814"/>
            <ac:cxnSpMk id="123" creationId="{06DBFA05-8161-4B5B-BB63-671E327B3543}"/>
          </ac:cxnSpMkLst>
        </pc:cxnChg>
        <pc:cxnChg chg="add mod">
          <ac:chgData name="Ragnhild Halvorsrud" userId="917ea340-fd63-490f-a7db-68428d24cf32" providerId="ADAL" clId="{3F26B701-AADC-4668-AAA4-FB7BA2B947B1}" dt="2020-06-19T16:21:55.344" v="11553" actId="1037"/>
          <ac:cxnSpMkLst>
            <pc:docMk/>
            <pc:sldMk cId="1604300621" sldId="814"/>
            <ac:cxnSpMk id="126" creationId="{DDFD390D-E34B-46ED-9C5A-3B3070936E21}"/>
          </ac:cxnSpMkLst>
        </pc:cxnChg>
        <pc:cxnChg chg="add del mod">
          <ac:chgData name="Ragnhild Halvorsrud" userId="917ea340-fd63-490f-a7db-68428d24cf32" providerId="ADAL" clId="{3F26B701-AADC-4668-AAA4-FB7BA2B947B1}" dt="2020-06-19T12:51:23.716" v="10878" actId="478"/>
          <ac:cxnSpMkLst>
            <pc:docMk/>
            <pc:sldMk cId="1604300621" sldId="814"/>
            <ac:cxnSpMk id="145" creationId="{D90CD511-1331-40AE-9B87-B19CC04EC121}"/>
          </ac:cxnSpMkLst>
        </pc:cxnChg>
        <pc:cxnChg chg="add mod">
          <ac:chgData name="Ragnhild Halvorsrud" userId="917ea340-fd63-490f-a7db-68428d24cf32" providerId="ADAL" clId="{3F26B701-AADC-4668-AAA4-FB7BA2B947B1}" dt="2020-06-19T16:30:41.016" v="11872" actId="1035"/>
          <ac:cxnSpMkLst>
            <pc:docMk/>
            <pc:sldMk cId="1604300621" sldId="814"/>
            <ac:cxnSpMk id="150" creationId="{82255F06-87C4-45DC-B39F-0C230F8F2A5C}"/>
          </ac:cxnSpMkLst>
        </pc:cxnChg>
      </pc:sldChg>
      <pc:sldChg chg="addSp delSp modSp new del mod modNotes">
        <pc:chgData name="Ragnhild Halvorsrud" userId="917ea340-fd63-490f-a7db-68428d24cf32" providerId="ADAL" clId="{3F26B701-AADC-4668-AAA4-FB7BA2B947B1}" dt="2020-06-19T17:09:17.886" v="14465" actId="47"/>
        <pc:sldMkLst>
          <pc:docMk/>
          <pc:sldMk cId="1299911654" sldId="815"/>
        </pc:sldMkLst>
        <pc:spChg chg="mod">
          <ac:chgData name="Ragnhild Halvorsrud" userId="917ea340-fd63-490f-a7db-68428d24cf32" providerId="ADAL" clId="{3F26B701-AADC-4668-AAA4-FB7BA2B947B1}" dt="2020-06-19T17:04:57.233" v="14314" actId="790"/>
          <ac:spMkLst>
            <pc:docMk/>
            <pc:sldMk cId="1299911654" sldId="815"/>
            <ac:spMk id="2" creationId="{1830D4C6-B005-4DE3-9BCF-AC047AA110DF}"/>
          </ac:spMkLst>
        </pc:spChg>
        <pc:spChg chg="add del mod">
          <ac:chgData name="Ragnhild Halvorsrud" userId="917ea340-fd63-490f-a7db-68428d24cf32" providerId="ADAL" clId="{3F26B701-AADC-4668-AAA4-FB7BA2B947B1}" dt="2020-06-19T15:52:05.785" v="10957"/>
          <ac:spMkLst>
            <pc:docMk/>
            <pc:sldMk cId="1299911654" sldId="815"/>
            <ac:spMk id="3" creationId="{67515BDF-2901-4FCE-AC4F-2506D9CB1146}"/>
          </ac:spMkLst>
        </pc:spChg>
        <pc:spChg chg="add del mod">
          <ac:chgData name="Ragnhild Halvorsrud" userId="917ea340-fd63-490f-a7db-68428d24cf32" providerId="ADAL" clId="{3F26B701-AADC-4668-AAA4-FB7BA2B947B1}" dt="2020-06-19T15:52:05.785" v="10957"/>
          <ac:spMkLst>
            <pc:docMk/>
            <pc:sldMk cId="1299911654" sldId="815"/>
            <ac:spMk id="4" creationId="{9EA1F3F9-C743-4F58-B030-FC26C9D71B81}"/>
          </ac:spMkLst>
        </pc:spChg>
        <pc:spChg chg="add del mod">
          <ac:chgData name="Ragnhild Halvorsrud" userId="917ea340-fd63-490f-a7db-68428d24cf32" providerId="ADAL" clId="{3F26B701-AADC-4668-AAA4-FB7BA2B947B1}" dt="2020-06-19T15:52:05.785" v="10957"/>
          <ac:spMkLst>
            <pc:docMk/>
            <pc:sldMk cId="1299911654" sldId="815"/>
            <ac:spMk id="8" creationId="{9336A383-8C47-4D76-8B75-946AEC490AB4}"/>
          </ac:spMkLst>
        </pc:spChg>
        <pc:spChg chg="add del mod">
          <ac:chgData name="Ragnhild Halvorsrud" userId="917ea340-fd63-490f-a7db-68428d24cf32" providerId="ADAL" clId="{3F26B701-AADC-4668-AAA4-FB7BA2B947B1}" dt="2020-06-19T15:52:05.785" v="10957"/>
          <ac:spMkLst>
            <pc:docMk/>
            <pc:sldMk cId="1299911654" sldId="815"/>
            <ac:spMk id="9" creationId="{843CDE27-AAD0-4F3E-BDCF-5AF3D3C7FD19}"/>
          </ac:spMkLst>
        </pc:spChg>
        <pc:spChg chg="add del mod">
          <ac:chgData name="Ragnhild Halvorsrud" userId="917ea340-fd63-490f-a7db-68428d24cf32" providerId="ADAL" clId="{3F26B701-AADC-4668-AAA4-FB7BA2B947B1}" dt="2020-06-19T15:52:05.785" v="10957"/>
          <ac:spMkLst>
            <pc:docMk/>
            <pc:sldMk cId="1299911654" sldId="815"/>
            <ac:spMk id="10" creationId="{4FB31D2B-39C7-43EC-9844-6E44C98FD8EF}"/>
          </ac:spMkLst>
        </pc:spChg>
        <pc:spChg chg="add del mod">
          <ac:chgData name="Ragnhild Halvorsrud" userId="917ea340-fd63-490f-a7db-68428d24cf32" providerId="ADAL" clId="{3F26B701-AADC-4668-AAA4-FB7BA2B947B1}" dt="2020-06-19T15:52:05.785" v="10957"/>
          <ac:spMkLst>
            <pc:docMk/>
            <pc:sldMk cId="1299911654" sldId="815"/>
            <ac:spMk id="13" creationId="{3D54DEEC-FAFE-4354-861F-8A3387F1694C}"/>
          </ac:spMkLst>
        </pc:spChg>
        <pc:spChg chg="add del mod">
          <ac:chgData name="Ragnhild Halvorsrud" userId="917ea340-fd63-490f-a7db-68428d24cf32" providerId="ADAL" clId="{3F26B701-AADC-4668-AAA4-FB7BA2B947B1}" dt="2020-06-19T15:52:05.785" v="10957"/>
          <ac:spMkLst>
            <pc:docMk/>
            <pc:sldMk cId="1299911654" sldId="815"/>
            <ac:spMk id="14" creationId="{3EB567EA-99D5-4783-B5EE-74F15E6A2A2E}"/>
          </ac:spMkLst>
        </pc:spChg>
        <pc:spChg chg="add del mod">
          <ac:chgData name="Ragnhild Halvorsrud" userId="917ea340-fd63-490f-a7db-68428d24cf32" providerId="ADAL" clId="{3F26B701-AADC-4668-AAA4-FB7BA2B947B1}" dt="2020-06-19T15:52:05.785" v="10957"/>
          <ac:spMkLst>
            <pc:docMk/>
            <pc:sldMk cId="1299911654" sldId="815"/>
            <ac:spMk id="15" creationId="{D23B9E17-A6A4-4B5D-8B60-93C0116A9E24}"/>
          </ac:spMkLst>
        </pc:spChg>
        <pc:spChg chg="add del mod">
          <ac:chgData name="Ragnhild Halvorsrud" userId="917ea340-fd63-490f-a7db-68428d24cf32" providerId="ADAL" clId="{3F26B701-AADC-4668-AAA4-FB7BA2B947B1}" dt="2020-06-19T15:52:05.785" v="10957"/>
          <ac:spMkLst>
            <pc:docMk/>
            <pc:sldMk cId="1299911654" sldId="815"/>
            <ac:spMk id="16" creationId="{1308D20A-C98C-4E1D-B6CE-22459911A126}"/>
          </ac:spMkLst>
        </pc:spChg>
        <pc:spChg chg="add del mod">
          <ac:chgData name="Ragnhild Halvorsrud" userId="917ea340-fd63-490f-a7db-68428d24cf32" providerId="ADAL" clId="{3F26B701-AADC-4668-AAA4-FB7BA2B947B1}" dt="2020-06-19T15:52:05.785" v="10957"/>
          <ac:spMkLst>
            <pc:docMk/>
            <pc:sldMk cId="1299911654" sldId="815"/>
            <ac:spMk id="17" creationId="{B8BCC934-9533-42E6-9264-8C22908CC2DD}"/>
          </ac:spMkLst>
        </pc:spChg>
        <pc:spChg chg="add del mod">
          <ac:chgData name="Ragnhild Halvorsrud" userId="917ea340-fd63-490f-a7db-68428d24cf32" providerId="ADAL" clId="{3F26B701-AADC-4668-AAA4-FB7BA2B947B1}" dt="2020-06-19T15:52:05.785" v="10957"/>
          <ac:spMkLst>
            <pc:docMk/>
            <pc:sldMk cId="1299911654" sldId="815"/>
            <ac:spMk id="18" creationId="{9CDE879B-7F19-4DBC-8D61-FA224792CA19}"/>
          </ac:spMkLst>
        </pc:spChg>
        <pc:spChg chg="add del mod">
          <ac:chgData name="Ragnhild Halvorsrud" userId="917ea340-fd63-490f-a7db-68428d24cf32" providerId="ADAL" clId="{3F26B701-AADC-4668-AAA4-FB7BA2B947B1}" dt="2020-06-19T15:52:05.785" v="10957"/>
          <ac:spMkLst>
            <pc:docMk/>
            <pc:sldMk cId="1299911654" sldId="815"/>
            <ac:spMk id="19" creationId="{14EDC819-B183-40A1-9111-1ED139B0EF21}"/>
          </ac:spMkLst>
        </pc:spChg>
        <pc:spChg chg="add mod">
          <ac:chgData name="Ragnhild Halvorsrud" userId="917ea340-fd63-490f-a7db-68428d24cf32" providerId="ADAL" clId="{3F26B701-AADC-4668-AAA4-FB7BA2B947B1}" dt="2020-06-19T17:04:57.235" v="14315" actId="790"/>
          <ac:spMkLst>
            <pc:docMk/>
            <pc:sldMk cId="1299911654" sldId="815"/>
            <ac:spMk id="20" creationId="{28C3B98D-FDEE-4446-A99C-473BA9448E8E}"/>
          </ac:spMkLst>
        </pc:spChg>
        <pc:spChg chg="add mod">
          <ac:chgData name="Ragnhild Halvorsrud" userId="917ea340-fd63-490f-a7db-68428d24cf32" providerId="ADAL" clId="{3F26B701-AADC-4668-AAA4-FB7BA2B947B1}" dt="2020-06-19T17:04:57.240" v="14316" actId="790"/>
          <ac:spMkLst>
            <pc:docMk/>
            <pc:sldMk cId="1299911654" sldId="815"/>
            <ac:spMk id="21" creationId="{3D10BD7C-F805-4379-9BAF-A596127B3E16}"/>
          </ac:spMkLst>
        </pc:spChg>
        <pc:spChg chg="add mod">
          <ac:chgData name="Ragnhild Halvorsrud" userId="917ea340-fd63-490f-a7db-68428d24cf32" providerId="ADAL" clId="{3F26B701-AADC-4668-AAA4-FB7BA2B947B1}" dt="2020-06-19T17:04:57.241" v="14317" actId="790"/>
          <ac:spMkLst>
            <pc:docMk/>
            <pc:sldMk cId="1299911654" sldId="815"/>
            <ac:spMk id="25" creationId="{57F89785-3F12-4B87-9070-EF268093AB03}"/>
          </ac:spMkLst>
        </pc:spChg>
        <pc:spChg chg="add mod">
          <ac:chgData name="Ragnhild Halvorsrud" userId="917ea340-fd63-490f-a7db-68428d24cf32" providerId="ADAL" clId="{3F26B701-AADC-4668-AAA4-FB7BA2B947B1}" dt="2020-06-19T17:04:57.243" v="14318" actId="790"/>
          <ac:spMkLst>
            <pc:docMk/>
            <pc:sldMk cId="1299911654" sldId="815"/>
            <ac:spMk id="26" creationId="{8F851621-FFFD-499E-8941-233D00B0875E}"/>
          </ac:spMkLst>
        </pc:spChg>
        <pc:spChg chg="add mod">
          <ac:chgData name="Ragnhild Halvorsrud" userId="917ea340-fd63-490f-a7db-68428d24cf32" providerId="ADAL" clId="{3F26B701-AADC-4668-AAA4-FB7BA2B947B1}" dt="2020-06-19T17:04:57.244" v="14319" actId="790"/>
          <ac:spMkLst>
            <pc:docMk/>
            <pc:sldMk cId="1299911654" sldId="815"/>
            <ac:spMk id="27" creationId="{44F11CC9-76C9-4304-A355-554AE01CAE94}"/>
          </ac:spMkLst>
        </pc:spChg>
        <pc:spChg chg="add mod">
          <ac:chgData name="Ragnhild Halvorsrud" userId="917ea340-fd63-490f-a7db-68428d24cf32" providerId="ADAL" clId="{3F26B701-AADC-4668-AAA4-FB7BA2B947B1}" dt="2020-06-19T17:04:57.246" v="14320" actId="790"/>
          <ac:spMkLst>
            <pc:docMk/>
            <pc:sldMk cId="1299911654" sldId="815"/>
            <ac:spMk id="30" creationId="{92343D4B-BA20-4AD1-B8F3-98539C9B652B}"/>
          </ac:spMkLst>
        </pc:spChg>
        <pc:spChg chg="add mod">
          <ac:chgData name="Ragnhild Halvorsrud" userId="917ea340-fd63-490f-a7db-68428d24cf32" providerId="ADAL" clId="{3F26B701-AADC-4668-AAA4-FB7BA2B947B1}" dt="2020-06-19T17:04:57.247" v="14321" actId="790"/>
          <ac:spMkLst>
            <pc:docMk/>
            <pc:sldMk cId="1299911654" sldId="815"/>
            <ac:spMk id="31" creationId="{03EEE3C9-31F6-4871-8F68-557A801C2E6D}"/>
          </ac:spMkLst>
        </pc:spChg>
        <pc:spChg chg="add mod">
          <ac:chgData name="Ragnhild Halvorsrud" userId="917ea340-fd63-490f-a7db-68428d24cf32" providerId="ADAL" clId="{3F26B701-AADC-4668-AAA4-FB7BA2B947B1}" dt="2020-06-19T17:04:57.249" v="14322" actId="790"/>
          <ac:spMkLst>
            <pc:docMk/>
            <pc:sldMk cId="1299911654" sldId="815"/>
            <ac:spMk id="32" creationId="{962DC6BB-3F2C-4E8C-8894-053457870108}"/>
          </ac:spMkLst>
        </pc:spChg>
        <pc:spChg chg="add mod">
          <ac:chgData name="Ragnhild Halvorsrud" userId="917ea340-fd63-490f-a7db-68428d24cf32" providerId="ADAL" clId="{3F26B701-AADC-4668-AAA4-FB7BA2B947B1}" dt="2020-06-19T17:04:57.250" v="14323" actId="790"/>
          <ac:spMkLst>
            <pc:docMk/>
            <pc:sldMk cId="1299911654" sldId="815"/>
            <ac:spMk id="33" creationId="{105B93C5-DC9B-4907-BB92-CF366F563D44}"/>
          </ac:spMkLst>
        </pc:spChg>
        <pc:spChg chg="add mod">
          <ac:chgData name="Ragnhild Halvorsrud" userId="917ea340-fd63-490f-a7db-68428d24cf32" providerId="ADAL" clId="{3F26B701-AADC-4668-AAA4-FB7BA2B947B1}" dt="2020-06-19T17:04:57.252" v="14324" actId="790"/>
          <ac:spMkLst>
            <pc:docMk/>
            <pc:sldMk cId="1299911654" sldId="815"/>
            <ac:spMk id="34" creationId="{69E3E9B3-8DF0-450B-BE6E-3243DE54D65C}"/>
          </ac:spMkLst>
        </pc:spChg>
        <pc:spChg chg="add mod">
          <ac:chgData name="Ragnhild Halvorsrud" userId="917ea340-fd63-490f-a7db-68428d24cf32" providerId="ADAL" clId="{3F26B701-AADC-4668-AAA4-FB7BA2B947B1}" dt="2020-06-19T17:04:57.253" v="14325" actId="790"/>
          <ac:spMkLst>
            <pc:docMk/>
            <pc:sldMk cId="1299911654" sldId="815"/>
            <ac:spMk id="35" creationId="{73869446-BEE3-4157-8EEE-7B4AA966CB7B}"/>
          </ac:spMkLst>
        </pc:spChg>
        <pc:spChg chg="add mod">
          <ac:chgData name="Ragnhild Halvorsrud" userId="917ea340-fd63-490f-a7db-68428d24cf32" providerId="ADAL" clId="{3F26B701-AADC-4668-AAA4-FB7BA2B947B1}" dt="2020-06-19T17:04:57.255" v="14326" actId="790"/>
          <ac:spMkLst>
            <pc:docMk/>
            <pc:sldMk cId="1299911654" sldId="815"/>
            <ac:spMk id="36" creationId="{CBE30034-99EF-470C-A291-0FF3DED32D57}"/>
          </ac:spMkLst>
        </pc:spChg>
        <pc:picChg chg="add del mod">
          <ac:chgData name="Ragnhild Halvorsrud" userId="917ea340-fd63-490f-a7db-68428d24cf32" providerId="ADAL" clId="{3F26B701-AADC-4668-AAA4-FB7BA2B947B1}" dt="2020-06-19T15:52:05.785" v="10957"/>
          <ac:picMkLst>
            <pc:docMk/>
            <pc:sldMk cId="1299911654" sldId="815"/>
            <ac:picMk id="5" creationId="{910B3F50-3A66-4D1F-8BD7-263635CAA6A0}"/>
          </ac:picMkLst>
        </pc:picChg>
        <pc:picChg chg="add del mod">
          <ac:chgData name="Ragnhild Halvorsrud" userId="917ea340-fd63-490f-a7db-68428d24cf32" providerId="ADAL" clId="{3F26B701-AADC-4668-AAA4-FB7BA2B947B1}" dt="2020-06-19T15:52:05.785" v="10957"/>
          <ac:picMkLst>
            <pc:docMk/>
            <pc:sldMk cId="1299911654" sldId="815"/>
            <ac:picMk id="6" creationId="{F9C46BD9-1933-4479-B1DA-D4995E347920}"/>
          </ac:picMkLst>
        </pc:picChg>
        <pc:picChg chg="add del mod">
          <ac:chgData name="Ragnhild Halvorsrud" userId="917ea340-fd63-490f-a7db-68428d24cf32" providerId="ADAL" clId="{3F26B701-AADC-4668-AAA4-FB7BA2B947B1}" dt="2020-06-19T15:52:05.785" v="10957"/>
          <ac:picMkLst>
            <pc:docMk/>
            <pc:sldMk cId="1299911654" sldId="815"/>
            <ac:picMk id="7" creationId="{839F5C80-2659-464E-95F7-B8B7900BA0FB}"/>
          </ac:picMkLst>
        </pc:picChg>
        <pc:picChg chg="add del mod">
          <ac:chgData name="Ragnhild Halvorsrud" userId="917ea340-fd63-490f-a7db-68428d24cf32" providerId="ADAL" clId="{3F26B701-AADC-4668-AAA4-FB7BA2B947B1}" dt="2020-06-19T15:52:05.785" v="10957"/>
          <ac:picMkLst>
            <pc:docMk/>
            <pc:sldMk cId="1299911654" sldId="815"/>
            <ac:picMk id="11" creationId="{783E0655-D46F-4D3B-A430-0CDCDAB7C050}"/>
          </ac:picMkLst>
        </pc:picChg>
        <pc:picChg chg="add del mod">
          <ac:chgData name="Ragnhild Halvorsrud" userId="917ea340-fd63-490f-a7db-68428d24cf32" providerId="ADAL" clId="{3F26B701-AADC-4668-AAA4-FB7BA2B947B1}" dt="2020-06-19T15:52:05.785" v="10957"/>
          <ac:picMkLst>
            <pc:docMk/>
            <pc:sldMk cId="1299911654" sldId="815"/>
            <ac:picMk id="12" creationId="{FA432582-1B64-4271-AFFE-40C538AF4E2D}"/>
          </ac:picMkLst>
        </pc:picChg>
        <pc:picChg chg="add mod">
          <ac:chgData name="Ragnhild Halvorsrud" userId="917ea340-fd63-490f-a7db-68428d24cf32" providerId="ADAL" clId="{3F26B701-AADC-4668-AAA4-FB7BA2B947B1}" dt="2020-06-19T15:52:05.805" v="10958"/>
          <ac:picMkLst>
            <pc:docMk/>
            <pc:sldMk cId="1299911654" sldId="815"/>
            <ac:picMk id="22" creationId="{57186683-DC11-4E0C-8F37-BAD586C0F534}"/>
          </ac:picMkLst>
        </pc:picChg>
        <pc:picChg chg="add mod">
          <ac:chgData name="Ragnhild Halvorsrud" userId="917ea340-fd63-490f-a7db-68428d24cf32" providerId="ADAL" clId="{3F26B701-AADC-4668-AAA4-FB7BA2B947B1}" dt="2020-06-19T15:52:05.805" v="10958"/>
          <ac:picMkLst>
            <pc:docMk/>
            <pc:sldMk cId="1299911654" sldId="815"/>
            <ac:picMk id="23" creationId="{12F8B6E0-DE01-4E71-A423-70994177019E}"/>
          </ac:picMkLst>
        </pc:picChg>
        <pc:picChg chg="add mod">
          <ac:chgData name="Ragnhild Halvorsrud" userId="917ea340-fd63-490f-a7db-68428d24cf32" providerId="ADAL" clId="{3F26B701-AADC-4668-AAA4-FB7BA2B947B1}" dt="2020-06-19T15:52:05.805" v="10958"/>
          <ac:picMkLst>
            <pc:docMk/>
            <pc:sldMk cId="1299911654" sldId="815"/>
            <ac:picMk id="24" creationId="{C96E14EA-F4E6-47ED-BE87-BE59E36C2329}"/>
          </ac:picMkLst>
        </pc:picChg>
        <pc:picChg chg="add mod">
          <ac:chgData name="Ragnhild Halvorsrud" userId="917ea340-fd63-490f-a7db-68428d24cf32" providerId="ADAL" clId="{3F26B701-AADC-4668-AAA4-FB7BA2B947B1}" dt="2020-06-19T15:52:05.805" v="10958"/>
          <ac:picMkLst>
            <pc:docMk/>
            <pc:sldMk cId="1299911654" sldId="815"/>
            <ac:picMk id="28" creationId="{D7BE6191-A8F8-4473-9345-706C1E561F00}"/>
          </ac:picMkLst>
        </pc:picChg>
        <pc:picChg chg="add mod">
          <ac:chgData name="Ragnhild Halvorsrud" userId="917ea340-fd63-490f-a7db-68428d24cf32" providerId="ADAL" clId="{3F26B701-AADC-4668-AAA4-FB7BA2B947B1}" dt="2020-06-19T15:52:05.805" v="10958"/>
          <ac:picMkLst>
            <pc:docMk/>
            <pc:sldMk cId="1299911654" sldId="815"/>
            <ac:picMk id="29" creationId="{1CCA9481-1973-4B23-B7C6-2EA4770B28E0}"/>
          </ac:picMkLst>
        </pc:picChg>
      </pc:sldChg>
      <pc:sldChg chg="addSp delSp modSp new mod modNotes">
        <pc:chgData name="Ragnhild Halvorsrud" userId="917ea340-fd63-490f-a7db-68428d24cf32" providerId="ADAL" clId="{3F26B701-AADC-4668-AAA4-FB7BA2B947B1}" dt="2020-06-19T17:20:45.947" v="16089" actId="790"/>
        <pc:sldMkLst>
          <pc:docMk/>
          <pc:sldMk cId="3219094029" sldId="816"/>
        </pc:sldMkLst>
        <pc:spChg chg="del mod">
          <ac:chgData name="Ragnhild Halvorsrud" userId="917ea340-fd63-490f-a7db-68428d24cf32" providerId="ADAL" clId="{3F26B701-AADC-4668-AAA4-FB7BA2B947B1}" dt="2020-06-19T16:55:32.963" v="12586"/>
          <ac:spMkLst>
            <pc:docMk/>
            <pc:sldMk cId="3219094029" sldId="816"/>
            <ac:spMk id="2" creationId="{32E99631-42BC-4BD9-A334-11D8FB65A2D6}"/>
          </ac:spMkLst>
        </pc:spChg>
        <pc:spChg chg="mod">
          <ac:chgData name="Ragnhild Halvorsrud" userId="917ea340-fd63-490f-a7db-68428d24cf32" providerId="ADAL" clId="{3F26B701-AADC-4668-AAA4-FB7BA2B947B1}" dt="2020-06-19T17:20:45.941" v="16086" actId="790"/>
          <ac:spMkLst>
            <pc:docMk/>
            <pc:sldMk cId="3219094029" sldId="816"/>
            <ac:spMk id="3" creationId="{00DA2F44-CE98-49BA-84FA-4BCF7A7CFF3C}"/>
          </ac:spMkLst>
        </pc:spChg>
        <pc:spChg chg="add mod">
          <ac:chgData name="Ragnhild Halvorsrud" userId="917ea340-fd63-490f-a7db-68428d24cf32" providerId="ADAL" clId="{3F26B701-AADC-4668-AAA4-FB7BA2B947B1}" dt="2020-06-19T17:20:45.935" v="16084" actId="790"/>
          <ac:spMkLst>
            <pc:docMk/>
            <pc:sldMk cId="3219094029" sldId="816"/>
            <ac:spMk id="4" creationId="{AB5A6E4F-A8CB-40BC-846D-CA5BEDFCEC7C}"/>
          </ac:spMkLst>
        </pc:spChg>
        <pc:spChg chg="add mod">
          <ac:chgData name="Ragnhild Halvorsrud" userId="917ea340-fd63-490f-a7db-68428d24cf32" providerId="ADAL" clId="{3F26B701-AADC-4668-AAA4-FB7BA2B947B1}" dt="2020-06-19T17:20:45.938" v="16085" actId="790"/>
          <ac:spMkLst>
            <pc:docMk/>
            <pc:sldMk cId="3219094029" sldId="816"/>
            <ac:spMk id="5" creationId="{350478A3-16F6-44AE-A201-47C1B0E913DB}"/>
          </ac:spMkLst>
        </pc:spChg>
        <pc:spChg chg="add del mod">
          <ac:chgData name="Ragnhild Halvorsrud" userId="917ea340-fd63-490f-a7db-68428d24cf32" providerId="ADAL" clId="{3F26B701-AADC-4668-AAA4-FB7BA2B947B1}" dt="2020-06-19T17:04:26.006" v="13253" actId="478"/>
          <ac:spMkLst>
            <pc:docMk/>
            <pc:sldMk cId="3219094029" sldId="816"/>
            <ac:spMk id="9" creationId="{5CC8B942-DD83-464F-A754-4028AF241D78}"/>
          </ac:spMkLst>
        </pc:spChg>
        <pc:spChg chg="add del mod">
          <ac:chgData name="Ragnhild Halvorsrud" userId="917ea340-fd63-490f-a7db-68428d24cf32" providerId="ADAL" clId="{3F26B701-AADC-4668-AAA4-FB7BA2B947B1}" dt="2020-06-19T17:04:26.006" v="13253" actId="478"/>
          <ac:spMkLst>
            <pc:docMk/>
            <pc:sldMk cId="3219094029" sldId="816"/>
            <ac:spMk id="10" creationId="{519B4C53-EDB9-46CD-83A8-BB0ABFBFF9C5}"/>
          </ac:spMkLst>
        </pc:spChg>
        <pc:spChg chg="add del mod">
          <ac:chgData name="Ragnhild Halvorsrud" userId="917ea340-fd63-490f-a7db-68428d24cf32" providerId="ADAL" clId="{3F26B701-AADC-4668-AAA4-FB7BA2B947B1}" dt="2020-06-19T17:04:26.006" v="13253" actId="478"/>
          <ac:spMkLst>
            <pc:docMk/>
            <pc:sldMk cId="3219094029" sldId="816"/>
            <ac:spMk id="11" creationId="{58DFD024-E620-4656-8AFA-9CE6780A5ACC}"/>
          </ac:spMkLst>
        </pc:spChg>
        <pc:spChg chg="add del mod">
          <ac:chgData name="Ragnhild Halvorsrud" userId="917ea340-fd63-490f-a7db-68428d24cf32" providerId="ADAL" clId="{3F26B701-AADC-4668-AAA4-FB7BA2B947B1}" dt="2020-06-19T17:04:26.006" v="13253" actId="478"/>
          <ac:spMkLst>
            <pc:docMk/>
            <pc:sldMk cId="3219094029" sldId="816"/>
            <ac:spMk id="14" creationId="{56556517-6355-442D-A807-D824B1C51096}"/>
          </ac:spMkLst>
        </pc:spChg>
        <pc:spChg chg="add del mod">
          <ac:chgData name="Ragnhild Halvorsrud" userId="917ea340-fd63-490f-a7db-68428d24cf32" providerId="ADAL" clId="{3F26B701-AADC-4668-AAA4-FB7BA2B947B1}" dt="2020-06-19T17:04:26.006" v="13253" actId="478"/>
          <ac:spMkLst>
            <pc:docMk/>
            <pc:sldMk cId="3219094029" sldId="816"/>
            <ac:spMk id="15" creationId="{F5C43F0D-7D19-408A-8624-D98A021628C1}"/>
          </ac:spMkLst>
        </pc:spChg>
        <pc:spChg chg="add del mod">
          <ac:chgData name="Ragnhild Halvorsrud" userId="917ea340-fd63-490f-a7db-68428d24cf32" providerId="ADAL" clId="{3F26B701-AADC-4668-AAA4-FB7BA2B947B1}" dt="2020-06-19T17:04:26.006" v="13253" actId="478"/>
          <ac:spMkLst>
            <pc:docMk/>
            <pc:sldMk cId="3219094029" sldId="816"/>
            <ac:spMk id="16" creationId="{B11C89A5-1343-4690-BFBE-25EF79EBAEB0}"/>
          </ac:spMkLst>
        </pc:spChg>
        <pc:spChg chg="add del mod">
          <ac:chgData name="Ragnhild Halvorsrud" userId="917ea340-fd63-490f-a7db-68428d24cf32" providerId="ADAL" clId="{3F26B701-AADC-4668-AAA4-FB7BA2B947B1}" dt="2020-06-19T17:04:26.006" v="13253" actId="478"/>
          <ac:spMkLst>
            <pc:docMk/>
            <pc:sldMk cId="3219094029" sldId="816"/>
            <ac:spMk id="17" creationId="{A93B5174-1B5F-4BFD-B8C5-9F42D175E666}"/>
          </ac:spMkLst>
        </pc:spChg>
        <pc:spChg chg="add del mod">
          <ac:chgData name="Ragnhild Halvorsrud" userId="917ea340-fd63-490f-a7db-68428d24cf32" providerId="ADAL" clId="{3F26B701-AADC-4668-AAA4-FB7BA2B947B1}" dt="2020-06-19T17:04:26.006" v="13253" actId="478"/>
          <ac:spMkLst>
            <pc:docMk/>
            <pc:sldMk cId="3219094029" sldId="816"/>
            <ac:spMk id="18" creationId="{D39542EF-A1D2-4A5E-B072-FDA911835327}"/>
          </ac:spMkLst>
        </pc:spChg>
        <pc:spChg chg="add del mod">
          <ac:chgData name="Ragnhild Halvorsrud" userId="917ea340-fd63-490f-a7db-68428d24cf32" providerId="ADAL" clId="{3F26B701-AADC-4668-AAA4-FB7BA2B947B1}" dt="2020-06-19T17:04:26.006" v="13253" actId="478"/>
          <ac:spMkLst>
            <pc:docMk/>
            <pc:sldMk cId="3219094029" sldId="816"/>
            <ac:spMk id="19" creationId="{6513FDEF-E29F-4D50-AD3A-EEF8F83C445D}"/>
          </ac:spMkLst>
        </pc:spChg>
        <pc:spChg chg="add del mod">
          <ac:chgData name="Ragnhild Halvorsrud" userId="917ea340-fd63-490f-a7db-68428d24cf32" providerId="ADAL" clId="{3F26B701-AADC-4668-AAA4-FB7BA2B947B1}" dt="2020-06-19T17:04:26.006" v="13253" actId="478"/>
          <ac:spMkLst>
            <pc:docMk/>
            <pc:sldMk cId="3219094029" sldId="816"/>
            <ac:spMk id="20" creationId="{D1A2748A-468B-48C8-862B-FF2CBB734545}"/>
          </ac:spMkLst>
        </pc:spChg>
        <pc:spChg chg="add mod">
          <ac:chgData name="Ragnhild Halvorsrud" userId="917ea340-fd63-490f-a7db-68428d24cf32" providerId="ADAL" clId="{3F26B701-AADC-4668-AAA4-FB7BA2B947B1}" dt="2020-06-19T17:20:45.944" v="16087" actId="790"/>
          <ac:spMkLst>
            <pc:docMk/>
            <pc:sldMk cId="3219094029" sldId="816"/>
            <ac:spMk id="21" creationId="{C15FE0B6-DC88-4973-B6DF-B0E42959B66B}"/>
          </ac:spMkLst>
        </pc:spChg>
        <pc:spChg chg="add mod">
          <ac:chgData name="Ragnhild Halvorsrud" userId="917ea340-fd63-490f-a7db-68428d24cf32" providerId="ADAL" clId="{3F26B701-AADC-4668-AAA4-FB7BA2B947B1}" dt="2020-06-19T17:03:42.051" v="13248"/>
          <ac:spMkLst>
            <pc:docMk/>
            <pc:sldMk cId="3219094029" sldId="816"/>
            <ac:spMk id="26" creationId="{9BAC556F-3EB9-4169-81DE-F63FA5075054}"/>
          </ac:spMkLst>
        </pc:spChg>
        <pc:spChg chg="add mod">
          <ac:chgData name="Ragnhild Halvorsrud" userId="917ea340-fd63-490f-a7db-68428d24cf32" providerId="ADAL" clId="{3F26B701-AADC-4668-AAA4-FB7BA2B947B1}" dt="2020-06-19T17:03:42.051" v="13248"/>
          <ac:spMkLst>
            <pc:docMk/>
            <pc:sldMk cId="3219094029" sldId="816"/>
            <ac:spMk id="27" creationId="{13D91315-3029-4CE6-BEA1-C84C82544A2E}"/>
          </ac:spMkLst>
        </pc:spChg>
        <pc:spChg chg="add mod">
          <ac:chgData name="Ragnhild Halvorsrud" userId="917ea340-fd63-490f-a7db-68428d24cf32" providerId="ADAL" clId="{3F26B701-AADC-4668-AAA4-FB7BA2B947B1}" dt="2020-06-19T17:03:42.051" v="13248"/>
          <ac:spMkLst>
            <pc:docMk/>
            <pc:sldMk cId="3219094029" sldId="816"/>
            <ac:spMk id="28" creationId="{4482DDB5-7625-4613-8789-5B4B9BCF686B}"/>
          </ac:spMkLst>
        </pc:spChg>
        <pc:spChg chg="add mod">
          <ac:chgData name="Ragnhild Halvorsrud" userId="917ea340-fd63-490f-a7db-68428d24cf32" providerId="ADAL" clId="{3F26B701-AADC-4668-AAA4-FB7BA2B947B1}" dt="2020-06-19T17:03:42.051" v="13248"/>
          <ac:spMkLst>
            <pc:docMk/>
            <pc:sldMk cId="3219094029" sldId="816"/>
            <ac:spMk id="31" creationId="{1DA2F5D8-5230-4D6F-A737-FED0E7AFB9DA}"/>
          </ac:spMkLst>
        </pc:spChg>
        <pc:spChg chg="add mod">
          <ac:chgData name="Ragnhild Halvorsrud" userId="917ea340-fd63-490f-a7db-68428d24cf32" providerId="ADAL" clId="{3F26B701-AADC-4668-AAA4-FB7BA2B947B1}" dt="2020-06-19T17:03:42.051" v="13248"/>
          <ac:spMkLst>
            <pc:docMk/>
            <pc:sldMk cId="3219094029" sldId="816"/>
            <ac:spMk id="32" creationId="{7E91ED4B-FA94-44B1-A7A6-D70040A0C73E}"/>
          </ac:spMkLst>
        </pc:spChg>
        <pc:spChg chg="add mod">
          <ac:chgData name="Ragnhild Halvorsrud" userId="917ea340-fd63-490f-a7db-68428d24cf32" providerId="ADAL" clId="{3F26B701-AADC-4668-AAA4-FB7BA2B947B1}" dt="2020-06-19T17:03:42.051" v="13248"/>
          <ac:spMkLst>
            <pc:docMk/>
            <pc:sldMk cId="3219094029" sldId="816"/>
            <ac:spMk id="33" creationId="{F1ED09D7-F1B6-4DE7-91D4-89E8A43298BD}"/>
          </ac:spMkLst>
        </pc:spChg>
        <pc:spChg chg="add mod">
          <ac:chgData name="Ragnhild Halvorsrud" userId="917ea340-fd63-490f-a7db-68428d24cf32" providerId="ADAL" clId="{3F26B701-AADC-4668-AAA4-FB7BA2B947B1}" dt="2020-06-19T17:03:42.051" v="13248"/>
          <ac:spMkLst>
            <pc:docMk/>
            <pc:sldMk cId="3219094029" sldId="816"/>
            <ac:spMk id="34" creationId="{B6DE85E1-1499-4A4C-9899-87EB36E54B71}"/>
          </ac:spMkLst>
        </pc:spChg>
        <pc:spChg chg="add mod">
          <ac:chgData name="Ragnhild Halvorsrud" userId="917ea340-fd63-490f-a7db-68428d24cf32" providerId="ADAL" clId="{3F26B701-AADC-4668-AAA4-FB7BA2B947B1}" dt="2020-06-19T17:03:42.051" v="13248"/>
          <ac:spMkLst>
            <pc:docMk/>
            <pc:sldMk cId="3219094029" sldId="816"/>
            <ac:spMk id="35" creationId="{AF9EAB7B-FD73-481D-9AEE-DE9ACC64325E}"/>
          </ac:spMkLst>
        </pc:spChg>
        <pc:spChg chg="add mod">
          <ac:chgData name="Ragnhild Halvorsrud" userId="917ea340-fd63-490f-a7db-68428d24cf32" providerId="ADAL" clId="{3F26B701-AADC-4668-AAA4-FB7BA2B947B1}" dt="2020-06-19T17:03:42.051" v="13248"/>
          <ac:spMkLst>
            <pc:docMk/>
            <pc:sldMk cId="3219094029" sldId="816"/>
            <ac:spMk id="36" creationId="{F743D79F-855F-4523-91F4-229ABC1B99F0}"/>
          </ac:spMkLst>
        </pc:spChg>
        <pc:spChg chg="add mod">
          <ac:chgData name="Ragnhild Halvorsrud" userId="917ea340-fd63-490f-a7db-68428d24cf32" providerId="ADAL" clId="{3F26B701-AADC-4668-AAA4-FB7BA2B947B1}" dt="2020-06-19T17:03:42.051" v="13248"/>
          <ac:spMkLst>
            <pc:docMk/>
            <pc:sldMk cId="3219094029" sldId="816"/>
            <ac:spMk id="37" creationId="{FFABF9CD-2D8B-4BF5-88F2-5977E15D3B35}"/>
          </ac:spMkLst>
        </pc:spChg>
        <pc:spChg chg="add del mod">
          <ac:chgData name="Ragnhild Halvorsrud" userId="917ea340-fd63-490f-a7db-68428d24cf32" providerId="ADAL" clId="{3F26B701-AADC-4668-AAA4-FB7BA2B947B1}" dt="2020-06-19T17:04:43.034" v="13256"/>
          <ac:spMkLst>
            <pc:docMk/>
            <pc:sldMk cId="3219094029" sldId="816"/>
            <ac:spMk id="39" creationId="{CEB15D3E-25CF-43CC-802B-2D2911D17608}"/>
          </ac:spMkLst>
        </pc:spChg>
        <pc:spChg chg="add del mod">
          <ac:chgData name="Ragnhild Halvorsrud" userId="917ea340-fd63-490f-a7db-68428d24cf32" providerId="ADAL" clId="{3F26B701-AADC-4668-AAA4-FB7BA2B947B1}" dt="2020-06-19T17:04:43.034" v="13256"/>
          <ac:spMkLst>
            <pc:docMk/>
            <pc:sldMk cId="3219094029" sldId="816"/>
            <ac:spMk id="40" creationId="{CFF8F0F4-0788-4F46-AEA3-61B80926D477}"/>
          </ac:spMkLst>
        </pc:spChg>
        <pc:spChg chg="add del mod">
          <ac:chgData name="Ragnhild Halvorsrud" userId="917ea340-fd63-490f-a7db-68428d24cf32" providerId="ADAL" clId="{3F26B701-AADC-4668-AAA4-FB7BA2B947B1}" dt="2020-06-19T17:04:43.034" v="13256"/>
          <ac:spMkLst>
            <pc:docMk/>
            <pc:sldMk cId="3219094029" sldId="816"/>
            <ac:spMk id="41" creationId="{9C3EF820-971C-4BA9-9E0B-BDFC4A2C0974}"/>
          </ac:spMkLst>
        </pc:spChg>
        <pc:picChg chg="add del mod">
          <ac:chgData name="Ragnhild Halvorsrud" userId="917ea340-fd63-490f-a7db-68428d24cf32" providerId="ADAL" clId="{3F26B701-AADC-4668-AAA4-FB7BA2B947B1}" dt="2020-06-19T17:04:26.006" v="13253" actId="478"/>
          <ac:picMkLst>
            <pc:docMk/>
            <pc:sldMk cId="3219094029" sldId="816"/>
            <ac:picMk id="6" creationId="{04FFD6AB-FD33-4FFF-93AE-121306A51B73}"/>
          </ac:picMkLst>
        </pc:picChg>
        <pc:picChg chg="add del mod">
          <ac:chgData name="Ragnhild Halvorsrud" userId="917ea340-fd63-490f-a7db-68428d24cf32" providerId="ADAL" clId="{3F26B701-AADC-4668-AAA4-FB7BA2B947B1}" dt="2020-06-19T17:04:26.006" v="13253" actId="478"/>
          <ac:picMkLst>
            <pc:docMk/>
            <pc:sldMk cId="3219094029" sldId="816"/>
            <ac:picMk id="7" creationId="{93448D21-29EE-4C10-BC3F-1523A4F5D627}"/>
          </ac:picMkLst>
        </pc:picChg>
        <pc:picChg chg="add del mod">
          <ac:chgData name="Ragnhild Halvorsrud" userId="917ea340-fd63-490f-a7db-68428d24cf32" providerId="ADAL" clId="{3F26B701-AADC-4668-AAA4-FB7BA2B947B1}" dt="2020-06-19T17:04:26.006" v="13253" actId="478"/>
          <ac:picMkLst>
            <pc:docMk/>
            <pc:sldMk cId="3219094029" sldId="816"/>
            <ac:picMk id="8" creationId="{B8E3AD85-425D-44F3-A4CE-299C89A61F7B}"/>
          </ac:picMkLst>
        </pc:picChg>
        <pc:picChg chg="add del mod">
          <ac:chgData name="Ragnhild Halvorsrud" userId="917ea340-fd63-490f-a7db-68428d24cf32" providerId="ADAL" clId="{3F26B701-AADC-4668-AAA4-FB7BA2B947B1}" dt="2020-06-19T17:04:26.006" v="13253" actId="478"/>
          <ac:picMkLst>
            <pc:docMk/>
            <pc:sldMk cId="3219094029" sldId="816"/>
            <ac:picMk id="12" creationId="{AC219542-D680-4CB5-9911-6E08963FBA02}"/>
          </ac:picMkLst>
        </pc:picChg>
        <pc:picChg chg="add del mod">
          <ac:chgData name="Ragnhild Halvorsrud" userId="917ea340-fd63-490f-a7db-68428d24cf32" providerId="ADAL" clId="{3F26B701-AADC-4668-AAA4-FB7BA2B947B1}" dt="2020-06-19T17:04:26.006" v="13253" actId="478"/>
          <ac:picMkLst>
            <pc:docMk/>
            <pc:sldMk cId="3219094029" sldId="816"/>
            <ac:picMk id="13" creationId="{67577041-F3CD-4A8D-A89F-202A35718052}"/>
          </ac:picMkLst>
        </pc:picChg>
        <pc:picChg chg="add mod">
          <ac:chgData name="Ragnhild Halvorsrud" userId="917ea340-fd63-490f-a7db-68428d24cf32" providerId="ADAL" clId="{3F26B701-AADC-4668-AAA4-FB7BA2B947B1}" dt="2020-06-19T17:01:03.661" v="13022" actId="1076"/>
          <ac:picMkLst>
            <pc:docMk/>
            <pc:sldMk cId="3219094029" sldId="816"/>
            <ac:picMk id="22" creationId="{73473192-F6A7-4810-B7FC-EFFFADBDF1CD}"/>
          </ac:picMkLst>
        </pc:picChg>
        <pc:picChg chg="add mod">
          <ac:chgData name="Ragnhild Halvorsrud" userId="917ea340-fd63-490f-a7db-68428d24cf32" providerId="ADAL" clId="{3F26B701-AADC-4668-AAA4-FB7BA2B947B1}" dt="2020-06-19T17:03:42.051" v="13248"/>
          <ac:picMkLst>
            <pc:docMk/>
            <pc:sldMk cId="3219094029" sldId="816"/>
            <ac:picMk id="23" creationId="{33BC90B4-3453-47E5-A11D-0366A8BB4D53}"/>
          </ac:picMkLst>
        </pc:picChg>
        <pc:picChg chg="add mod">
          <ac:chgData name="Ragnhild Halvorsrud" userId="917ea340-fd63-490f-a7db-68428d24cf32" providerId="ADAL" clId="{3F26B701-AADC-4668-AAA4-FB7BA2B947B1}" dt="2020-06-19T17:03:42.051" v="13248"/>
          <ac:picMkLst>
            <pc:docMk/>
            <pc:sldMk cId="3219094029" sldId="816"/>
            <ac:picMk id="24" creationId="{3DD787D5-DD98-4EA7-B9E9-3B0837DBDE69}"/>
          </ac:picMkLst>
        </pc:picChg>
        <pc:picChg chg="add mod">
          <ac:chgData name="Ragnhild Halvorsrud" userId="917ea340-fd63-490f-a7db-68428d24cf32" providerId="ADAL" clId="{3F26B701-AADC-4668-AAA4-FB7BA2B947B1}" dt="2020-06-19T17:03:42.051" v="13248"/>
          <ac:picMkLst>
            <pc:docMk/>
            <pc:sldMk cId="3219094029" sldId="816"/>
            <ac:picMk id="25" creationId="{810B7578-4997-4B19-856F-412B98923A89}"/>
          </ac:picMkLst>
        </pc:picChg>
        <pc:picChg chg="add mod">
          <ac:chgData name="Ragnhild Halvorsrud" userId="917ea340-fd63-490f-a7db-68428d24cf32" providerId="ADAL" clId="{3F26B701-AADC-4668-AAA4-FB7BA2B947B1}" dt="2020-06-19T17:03:42.051" v="13248"/>
          <ac:picMkLst>
            <pc:docMk/>
            <pc:sldMk cId="3219094029" sldId="816"/>
            <ac:picMk id="29" creationId="{CFCB1D87-607C-455F-A469-260BF3D51CDB}"/>
          </ac:picMkLst>
        </pc:picChg>
        <pc:picChg chg="add mod">
          <ac:chgData name="Ragnhild Halvorsrud" userId="917ea340-fd63-490f-a7db-68428d24cf32" providerId="ADAL" clId="{3F26B701-AADC-4668-AAA4-FB7BA2B947B1}" dt="2020-06-19T17:03:42.051" v="13248"/>
          <ac:picMkLst>
            <pc:docMk/>
            <pc:sldMk cId="3219094029" sldId="816"/>
            <ac:picMk id="30" creationId="{2EEE09E2-8C7D-4C35-9184-71DB5E5F0D04}"/>
          </ac:picMkLst>
        </pc:picChg>
        <pc:picChg chg="add mod">
          <ac:chgData name="Ragnhild Halvorsrud" userId="917ea340-fd63-490f-a7db-68428d24cf32" providerId="ADAL" clId="{3F26B701-AADC-4668-AAA4-FB7BA2B947B1}" dt="2020-06-19T17:04:31.012" v="13255" actId="1076"/>
          <ac:picMkLst>
            <pc:docMk/>
            <pc:sldMk cId="3219094029" sldId="816"/>
            <ac:picMk id="38" creationId="{BA2D4461-576D-49EC-9279-E098FDD99193}"/>
          </ac:picMkLst>
        </pc:picChg>
      </pc:sldChg>
      <pc:sldChg chg="modSp add del mod setBg modNotes">
        <pc:chgData name="Ragnhild Halvorsrud" userId="917ea340-fd63-490f-a7db-68428d24cf32" providerId="ADAL" clId="{3F26B701-AADC-4668-AAA4-FB7BA2B947B1}" dt="2020-06-19T17:23:09.570" v="17091" actId="47"/>
        <pc:sldMkLst>
          <pc:docMk/>
          <pc:sldMk cId="2852076150" sldId="817"/>
        </pc:sldMkLst>
        <pc:spChg chg="mod">
          <ac:chgData name="Ragnhild Halvorsrud" userId="917ea340-fd63-490f-a7db-68428d24cf32" providerId="ADAL" clId="{3F26B701-AADC-4668-AAA4-FB7BA2B947B1}" dt="2020-06-19T17:23:08.414" v="17090"/>
          <ac:spMkLst>
            <pc:docMk/>
            <pc:sldMk cId="2852076150" sldId="817"/>
            <ac:spMk id="2" creationId="{00000000-0000-0000-0000-000000000000}"/>
          </ac:spMkLst>
        </pc:spChg>
        <pc:spChg chg="mod">
          <ac:chgData name="Ragnhild Halvorsrud" userId="917ea340-fd63-490f-a7db-68428d24cf32" providerId="ADAL" clId="{3F26B701-AADC-4668-AAA4-FB7BA2B947B1}" dt="2020-06-19T17:22:58.633" v="17058" actId="27636"/>
          <ac:spMkLst>
            <pc:docMk/>
            <pc:sldMk cId="2852076150" sldId="817"/>
            <ac:spMk id="3" creationId="{00000000-0000-0000-0000-000000000000}"/>
          </ac:spMkLst>
        </pc:spChg>
        <pc:spChg chg="mod">
          <ac:chgData name="Ragnhild Halvorsrud" userId="917ea340-fd63-490f-a7db-68428d24cf32" providerId="ADAL" clId="{3F26B701-AADC-4668-AAA4-FB7BA2B947B1}" dt="2020-06-19T17:22:58.392" v="17030" actId="790"/>
          <ac:spMkLst>
            <pc:docMk/>
            <pc:sldMk cId="2852076150" sldId="817"/>
            <ac:spMk id="4" creationId="{00000000-0000-0000-0000-000000000000}"/>
          </ac:spMkLst>
        </pc:spChg>
        <pc:spChg chg="mod">
          <ac:chgData name="Ragnhild Halvorsrud" userId="917ea340-fd63-490f-a7db-68428d24cf32" providerId="ADAL" clId="{3F26B701-AADC-4668-AAA4-FB7BA2B947B1}" dt="2020-06-19T17:22:58.393" v="17031" actId="790"/>
          <ac:spMkLst>
            <pc:docMk/>
            <pc:sldMk cId="2852076150" sldId="817"/>
            <ac:spMk id="5" creationId="{00000000-0000-0000-0000-000000000000}"/>
          </ac:spMkLst>
        </pc:spChg>
        <pc:spChg chg="mod">
          <ac:chgData name="Ragnhild Halvorsrud" userId="917ea340-fd63-490f-a7db-68428d24cf32" providerId="ADAL" clId="{3F26B701-AADC-4668-AAA4-FB7BA2B947B1}" dt="2020-06-19T17:22:58.395" v="17032" actId="790"/>
          <ac:spMkLst>
            <pc:docMk/>
            <pc:sldMk cId="2852076150" sldId="817"/>
            <ac:spMk id="11" creationId="{00000000-0000-0000-0000-000000000000}"/>
          </ac:spMkLst>
        </pc:spChg>
        <pc:spChg chg="mod">
          <ac:chgData name="Ragnhild Halvorsrud" userId="917ea340-fd63-490f-a7db-68428d24cf32" providerId="ADAL" clId="{3F26B701-AADC-4668-AAA4-FB7BA2B947B1}" dt="2020-06-19T17:22:58.396" v="17033" actId="790"/>
          <ac:spMkLst>
            <pc:docMk/>
            <pc:sldMk cId="2852076150" sldId="817"/>
            <ac:spMk id="14" creationId="{00000000-0000-0000-0000-000000000000}"/>
          </ac:spMkLst>
        </pc:spChg>
        <pc:spChg chg="mod">
          <ac:chgData name="Ragnhild Halvorsrud" userId="917ea340-fd63-490f-a7db-68428d24cf32" providerId="ADAL" clId="{3F26B701-AADC-4668-AAA4-FB7BA2B947B1}" dt="2020-06-19T17:23:08.414" v="17090"/>
          <ac:spMkLst>
            <pc:docMk/>
            <pc:sldMk cId="2852076150" sldId="817"/>
            <ac:spMk id="29" creationId="{00000000-0000-0000-0000-000000000000}"/>
          </ac:spMkLst>
        </pc:spChg>
        <pc:spChg chg="mod">
          <ac:chgData name="Ragnhild Halvorsrud" userId="917ea340-fd63-490f-a7db-68428d24cf32" providerId="ADAL" clId="{3F26B701-AADC-4668-AAA4-FB7BA2B947B1}" dt="2020-06-19T17:22:58.404" v="17035" actId="790"/>
          <ac:spMkLst>
            <pc:docMk/>
            <pc:sldMk cId="2852076150" sldId="817"/>
            <ac:spMk id="30" creationId="{00000000-0000-0000-0000-000000000000}"/>
          </ac:spMkLst>
        </pc:spChg>
        <pc:spChg chg="mod">
          <ac:chgData name="Ragnhild Halvorsrud" userId="917ea340-fd63-490f-a7db-68428d24cf32" providerId="ADAL" clId="{3F26B701-AADC-4668-AAA4-FB7BA2B947B1}" dt="2020-06-19T17:22:58.407" v="17036" actId="790"/>
          <ac:spMkLst>
            <pc:docMk/>
            <pc:sldMk cId="2852076150" sldId="817"/>
            <ac:spMk id="31" creationId="{00000000-0000-0000-0000-000000000000}"/>
          </ac:spMkLst>
        </pc:spChg>
        <pc:spChg chg="mod">
          <ac:chgData name="Ragnhild Halvorsrud" userId="917ea340-fd63-490f-a7db-68428d24cf32" providerId="ADAL" clId="{3F26B701-AADC-4668-AAA4-FB7BA2B947B1}" dt="2020-06-19T17:22:58.409" v="17037" actId="790"/>
          <ac:spMkLst>
            <pc:docMk/>
            <pc:sldMk cId="2852076150" sldId="817"/>
            <ac:spMk id="32" creationId="{00000000-0000-0000-0000-000000000000}"/>
          </ac:spMkLst>
        </pc:spChg>
        <pc:spChg chg="mod">
          <ac:chgData name="Ragnhild Halvorsrud" userId="917ea340-fd63-490f-a7db-68428d24cf32" providerId="ADAL" clId="{3F26B701-AADC-4668-AAA4-FB7BA2B947B1}" dt="2020-06-19T17:22:58.411" v="17038" actId="790"/>
          <ac:spMkLst>
            <pc:docMk/>
            <pc:sldMk cId="2852076150" sldId="817"/>
            <ac:spMk id="33" creationId="{00000000-0000-0000-0000-000000000000}"/>
          </ac:spMkLst>
        </pc:spChg>
        <pc:spChg chg="mod">
          <ac:chgData name="Ragnhild Halvorsrud" userId="917ea340-fd63-490f-a7db-68428d24cf32" providerId="ADAL" clId="{3F26B701-AADC-4668-AAA4-FB7BA2B947B1}" dt="2020-06-19T17:22:58.413" v="17039" actId="790"/>
          <ac:spMkLst>
            <pc:docMk/>
            <pc:sldMk cId="2852076150" sldId="817"/>
            <ac:spMk id="34" creationId="{00000000-0000-0000-0000-000000000000}"/>
          </ac:spMkLst>
        </pc:spChg>
        <pc:spChg chg="mod">
          <ac:chgData name="Ragnhild Halvorsrud" userId="917ea340-fd63-490f-a7db-68428d24cf32" providerId="ADAL" clId="{3F26B701-AADC-4668-AAA4-FB7BA2B947B1}" dt="2020-06-19T17:22:58.416" v="17040" actId="790"/>
          <ac:spMkLst>
            <pc:docMk/>
            <pc:sldMk cId="2852076150" sldId="817"/>
            <ac:spMk id="37" creationId="{00000000-0000-0000-0000-000000000000}"/>
          </ac:spMkLst>
        </pc:spChg>
        <pc:spChg chg="mod">
          <ac:chgData name="Ragnhild Halvorsrud" userId="917ea340-fd63-490f-a7db-68428d24cf32" providerId="ADAL" clId="{3F26B701-AADC-4668-AAA4-FB7BA2B947B1}" dt="2020-06-19T17:22:58.419" v="17041" actId="790"/>
          <ac:spMkLst>
            <pc:docMk/>
            <pc:sldMk cId="2852076150" sldId="817"/>
            <ac:spMk id="38" creationId="{00000000-0000-0000-0000-000000000000}"/>
          </ac:spMkLst>
        </pc:spChg>
        <pc:spChg chg="mod">
          <ac:chgData name="Ragnhild Halvorsrud" userId="917ea340-fd63-490f-a7db-68428d24cf32" providerId="ADAL" clId="{3F26B701-AADC-4668-AAA4-FB7BA2B947B1}" dt="2020-06-19T17:22:58.423" v="17042" actId="790"/>
          <ac:spMkLst>
            <pc:docMk/>
            <pc:sldMk cId="2852076150" sldId="817"/>
            <ac:spMk id="39" creationId="{00000000-0000-0000-0000-000000000000}"/>
          </ac:spMkLst>
        </pc:spChg>
        <pc:spChg chg="mod">
          <ac:chgData name="Ragnhild Halvorsrud" userId="917ea340-fd63-490f-a7db-68428d24cf32" providerId="ADAL" clId="{3F26B701-AADC-4668-AAA4-FB7BA2B947B1}" dt="2020-06-19T17:22:58.426" v="17043" actId="790"/>
          <ac:spMkLst>
            <pc:docMk/>
            <pc:sldMk cId="2852076150" sldId="817"/>
            <ac:spMk id="40" creationId="{00000000-0000-0000-0000-000000000000}"/>
          </ac:spMkLst>
        </pc:spChg>
        <pc:spChg chg="mod">
          <ac:chgData name="Ragnhild Halvorsrud" userId="917ea340-fd63-490f-a7db-68428d24cf32" providerId="ADAL" clId="{3F26B701-AADC-4668-AAA4-FB7BA2B947B1}" dt="2020-06-19T17:22:58.428" v="17044" actId="790"/>
          <ac:spMkLst>
            <pc:docMk/>
            <pc:sldMk cId="2852076150" sldId="817"/>
            <ac:spMk id="41" creationId="{00000000-0000-0000-0000-000000000000}"/>
          </ac:spMkLst>
        </pc:spChg>
        <pc:spChg chg="mod">
          <ac:chgData name="Ragnhild Halvorsrud" userId="917ea340-fd63-490f-a7db-68428d24cf32" providerId="ADAL" clId="{3F26B701-AADC-4668-AAA4-FB7BA2B947B1}" dt="2020-06-19T17:22:58.430" v="17045" actId="790"/>
          <ac:spMkLst>
            <pc:docMk/>
            <pc:sldMk cId="2852076150" sldId="817"/>
            <ac:spMk id="42" creationId="{00000000-0000-0000-0000-000000000000}"/>
          </ac:spMkLst>
        </pc:spChg>
        <pc:spChg chg="mod">
          <ac:chgData name="Ragnhild Halvorsrud" userId="917ea340-fd63-490f-a7db-68428d24cf32" providerId="ADAL" clId="{3F26B701-AADC-4668-AAA4-FB7BA2B947B1}" dt="2020-06-19T17:22:58.432" v="17046" actId="790"/>
          <ac:spMkLst>
            <pc:docMk/>
            <pc:sldMk cId="2852076150" sldId="817"/>
            <ac:spMk id="43" creationId="{00000000-0000-0000-0000-000000000000}"/>
          </ac:spMkLst>
        </pc:spChg>
        <pc:spChg chg="mod">
          <ac:chgData name="Ragnhild Halvorsrud" userId="917ea340-fd63-490f-a7db-68428d24cf32" providerId="ADAL" clId="{3F26B701-AADC-4668-AAA4-FB7BA2B947B1}" dt="2020-06-19T17:22:58.434" v="17047" actId="790"/>
          <ac:spMkLst>
            <pc:docMk/>
            <pc:sldMk cId="2852076150" sldId="817"/>
            <ac:spMk id="44" creationId="{00000000-0000-0000-0000-000000000000}"/>
          </ac:spMkLst>
        </pc:spChg>
        <pc:spChg chg="mod">
          <ac:chgData name="Ragnhild Halvorsrud" userId="917ea340-fd63-490f-a7db-68428d24cf32" providerId="ADAL" clId="{3F26B701-AADC-4668-AAA4-FB7BA2B947B1}" dt="2020-06-19T17:22:58.435" v="17048" actId="790"/>
          <ac:spMkLst>
            <pc:docMk/>
            <pc:sldMk cId="2852076150" sldId="817"/>
            <ac:spMk id="45" creationId="{00000000-0000-0000-0000-000000000000}"/>
          </ac:spMkLst>
        </pc:spChg>
        <pc:spChg chg="mod">
          <ac:chgData name="Ragnhild Halvorsrud" userId="917ea340-fd63-490f-a7db-68428d24cf32" providerId="ADAL" clId="{3F26B701-AADC-4668-AAA4-FB7BA2B947B1}" dt="2020-06-19T17:22:58.439" v="17049" actId="790"/>
          <ac:spMkLst>
            <pc:docMk/>
            <pc:sldMk cId="2852076150" sldId="817"/>
            <ac:spMk id="46" creationId="{00000000-0000-0000-0000-000000000000}"/>
          </ac:spMkLst>
        </pc:spChg>
        <pc:spChg chg="mod">
          <ac:chgData name="Ragnhild Halvorsrud" userId="917ea340-fd63-490f-a7db-68428d24cf32" providerId="ADAL" clId="{3F26B701-AADC-4668-AAA4-FB7BA2B947B1}" dt="2020-06-19T17:22:58.442" v="17050" actId="790"/>
          <ac:spMkLst>
            <pc:docMk/>
            <pc:sldMk cId="2852076150" sldId="817"/>
            <ac:spMk id="47" creationId="{00000000-0000-0000-0000-000000000000}"/>
          </ac:spMkLst>
        </pc:spChg>
        <pc:spChg chg="mod">
          <ac:chgData name="Ragnhild Halvorsrud" userId="917ea340-fd63-490f-a7db-68428d24cf32" providerId="ADAL" clId="{3F26B701-AADC-4668-AAA4-FB7BA2B947B1}" dt="2020-06-19T17:22:58.444" v="17051" actId="790"/>
          <ac:spMkLst>
            <pc:docMk/>
            <pc:sldMk cId="2852076150" sldId="817"/>
            <ac:spMk id="48" creationId="{00000000-0000-0000-0000-000000000000}"/>
          </ac:spMkLst>
        </pc:spChg>
        <pc:spChg chg="mod">
          <ac:chgData name="Ragnhild Halvorsrud" userId="917ea340-fd63-490f-a7db-68428d24cf32" providerId="ADAL" clId="{3F26B701-AADC-4668-AAA4-FB7BA2B947B1}" dt="2020-06-19T17:22:58.448" v="17052" actId="790"/>
          <ac:spMkLst>
            <pc:docMk/>
            <pc:sldMk cId="2852076150" sldId="817"/>
            <ac:spMk id="51" creationId="{00000000-0000-0000-0000-000000000000}"/>
          </ac:spMkLst>
        </pc:spChg>
        <pc:spChg chg="mod">
          <ac:chgData name="Ragnhild Halvorsrud" userId="917ea340-fd63-490f-a7db-68428d24cf32" providerId="ADAL" clId="{3F26B701-AADC-4668-AAA4-FB7BA2B947B1}" dt="2020-06-19T17:22:58.452" v="17053" actId="790"/>
          <ac:spMkLst>
            <pc:docMk/>
            <pc:sldMk cId="2852076150" sldId="817"/>
            <ac:spMk id="53" creationId="{00000000-0000-0000-0000-000000000000}"/>
          </ac:spMkLst>
        </pc:spChg>
        <pc:spChg chg="mod">
          <ac:chgData name="Ragnhild Halvorsrud" userId="917ea340-fd63-490f-a7db-68428d24cf32" providerId="ADAL" clId="{3F26B701-AADC-4668-AAA4-FB7BA2B947B1}" dt="2020-06-19T17:22:58.455" v="17054" actId="790"/>
          <ac:spMkLst>
            <pc:docMk/>
            <pc:sldMk cId="2852076150" sldId="817"/>
            <ac:spMk id="59" creationId="{00000000-0000-0000-0000-000000000000}"/>
          </ac:spMkLst>
        </pc:spChg>
        <pc:spChg chg="mod">
          <ac:chgData name="Ragnhild Halvorsrud" userId="917ea340-fd63-490f-a7db-68428d24cf32" providerId="ADAL" clId="{3F26B701-AADC-4668-AAA4-FB7BA2B947B1}" dt="2020-06-19T17:22:58.457" v="17055" actId="790"/>
          <ac:spMkLst>
            <pc:docMk/>
            <pc:sldMk cId="2852076150" sldId="817"/>
            <ac:spMk id="62" creationId="{00000000-0000-0000-0000-000000000000}"/>
          </ac:spMkLst>
        </pc:spChg>
      </pc:sldChg>
      <pc:sldChg chg="modSp new del mod modNotes">
        <pc:chgData name="Ragnhild Halvorsrud" userId="917ea340-fd63-490f-a7db-68428d24cf32" providerId="ADAL" clId="{3F26B701-AADC-4668-AAA4-FB7BA2B947B1}" dt="2020-06-19T17:16:44.949" v="14662" actId="47"/>
        <pc:sldMkLst>
          <pc:docMk/>
          <pc:sldMk cId="3424103986" sldId="817"/>
        </pc:sldMkLst>
        <pc:spChg chg="mod">
          <ac:chgData name="Ragnhild Halvorsrud" userId="917ea340-fd63-490f-a7db-68428d24cf32" providerId="ADAL" clId="{3F26B701-AADC-4668-AAA4-FB7BA2B947B1}" dt="2020-06-19T17:16:28.716" v="14661" actId="20577"/>
          <ac:spMkLst>
            <pc:docMk/>
            <pc:sldMk cId="3424103986" sldId="817"/>
            <ac:spMk id="2" creationId="{B0CA374B-A2EF-4FAA-A829-82FE40BB484F}"/>
          </ac:spMkLst>
        </pc:spChg>
        <pc:spChg chg="mod">
          <ac:chgData name="Ragnhild Halvorsrud" userId="917ea340-fd63-490f-a7db-68428d24cf32" providerId="ADAL" clId="{3F26B701-AADC-4668-AAA4-FB7BA2B947B1}" dt="2020-06-19T17:16:18.754" v="14644" actId="790"/>
          <ac:spMkLst>
            <pc:docMk/>
            <pc:sldMk cId="3424103986" sldId="817"/>
            <ac:spMk id="3" creationId="{A3D6C21F-5190-4F48-923E-83D95C45F5A9}"/>
          </ac:spMkLst>
        </pc:spChg>
      </pc:sldChg>
      <pc:sldChg chg="addSp delSp modSp add mod ord modNotes">
        <pc:chgData name="Ragnhild Halvorsrud" userId="917ea340-fd63-490f-a7db-68428d24cf32" providerId="ADAL" clId="{3F26B701-AADC-4668-AAA4-FB7BA2B947B1}" dt="2020-06-19T17:28:09.679" v="17378" actId="14100"/>
        <pc:sldMkLst>
          <pc:docMk/>
          <pc:sldMk cId="2291341939" sldId="818"/>
        </pc:sldMkLst>
        <pc:spChg chg="mod">
          <ac:chgData name="Ragnhild Halvorsrud" userId="917ea340-fd63-490f-a7db-68428d24cf32" providerId="ADAL" clId="{3F26B701-AADC-4668-AAA4-FB7BA2B947B1}" dt="2020-06-19T17:23:48.658" v="17119" actId="20577"/>
          <ac:spMkLst>
            <pc:docMk/>
            <pc:sldMk cId="2291341939" sldId="818"/>
            <ac:spMk id="2" creationId="{00000000-0000-0000-0000-000000000000}"/>
          </ac:spMkLst>
        </pc:spChg>
        <pc:spChg chg="mod">
          <ac:chgData name="Ragnhild Halvorsrud" userId="917ea340-fd63-490f-a7db-68428d24cf32" providerId="ADAL" clId="{3F26B701-AADC-4668-AAA4-FB7BA2B947B1}" dt="2020-06-19T17:26:20.977" v="17177" actId="14100"/>
          <ac:spMkLst>
            <pc:docMk/>
            <pc:sldMk cId="2291341939" sldId="818"/>
            <ac:spMk id="3" creationId="{00000000-0000-0000-0000-000000000000}"/>
          </ac:spMkLst>
        </pc:spChg>
        <pc:spChg chg="mod">
          <ac:chgData name="Ragnhild Halvorsrud" userId="917ea340-fd63-490f-a7db-68428d24cf32" providerId="ADAL" clId="{3F26B701-AADC-4668-AAA4-FB7BA2B947B1}" dt="2020-06-19T17:23:06.793" v="17062" actId="790"/>
          <ac:spMkLst>
            <pc:docMk/>
            <pc:sldMk cId="2291341939" sldId="818"/>
            <ac:spMk id="4" creationId="{00000000-0000-0000-0000-000000000000}"/>
          </ac:spMkLst>
        </pc:spChg>
        <pc:spChg chg="mod">
          <ac:chgData name="Ragnhild Halvorsrud" userId="917ea340-fd63-490f-a7db-68428d24cf32" providerId="ADAL" clId="{3F26B701-AADC-4668-AAA4-FB7BA2B947B1}" dt="2020-06-19T17:23:06.795" v="17063" actId="790"/>
          <ac:spMkLst>
            <pc:docMk/>
            <pc:sldMk cId="2291341939" sldId="818"/>
            <ac:spMk id="5" creationId="{00000000-0000-0000-0000-000000000000}"/>
          </ac:spMkLst>
        </pc:spChg>
        <pc:spChg chg="mod">
          <ac:chgData name="Ragnhild Halvorsrud" userId="917ea340-fd63-490f-a7db-68428d24cf32" providerId="ADAL" clId="{3F26B701-AADC-4668-AAA4-FB7BA2B947B1}" dt="2020-06-19T17:23:06.797" v="17064" actId="790"/>
          <ac:spMkLst>
            <pc:docMk/>
            <pc:sldMk cId="2291341939" sldId="818"/>
            <ac:spMk id="11" creationId="{00000000-0000-0000-0000-000000000000}"/>
          </ac:spMkLst>
        </pc:spChg>
        <pc:spChg chg="mod">
          <ac:chgData name="Ragnhild Halvorsrud" userId="917ea340-fd63-490f-a7db-68428d24cf32" providerId="ADAL" clId="{3F26B701-AADC-4668-AAA4-FB7BA2B947B1}" dt="2020-06-19T17:23:06.801" v="17065" actId="790"/>
          <ac:spMkLst>
            <pc:docMk/>
            <pc:sldMk cId="2291341939" sldId="818"/>
            <ac:spMk id="14" creationId="{00000000-0000-0000-0000-000000000000}"/>
          </ac:spMkLst>
        </pc:spChg>
        <pc:spChg chg="mod">
          <ac:chgData name="Ragnhild Halvorsrud" userId="917ea340-fd63-490f-a7db-68428d24cf32" providerId="ADAL" clId="{3F26B701-AADC-4668-AAA4-FB7BA2B947B1}" dt="2020-06-19T17:23:37.970" v="17096"/>
          <ac:spMkLst>
            <pc:docMk/>
            <pc:sldMk cId="2291341939" sldId="818"/>
            <ac:spMk id="29"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0"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1"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2"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3"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4"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7"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8"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9"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0"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1"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2"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3"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4"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5"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6"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7"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8"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49" creationId="{F4AACD52-572A-47CE-BF5E-7F5D2BF96C05}"/>
          </ac:spMkLst>
        </pc:spChg>
        <pc:spChg chg="del mod">
          <ac:chgData name="Ragnhild Halvorsrud" userId="917ea340-fd63-490f-a7db-68428d24cf32" providerId="ADAL" clId="{3F26B701-AADC-4668-AAA4-FB7BA2B947B1}" dt="2020-06-19T17:24:36.913" v="17120" actId="478"/>
          <ac:spMkLst>
            <pc:docMk/>
            <pc:sldMk cId="2291341939" sldId="818"/>
            <ac:spMk id="51" creationId="{00000000-0000-0000-0000-000000000000}"/>
          </ac:spMkLst>
        </pc:spChg>
        <pc:spChg chg="mod">
          <ac:chgData name="Ragnhild Halvorsrud" userId="917ea340-fd63-490f-a7db-68428d24cf32" providerId="ADAL" clId="{3F26B701-AADC-4668-AAA4-FB7BA2B947B1}" dt="2020-06-19T17:23:06.840" v="17085" actId="790"/>
          <ac:spMkLst>
            <pc:docMk/>
            <pc:sldMk cId="2291341939" sldId="818"/>
            <ac:spMk id="53"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57" creationId="{2E5A3FB1-6053-48D5-B6FB-14D39C392FD6}"/>
          </ac:spMkLst>
        </pc:spChg>
        <pc:spChg chg="mod">
          <ac:chgData name="Ragnhild Halvorsrud" userId="917ea340-fd63-490f-a7db-68428d24cf32" providerId="ADAL" clId="{3F26B701-AADC-4668-AAA4-FB7BA2B947B1}" dt="2020-06-19T17:23:06.842" v="17086" actId="790"/>
          <ac:spMkLst>
            <pc:docMk/>
            <pc:sldMk cId="2291341939" sldId="818"/>
            <ac:spMk id="59"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61" creationId="{31E20D41-4E93-4004-86E2-CE39C0C844C9}"/>
          </ac:spMkLst>
        </pc:spChg>
        <pc:spChg chg="del mod">
          <ac:chgData name="Ragnhild Halvorsrud" userId="917ea340-fd63-490f-a7db-68428d24cf32" providerId="ADAL" clId="{3F26B701-AADC-4668-AAA4-FB7BA2B947B1}" dt="2020-06-19T17:24:36.913" v="17120" actId="478"/>
          <ac:spMkLst>
            <pc:docMk/>
            <pc:sldMk cId="2291341939" sldId="818"/>
            <ac:spMk id="62"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63" creationId="{99AD32F8-8E72-49F3-BA6F-B7CB9D19DC93}"/>
          </ac:spMkLst>
        </pc:spChg>
        <pc:spChg chg="add del mod">
          <ac:chgData name="Ragnhild Halvorsrud" userId="917ea340-fd63-490f-a7db-68428d24cf32" providerId="ADAL" clId="{3F26B701-AADC-4668-AAA4-FB7BA2B947B1}" dt="2020-06-19T17:24:51.097" v="17124"/>
          <ac:spMkLst>
            <pc:docMk/>
            <pc:sldMk cId="2291341939" sldId="818"/>
            <ac:spMk id="64" creationId="{A439E48C-A855-4917-BAAA-A3A1AD0EDC16}"/>
          </ac:spMkLst>
        </pc:spChg>
        <pc:spChg chg="add del mod">
          <ac:chgData name="Ragnhild Halvorsrud" userId="917ea340-fd63-490f-a7db-68428d24cf32" providerId="ADAL" clId="{3F26B701-AADC-4668-AAA4-FB7BA2B947B1}" dt="2020-06-19T17:24:51.097" v="17124"/>
          <ac:spMkLst>
            <pc:docMk/>
            <pc:sldMk cId="2291341939" sldId="818"/>
            <ac:spMk id="67" creationId="{D86994FA-0693-421F-B057-AD2A90B7E102}"/>
          </ac:spMkLst>
        </pc:spChg>
        <pc:spChg chg="add del mod">
          <ac:chgData name="Ragnhild Halvorsrud" userId="917ea340-fd63-490f-a7db-68428d24cf32" providerId="ADAL" clId="{3F26B701-AADC-4668-AAA4-FB7BA2B947B1}" dt="2020-06-19T17:24:51.097" v="17124"/>
          <ac:spMkLst>
            <pc:docMk/>
            <pc:sldMk cId="2291341939" sldId="818"/>
            <ac:spMk id="68" creationId="{AF499297-B037-46EE-8727-D2340BA6A7D4}"/>
          </ac:spMkLst>
        </pc:spChg>
        <pc:spChg chg="add del mod">
          <ac:chgData name="Ragnhild Halvorsrud" userId="917ea340-fd63-490f-a7db-68428d24cf32" providerId="ADAL" clId="{3F26B701-AADC-4668-AAA4-FB7BA2B947B1}" dt="2020-06-19T17:24:51.097" v="17124"/>
          <ac:spMkLst>
            <pc:docMk/>
            <pc:sldMk cId="2291341939" sldId="818"/>
            <ac:spMk id="69" creationId="{D887326F-4BDB-46F7-B5A0-D3E00E91FD6E}"/>
          </ac:spMkLst>
        </pc:spChg>
        <pc:spChg chg="add del mod">
          <ac:chgData name="Ragnhild Halvorsrud" userId="917ea340-fd63-490f-a7db-68428d24cf32" providerId="ADAL" clId="{3F26B701-AADC-4668-AAA4-FB7BA2B947B1}" dt="2020-06-19T17:24:51.097" v="17124"/>
          <ac:spMkLst>
            <pc:docMk/>
            <pc:sldMk cId="2291341939" sldId="818"/>
            <ac:spMk id="70" creationId="{F7771CB4-D022-4682-B6C9-22106E918081}"/>
          </ac:spMkLst>
        </pc:spChg>
        <pc:spChg chg="add del mod">
          <ac:chgData name="Ragnhild Halvorsrud" userId="917ea340-fd63-490f-a7db-68428d24cf32" providerId="ADAL" clId="{3F26B701-AADC-4668-AAA4-FB7BA2B947B1}" dt="2020-06-19T17:24:51.097" v="17124"/>
          <ac:spMkLst>
            <pc:docMk/>
            <pc:sldMk cId="2291341939" sldId="818"/>
            <ac:spMk id="71" creationId="{E900A769-3AF1-4491-BF6E-8B51B4AE2D36}"/>
          </ac:spMkLst>
        </pc:spChg>
        <pc:spChg chg="add del mod">
          <ac:chgData name="Ragnhild Halvorsrud" userId="917ea340-fd63-490f-a7db-68428d24cf32" providerId="ADAL" clId="{3F26B701-AADC-4668-AAA4-FB7BA2B947B1}" dt="2020-06-19T17:24:51.097" v="17124"/>
          <ac:spMkLst>
            <pc:docMk/>
            <pc:sldMk cId="2291341939" sldId="818"/>
            <ac:spMk id="72" creationId="{25D7273C-F3AA-4961-ACB9-9B4BB66C99AC}"/>
          </ac:spMkLst>
        </pc:spChg>
        <pc:spChg chg="add del mod">
          <ac:chgData name="Ragnhild Halvorsrud" userId="917ea340-fd63-490f-a7db-68428d24cf32" providerId="ADAL" clId="{3F26B701-AADC-4668-AAA4-FB7BA2B947B1}" dt="2020-06-19T17:24:51.097" v="17124"/>
          <ac:spMkLst>
            <pc:docMk/>
            <pc:sldMk cId="2291341939" sldId="818"/>
            <ac:spMk id="73" creationId="{08B286C6-F9CD-4EEF-91B4-CA2359C695EB}"/>
          </ac:spMkLst>
        </pc:spChg>
        <pc:spChg chg="add del mod">
          <ac:chgData name="Ragnhild Halvorsrud" userId="917ea340-fd63-490f-a7db-68428d24cf32" providerId="ADAL" clId="{3F26B701-AADC-4668-AAA4-FB7BA2B947B1}" dt="2020-06-19T17:24:51.097" v="17124"/>
          <ac:spMkLst>
            <pc:docMk/>
            <pc:sldMk cId="2291341939" sldId="818"/>
            <ac:spMk id="74" creationId="{80D7619C-DE70-492F-9F95-4D0ADC30DC0D}"/>
          </ac:spMkLst>
        </pc:spChg>
        <pc:spChg chg="add del mod">
          <ac:chgData name="Ragnhild Halvorsrud" userId="917ea340-fd63-490f-a7db-68428d24cf32" providerId="ADAL" clId="{3F26B701-AADC-4668-AAA4-FB7BA2B947B1}" dt="2020-06-19T17:24:51.097" v="17124"/>
          <ac:spMkLst>
            <pc:docMk/>
            <pc:sldMk cId="2291341939" sldId="818"/>
            <ac:spMk id="75" creationId="{D2A4C581-A428-4698-9BE3-BC99BCE15BC5}"/>
          </ac:spMkLst>
        </pc:spChg>
        <pc:spChg chg="add del mod">
          <ac:chgData name="Ragnhild Halvorsrud" userId="917ea340-fd63-490f-a7db-68428d24cf32" providerId="ADAL" clId="{3F26B701-AADC-4668-AAA4-FB7BA2B947B1}" dt="2020-06-19T17:24:51.097" v="17124"/>
          <ac:spMkLst>
            <pc:docMk/>
            <pc:sldMk cId="2291341939" sldId="818"/>
            <ac:spMk id="76" creationId="{CC806BB5-54A8-4765-BC58-E9F6E95272BC}"/>
          </ac:spMkLst>
        </pc:spChg>
        <pc:spChg chg="add del mod">
          <ac:chgData name="Ragnhild Halvorsrud" userId="917ea340-fd63-490f-a7db-68428d24cf32" providerId="ADAL" clId="{3F26B701-AADC-4668-AAA4-FB7BA2B947B1}" dt="2020-06-19T17:24:51.097" v="17124"/>
          <ac:spMkLst>
            <pc:docMk/>
            <pc:sldMk cId="2291341939" sldId="818"/>
            <ac:spMk id="77" creationId="{E3D49173-4EF3-4E1E-B717-73CAA1872A78}"/>
          </ac:spMkLst>
        </pc:spChg>
        <pc:spChg chg="add del mod">
          <ac:chgData name="Ragnhild Halvorsrud" userId="917ea340-fd63-490f-a7db-68428d24cf32" providerId="ADAL" clId="{3F26B701-AADC-4668-AAA4-FB7BA2B947B1}" dt="2020-06-19T17:24:51.097" v="17124"/>
          <ac:spMkLst>
            <pc:docMk/>
            <pc:sldMk cId="2291341939" sldId="818"/>
            <ac:spMk id="78" creationId="{5444F972-CFD0-41AA-BDC6-4629805271DF}"/>
          </ac:spMkLst>
        </pc:spChg>
        <pc:spChg chg="add del mod">
          <ac:chgData name="Ragnhild Halvorsrud" userId="917ea340-fd63-490f-a7db-68428d24cf32" providerId="ADAL" clId="{3F26B701-AADC-4668-AAA4-FB7BA2B947B1}" dt="2020-06-19T17:24:51.097" v="17124"/>
          <ac:spMkLst>
            <pc:docMk/>
            <pc:sldMk cId="2291341939" sldId="818"/>
            <ac:spMk id="80" creationId="{D501651B-7639-43D1-8DBC-A362D94D34C1}"/>
          </ac:spMkLst>
        </pc:spChg>
        <pc:spChg chg="mod">
          <ac:chgData name="Ragnhild Halvorsrud" userId="917ea340-fd63-490f-a7db-68428d24cf32" providerId="ADAL" clId="{3F26B701-AADC-4668-AAA4-FB7BA2B947B1}" dt="2020-06-19T17:24:47.004" v="17121"/>
          <ac:spMkLst>
            <pc:docMk/>
            <pc:sldMk cId="2291341939" sldId="818"/>
            <ac:spMk id="82" creationId="{A0D79DBA-9876-4241-8162-5835C6F619AB}"/>
          </ac:spMkLst>
        </pc:spChg>
        <pc:spChg chg="mod">
          <ac:chgData name="Ragnhild Halvorsrud" userId="917ea340-fd63-490f-a7db-68428d24cf32" providerId="ADAL" clId="{3F26B701-AADC-4668-AAA4-FB7BA2B947B1}" dt="2020-06-19T17:24:47.004" v="17121"/>
          <ac:spMkLst>
            <pc:docMk/>
            <pc:sldMk cId="2291341939" sldId="818"/>
            <ac:spMk id="87" creationId="{AD344273-56D5-4990-8D2D-83D0E2C6A7D7}"/>
          </ac:spMkLst>
        </pc:spChg>
        <pc:spChg chg="add del mod">
          <ac:chgData name="Ragnhild Halvorsrud" userId="917ea340-fd63-490f-a7db-68428d24cf32" providerId="ADAL" clId="{3F26B701-AADC-4668-AAA4-FB7BA2B947B1}" dt="2020-06-19T17:24:51.097" v="17124"/>
          <ac:spMkLst>
            <pc:docMk/>
            <pc:sldMk cId="2291341939" sldId="818"/>
            <ac:spMk id="89" creationId="{3D676D24-7AFD-41E2-942A-F4007746226F}"/>
          </ac:spMkLst>
        </pc:spChg>
        <pc:spChg chg="add mod">
          <ac:chgData name="Ragnhild Halvorsrud" userId="917ea340-fd63-490f-a7db-68428d24cf32" providerId="ADAL" clId="{3F26B701-AADC-4668-AAA4-FB7BA2B947B1}" dt="2020-06-19T17:24:57.327" v="17126" actId="1076"/>
          <ac:spMkLst>
            <pc:docMk/>
            <pc:sldMk cId="2291341939" sldId="818"/>
            <ac:spMk id="90" creationId="{9BBE918A-F742-4E3D-B8B4-7F9B8F60F0D6}"/>
          </ac:spMkLst>
        </pc:spChg>
        <pc:spChg chg="add mod">
          <ac:chgData name="Ragnhild Halvorsrud" userId="917ea340-fd63-490f-a7db-68428d24cf32" providerId="ADAL" clId="{3F26B701-AADC-4668-AAA4-FB7BA2B947B1}" dt="2020-06-19T17:24:57.327" v="17126" actId="1076"/>
          <ac:spMkLst>
            <pc:docMk/>
            <pc:sldMk cId="2291341939" sldId="818"/>
            <ac:spMk id="91" creationId="{F92D4C85-E4C7-44A7-B067-E37F5B86CDC6}"/>
          </ac:spMkLst>
        </pc:spChg>
        <pc:spChg chg="add mod">
          <ac:chgData name="Ragnhild Halvorsrud" userId="917ea340-fd63-490f-a7db-68428d24cf32" providerId="ADAL" clId="{3F26B701-AADC-4668-AAA4-FB7BA2B947B1}" dt="2020-06-19T17:24:57.327" v="17126" actId="1076"/>
          <ac:spMkLst>
            <pc:docMk/>
            <pc:sldMk cId="2291341939" sldId="818"/>
            <ac:spMk id="92" creationId="{B6CA42B7-8CE2-4238-970D-350937A48198}"/>
          </ac:spMkLst>
        </pc:spChg>
        <pc:spChg chg="add mod">
          <ac:chgData name="Ragnhild Halvorsrud" userId="917ea340-fd63-490f-a7db-68428d24cf32" providerId="ADAL" clId="{3F26B701-AADC-4668-AAA4-FB7BA2B947B1}" dt="2020-06-19T17:24:57.327" v="17126" actId="1076"/>
          <ac:spMkLst>
            <pc:docMk/>
            <pc:sldMk cId="2291341939" sldId="818"/>
            <ac:spMk id="93" creationId="{532D1E97-15C4-4A7D-B9F2-6C84DFC36AB6}"/>
          </ac:spMkLst>
        </pc:spChg>
        <pc:spChg chg="add mod">
          <ac:chgData name="Ragnhild Halvorsrud" userId="917ea340-fd63-490f-a7db-68428d24cf32" providerId="ADAL" clId="{3F26B701-AADC-4668-AAA4-FB7BA2B947B1}" dt="2020-06-19T17:24:57.327" v="17126" actId="1076"/>
          <ac:spMkLst>
            <pc:docMk/>
            <pc:sldMk cId="2291341939" sldId="818"/>
            <ac:spMk id="94" creationId="{32D02293-D6CB-4D79-9FA4-BA13FCFEB9E4}"/>
          </ac:spMkLst>
        </pc:spChg>
        <pc:spChg chg="add mod">
          <ac:chgData name="Ragnhild Halvorsrud" userId="917ea340-fd63-490f-a7db-68428d24cf32" providerId="ADAL" clId="{3F26B701-AADC-4668-AAA4-FB7BA2B947B1}" dt="2020-06-19T17:24:57.327" v="17126" actId="1076"/>
          <ac:spMkLst>
            <pc:docMk/>
            <pc:sldMk cId="2291341939" sldId="818"/>
            <ac:spMk id="97" creationId="{419C616A-2079-44FC-9E59-B4FEB9DD69B9}"/>
          </ac:spMkLst>
        </pc:spChg>
        <pc:spChg chg="add mod">
          <ac:chgData name="Ragnhild Halvorsrud" userId="917ea340-fd63-490f-a7db-68428d24cf32" providerId="ADAL" clId="{3F26B701-AADC-4668-AAA4-FB7BA2B947B1}" dt="2020-06-19T17:24:57.327" v="17126" actId="1076"/>
          <ac:spMkLst>
            <pc:docMk/>
            <pc:sldMk cId="2291341939" sldId="818"/>
            <ac:spMk id="98" creationId="{E58FB0D8-6372-43FA-927D-1BE2C37DDD78}"/>
          </ac:spMkLst>
        </pc:spChg>
        <pc:spChg chg="add mod">
          <ac:chgData name="Ragnhild Halvorsrud" userId="917ea340-fd63-490f-a7db-68428d24cf32" providerId="ADAL" clId="{3F26B701-AADC-4668-AAA4-FB7BA2B947B1}" dt="2020-06-19T17:24:57.327" v="17126" actId="1076"/>
          <ac:spMkLst>
            <pc:docMk/>
            <pc:sldMk cId="2291341939" sldId="818"/>
            <ac:spMk id="99" creationId="{8BD57449-FC75-4F20-874E-91BE532EB4A1}"/>
          </ac:spMkLst>
        </pc:spChg>
        <pc:spChg chg="add mod">
          <ac:chgData name="Ragnhild Halvorsrud" userId="917ea340-fd63-490f-a7db-68428d24cf32" providerId="ADAL" clId="{3F26B701-AADC-4668-AAA4-FB7BA2B947B1}" dt="2020-06-19T17:24:57.327" v="17126" actId="1076"/>
          <ac:spMkLst>
            <pc:docMk/>
            <pc:sldMk cId="2291341939" sldId="818"/>
            <ac:spMk id="100" creationId="{CC22BC16-9699-4560-B436-E234392CFF83}"/>
          </ac:spMkLst>
        </pc:spChg>
        <pc:spChg chg="add mod">
          <ac:chgData name="Ragnhild Halvorsrud" userId="917ea340-fd63-490f-a7db-68428d24cf32" providerId="ADAL" clId="{3F26B701-AADC-4668-AAA4-FB7BA2B947B1}" dt="2020-06-19T17:24:57.327" v="17126" actId="1076"/>
          <ac:spMkLst>
            <pc:docMk/>
            <pc:sldMk cId="2291341939" sldId="818"/>
            <ac:spMk id="101" creationId="{7BAF3697-5D42-46DB-A0FE-21E19123B063}"/>
          </ac:spMkLst>
        </pc:spChg>
        <pc:spChg chg="add mod">
          <ac:chgData name="Ragnhild Halvorsrud" userId="917ea340-fd63-490f-a7db-68428d24cf32" providerId="ADAL" clId="{3F26B701-AADC-4668-AAA4-FB7BA2B947B1}" dt="2020-06-19T17:24:57.327" v="17126" actId="1076"/>
          <ac:spMkLst>
            <pc:docMk/>
            <pc:sldMk cId="2291341939" sldId="818"/>
            <ac:spMk id="102" creationId="{011A290A-8D8D-4EA0-8036-10D21FD412F3}"/>
          </ac:spMkLst>
        </pc:spChg>
        <pc:spChg chg="add mod">
          <ac:chgData name="Ragnhild Halvorsrud" userId="917ea340-fd63-490f-a7db-68428d24cf32" providerId="ADAL" clId="{3F26B701-AADC-4668-AAA4-FB7BA2B947B1}" dt="2020-06-19T17:24:57.327" v="17126" actId="1076"/>
          <ac:spMkLst>
            <pc:docMk/>
            <pc:sldMk cId="2291341939" sldId="818"/>
            <ac:spMk id="103" creationId="{8D56C199-E7EC-44BF-80D4-B6330E587412}"/>
          </ac:spMkLst>
        </pc:spChg>
        <pc:spChg chg="add mod">
          <ac:chgData name="Ragnhild Halvorsrud" userId="917ea340-fd63-490f-a7db-68428d24cf32" providerId="ADAL" clId="{3F26B701-AADC-4668-AAA4-FB7BA2B947B1}" dt="2020-06-19T17:24:57.327" v="17126" actId="1076"/>
          <ac:spMkLst>
            <pc:docMk/>
            <pc:sldMk cId="2291341939" sldId="818"/>
            <ac:spMk id="104" creationId="{CABC45D6-B85D-4DD6-A75F-2BBEF4B3BF1B}"/>
          </ac:spMkLst>
        </pc:spChg>
        <pc:spChg chg="add mod">
          <ac:chgData name="Ragnhild Halvorsrud" userId="917ea340-fd63-490f-a7db-68428d24cf32" providerId="ADAL" clId="{3F26B701-AADC-4668-AAA4-FB7BA2B947B1}" dt="2020-06-19T17:24:57.327" v="17126" actId="1076"/>
          <ac:spMkLst>
            <pc:docMk/>
            <pc:sldMk cId="2291341939" sldId="818"/>
            <ac:spMk id="105" creationId="{F0E71C75-D213-4265-898B-0CD785A61535}"/>
          </ac:spMkLst>
        </pc:spChg>
        <pc:spChg chg="add mod">
          <ac:chgData name="Ragnhild Halvorsrud" userId="917ea340-fd63-490f-a7db-68428d24cf32" providerId="ADAL" clId="{3F26B701-AADC-4668-AAA4-FB7BA2B947B1}" dt="2020-06-19T17:24:57.327" v="17126" actId="1076"/>
          <ac:spMkLst>
            <pc:docMk/>
            <pc:sldMk cId="2291341939" sldId="818"/>
            <ac:spMk id="106" creationId="{5AEA5C9E-F013-4F27-9BF9-B9D5A3BC3E8B}"/>
          </ac:spMkLst>
        </pc:spChg>
        <pc:spChg chg="add mod">
          <ac:chgData name="Ragnhild Halvorsrud" userId="917ea340-fd63-490f-a7db-68428d24cf32" providerId="ADAL" clId="{3F26B701-AADC-4668-AAA4-FB7BA2B947B1}" dt="2020-06-19T17:24:57.327" v="17126" actId="1076"/>
          <ac:spMkLst>
            <pc:docMk/>
            <pc:sldMk cId="2291341939" sldId="818"/>
            <ac:spMk id="107" creationId="{F785B5CD-F25F-4C69-A338-57C7591FB96C}"/>
          </ac:spMkLst>
        </pc:spChg>
        <pc:spChg chg="add mod">
          <ac:chgData name="Ragnhild Halvorsrud" userId="917ea340-fd63-490f-a7db-68428d24cf32" providerId="ADAL" clId="{3F26B701-AADC-4668-AAA4-FB7BA2B947B1}" dt="2020-06-19T17:24:57.327" v="17126" actId="1076"/>
          <ac:spMkLst>
            <pc:docMk/>
            <pc:sldMk cId="2291341939" sldId="818"/>
            <ac:spMk id="108" creationId="{B4B1FC13-4A90-432E-95F8-2DFDDE662788}"/>
          </ac:spMkLst>
        </pc:spChg>
        <pc:spChg chg="add mod">
          <ac:chgData name="Ragnhild Halvorsrud" userId="917ea340-fd63-490f-a7db-68428d24cf32" providerId="ADAL" clId="{3F26B701-AADC-4668-AAA4-FB7BA2B947B1}" dt="2020-06-19T17:24:57.327" v="17126" actId="1076"/>
          <ac:spMkLst>
            <pc:docMk/>
            <pc:sldMk cId="2291341939" sldId="818"/>
            <ac:spMk id="110" creationId="{5EA381CE-A539-4125-B34B-B9E6775BDE8C}"/>
          </ac:spMkLst>
        </pc:spChg>
        <pc:spChg chg="mod">
          <ac:chgData name="Ragnhild Halvorsrud" userId="917ea340-fd63-490f-a7db-68428d24cf32" providerId="ADAL" clId="{3F26B701-AADC-4668-AAA4-FB7BA2B947B1}" dt="2020-06-19T17:24:51.124" v="17125"/>
          <ac:spMkLst>
            <pc:docMk/>
            <pc:sldMk cId="2291341939" sldId="818"/>
            <ac:spMk id="112" creationId="{E2A58BA7-CFBA-4BB3-B9B7-8161FC07EEE9}"/>
          </ac:spMkLst>
        </pc:spChg>
        <pc:spChg chg="mod">
          <ac:chgData name="Ragnhild Halvorsrud" userId="917ea340-fd63-490f-a7db-68428d24cf32" providerId="ADAL" clId="{3F26B701-AADC-4668-AAA4-FB7BA2B947B1}" dt="2020-06-19T17:24:51.124" v="17125"/>
          <ac:spMkLst>
            <pc:docMk/>
            <pc:sldMk cId="2291341939" sldId="818"/>
            <ac:spMk id="117" creationId="{4B475DDC-BB7E-40A6-8FD7-9B1B7E46F019}"/>
          </ac:spMkLst>
        </pc:spChg>
        <pc:spChg chg="add mod">
          <ac:chgData name="Ragnhild Halvorsrud" userId="917ea340-fd63-490f-a7db-68428d24cf32" providerId="ADAL" clId="{3F26B701-AADC-4668-AAA4-FB7BA2B947B1}" dt="2020-06-19T17:24:57.327" v="17126" actId="1076"/>
          <ac:spMkLst>
            <pc:docMk/>
            <pc:sldMk cId="2291341939" sldId="818"/>
            <ac:spMk id="119" creationId="{DFF8A689-D35B-4578-95C1-0A667238B71D}"/>
          </ac:spMkLst>
        </pc:spChg>
        <pc:spChg chg="add mod">
          <ac:chgData name="Ragnhild Halvorsrud" userId="917ea340-fd63-490f-a7db-68428d24cf32" providerId="ADAL" clId="{3F26B701-AADC-4668-AAA4-FB7BA2B947B1}" dt="2020-06-19T17:28:09.679" v="17378" actId="14100"/>
          <ac:spMkLst>
            <pc:docMk/>
            <pc:sldMk cId="2291341939" sldId="818"/>
            <ac:spMk id="120" creationId="{DC4BEF73-8C68-4210-A130-7EEB782E30FB}"/>
          </ac:spMkLst>
        </pc:spChg>
        <pc:grpChg chg="del">
          <ac:chgData name="Ragnhild Halvorsrud" userId="917ea340-fd63-490f-a7db-68428d24cf32" providerId="ADAL" clId="{3F26B701-AADC-4668-AAA4-FB7BA2B947B1}" dt="2020-06-19T17:24:36.913" v="17120" actId="478"/>
          <ac:grpSpMkLst>
            <pc:docMk/>
            <pc:sldMk cId="2291341939" sldId="818"/>
            <ac:grpSpMk id="52" creationId="{00000000-0000-0000-0000-000000000000}"/>
          </ac:grpSpMkLst>
        </pc:grpChg>
        <pc:grpChg chg="del">
          <ac:chgData name="Ragnhild Halvorsrud" userId="917ea340-fd63-490f-a7db-68428d24cf32" providerId="ADAL" clId="{3F26B701-AADC-4668-AAA4-FB7BA2B947B1}" dt="2020-06-19T17:24:36.913" v="17120" actId="478"/>
          <ac:grpSpMkLst>
            <pc:docMk/>
            <pc:sldMk cId="2291341939" sldId="818"/>
            <ac:grpSpMk id="58" creationId="{00000000-0000-0000-0000-000000000000}"/>
          </ac:grpSpMkLst>
        </pc:grpChg>
        <pc:grpChg chg="add del mod">
          <ac:chgData name="Ragnhild Halvorsrud" userId="917ea340-fd63-490f-a7db-68428d24cf32" providerId="ADAL" clId="{3F26B701-AADC-4668-AAA4-FB7BA2B947B1}" dt="2020-06-19T17:24:51.097" v="17124"/>
          <ac:grpSpMkLst>
            <pc:docMk/>
            <pc:sldMk cId="2291341939" sldId="818"/>
            <ac:grpSpMk id="81" creationId="{E1A6C55D-ACF4-4F97-BA2F-7A25BD202F8E}"/>
          </ac:grpSpMkLst>
        </pc:grpChg>
        <pc:grpChg chg="add del mod">
          <ac:chgData name="Ragnhild Halvorsrud" userId="917ea340-fd63-490f-a7db-68428d24cf32" providerId="ADAL" clId="{3F26B701-AADC-4668-AAA4-FB7BA2B947B1}" dt="2020-06-19T17:24:51.097" v="17124"/>
          <ac:grpSpMkLst>
            <pc:docMk/>
            <pc:sldMk cId="2291341939" sldId="818"/>
            <ac:grpSpMk id="86" creationId="{910EA474-193A-4E3A-978E-523522A74B12}"/>
          </ac:grpSpMkLst>
        </pc:grpChg>
        <pc:grpChg chg="add mod">
          <ac:chgData name="Ragnhild Halvorsrud" userId="917ea340-fd63-490f-a7db-68428d24cf32" providerId="ADAL" clId="{3F26B701-AADC-4668-AAA4-FB7BA2B947B1}" dt="2020-06-19T17:24:57.327" v="17126" actId="1076"/>
          <ac:grpSpMkLst>
            <pc:docMk/>
            <pc:sldMk cId="2291341939" sldId="818"/>
            <ac:grpSpMk id="111" creationId="{BB6458ED-DEDC-422D-8BE6-361F5EBF3EAA}"/>
          </ac:grpSpMkLst>
        </pc:grpChg>
        <pc:grpChg chg="add mod">
          <ac:chgData name="Ragnhild Halvorsrud" userId="917ea340-fd63-490f-a7db-68428d24cf32" providerId="ADAL" clId="{3F26B701-AADC-4668-AAA4-FB7BA2B947B1}" dt="2020-06-19T17:24:57.327" v="17126" actId="1076"/>
          <ac:grpSpMkLst>
            <pc:docMk/>
            <pc:sldMk cId="2291341939" sldId="818"/>
            <ac:grpSpMk id="116" creationId="{1177313C-F70D-4CF9-9AE4-C891EC891520}"/>
          </ac:grpSpMkLst>
        </pc:grpChg>
        <pc:picChg chg="mod">
          <ac:chgData name="Ragnhild Halvorsrud" userId="917ea340-fd63-490f-a7db-68428d24cf32" providerId="ADAL" clId="{3F26B701-AADC-4668-AAA4-FB7BA2B947B1}" dt="2020-06-19T17:24:47.004" v="17121"/>
          <ac:picMkLst>
            <pc:docMk/>
            <pc:sldMk cId="2291341939" sldId="818"/>
            <ac:picMk id="83" creationId="{94A8D07B-AD63-4FE2-8AA5-8FC8FF68A0B2}"/>
          </ac:picMkLst>
        </pc:picChg>
        <pc:picChg chg="mod">
          <ac:chgData name="Ragnhild Halvorsrud" userId="917ea340-fd63-490f-a7db-68428d24cf32" providerId="ADAL" clId="{3F26B701-AADC-4668-AAA4-FB7BA2B947B1}" dt="2020-06-19T17:24:47.004" v="17121"/>
          <ac:picMkLst>
            <pc:docMk/>
            <pc:sldMk cId="2291341939" sldId="818"/>
            <ac:picMk id="88" creationId="{C33EA5D3-000B-4AD8-9727-F5FBB92890BB}"/>
          </ac:picMkLst>
        </pc:picChg>
        <pc:picChg chg="mod">
          <ac:chgData name="Ragnhild Halvorsrud" userId="917ea340-fd63-490f-a7db-68428d24cf32" providerId="ADAL" clId="{3F26B701-AADC-4668-AAA4-FB7BA2B947B1}" dt="2020-06-19T17:24:51.124" v="17125"/>
          <ac:picMkLst>
            <pc:docMk/>
            <pc:sldMk cId="2291341939" sldId="818"/>
            <ac:picMk id="113" creationId="{A111C0CB-C881-4A94-832F-C43B970DF7EE}"/>
          </ac:picMkLst>
        </pc:picChg>
        <pc:picChg chg="mod">
          <ac:chgData name="Ragnhild Halvorsrud" userId="917ea340-fd63-490f-a7db-68428d24cf32" providerId="ADAL" clId="{3F26B701-AADC-4668-AAA4-FB7BA2B947B1}" dt="2020-06-19T17:24:51.124" v="17125"/>
          <ac:picMkLst>
            <pc:docMk/>
            <pc:sldMk cId="2291341939" sldId="818"/>
            <ac:picMk id="118" creationId="{AF6E0FA8-0DE6-4A8F-A0B8-0E16C89513A3}"/>
          </ac:picMkLst>
        </pc:picChg>
        <pc:picChg chg="add mod">
          <ac:chgData name="Ragnhild Halvorsrud" userId="917ea340-fd63-490f-a7db-68428d24cf32" providerId="ADAL" clId="{3F26B701-AADC-4668-AAA4-FB7BA2B947B1}" dt="2020-06-19T17:26:16.082" v="17176"/>
          <ac:picMkLst>
            <pc:docMk/>
            <pc:sldMk cId="2291341939" sldId="818"/>
            <ac:picMk id="121" creationId="{2B224EED-4679-4FD4-9EAA-78DAF411E9AA}"/>
          </ac:picMkLst>
        </pc:picChg>
        <pc:cxnChg chg="del">
          <ac:chgData name="Ragnhild Halvorsrud" userId="917ea340-fd63-490f-a7db-68428d24cf32" providerId="ADAL" clId="{3F26B701-AADC-4668-AAA4-FB7BA2B947B1}" dt="2020-06-19T17:24:36.913" v="17120" actId="478"/>
          <ac:cxnSpMkLst>
            <pc:docMk/>
            <pc:sldMk cId="2291341939" sldId="818"/>
            <ac:cxnSpMk id="35" creationId="{00000000-0000-0000-0000-000000000000}"/>
          </ac:cxnSpMkLst>
        </pc:cxnChg>
        <pc:cxnChg chg="del">
          <ac:chgData name="Ragnhild Halvorsrud" userId="917ea340-fd63-490f-a7db-68428d24cf32" providerId="ADAL" clId="{3F26B701-AADC-4668-AAA4-FB7BA2B947B1}" dt="2020-06-19T17:24:36.913" v="17120" actId="478"/>
          <ac:cxnSpMkLst>
            <pc:docMk/>
            <pc:sldMk cId="2291341939" sldId="818"/>
            <ac:cxnSpMk id="36" creationId="{00000000-0000-0000-0000-000000000000}"/>
          </ac:cxnSpMkLst>
        </pc:cxnChg>
        <pc:cxnChg chg="del">
          <ac:chgData name="Ragnhild Halvorsrud" userId="917ea340-fd63-490f-a7db-68428d24cf32" providerId="ADAL" clId="{3F26B701-AADC-4668-AAA4-FB7BA2B947B1}" dt="2020-06-19T17:24:36.913" v="17120" actId="478"/>
          <ac:cxnSpMkLst>
            <pc:docMk/>
            <pc:sldMk cId="2291341939" sldId="818"/>
            <ac:cxnSpMk id="50" creationId="{00000000-0000-0000-0000-000000000000}"/>
          </ac:cxnSpMkLst>
        </pc:cxnChg>
        <pc:cxnChg chg="del mod">
          <ac:chgData name="Ragnhild Halvorsrud" userId="917ea340-fd63-490f-a7db-68428d24cf32" providerId="ADAL" clId="{3F26B701-AADC-4668-AAA4-FB7BA2B947B1}" dt="2020-06-19T17:24:36.913" v="17120" actId="478"/>
          <ac:cxnSpMkLst>
            <pc:docMk/>
            <pc:sldMk cId="2291341939" sldId="818"/>
            <ac:cxnSpMk id="55" creationId="{00000000-0000-0000-0000-000000000000}"/>
          </ac:cxnSpMkLst>
        </pc:cxnChg>
        <pc:cxnChg chg="del mod">
          <ac:chgData name="Ragnhild Halvorsrud" userId="917ea340-fd63-490f-a7db-68428d24cf32" providerId="ADAL" clId="{3F26B701-AADC-4668-AAA4-FB7BA2B947B1}" dt="2020-06-19T17:24:36.913" v="17120" actId="478"/>
          <ac:cxnSpMkLst>
            <pc:docMk/>
            <pc:sldMk cId="2291341939" sldId="818"/>
            <ac:cxnSpMk id="56" creationId="{00000000-0000-0000-0000-000000000000}"/>
          </ac:cxnSpMkLst>
        </pc:cxnChg>
        <pc:cxnChg chg="add del mod">
          <ac:chgData name="Ragnhild Halvorsrud" userId="917ea340-fd63-490f-a7db-68428d24cf32" providerId="ADAL" clId="{3F26B701-AADC-4668-AAA4-FB7BA2B947B1}" dt="2020-06-19T17:24:51.097" v="17124"/>
          <ac:cxnSpMkLst>
            <pc:docMk/>
            <pc:sldMk cId="2291341939" sldId="818"/>
            <ac:cxnSpMk id="65" creationId="{4A3B78F2-AE1B-4716-9F5F-2C8E3F11C80B}"/>
          </ac:cxnSpMkLst>
        </pc:cxnChg>
        <pc:cxnChg chg="add del mod">
          <ac:chgData name="Ragnhild Halvorsrud" userId="917ea340-fd63-490f-a7db-68428d24cf32" providerId="ADAL" clId="{3F26B701-AADC-4668-AAA4-FB7BA2B947B1}" dt="2020-06-19T17:24:51.097" v="17124"/>
          <ac:cxnSpMkLst>
            <pc:docMk/>
            <pc:sldMk cId="2291341939" sldId="818"/>
            <ac:cxnSpMk id="66" creationId="{7445BBFC-9334-4021-8613-3C7F24210118}"/>
          </ac:cxnSpMkLst>
        </pc:cxnChg>
        <pc:cxnChg chg="add del mod">
          <ac:chgData name="Ragnhild Halvorsrud" userId="917ea340-fd63-490f-a7db-68428d24cf32" providerId="ADAL" clId="{3F26B701-AADC-4668-AAA4-FB7BA2B947B1}" dt="2020-06-19T17:24:51.097" v="17124"/>
          <ac:cxnSpMkLst>
            <pc:docMk/>
            <pc:sldMk cId="2291341939" sldId="818"/>
            <ac:cxnSpMk id="79" creationId="{B78FCD09-402E-4584-B535-BE36FB0BD999}"/>
          </ac:cxnSpMkLst>
        </pc:cxnChg>
        <pc:cxnChg chg="add del mod">
          <ac:chgData name="Ragnhild Halvorsrud" userId="917ea340-fd63-490f-a7db-68428d24cf32" providerId="ADAL" clId="{3F26B701-AADC-4668-AAA4-FB7BA2B947B1}" dt="2020-06-19T17:24:51.097" v="17124"/>
          <ac:cxnSpMkLst>
            <pc:docMk/>
            <pc:sldMk cId="2291341939" sldId="818"/>
            <ac:cxnSpMk id="84" creationId="{C11F22EE-889B-4258-AC7B-60C7FE3EBE94}"/>
          </ac:cxnSpMkLst>
        </pc:cxnChg>
        <pc:cxnChg chg="add del mod">
          <ac:chgData name="Ragnhild Halvorsrud" userId="917ea340-fd63-490f-a7db-68428d24cf32" providerId="ADAL" clId="{3F26B701-AADC-4668-AAA4-FB7BA2B947B1}" dt="2020-06-19T17:24:51.097" v="17124"/>
          <ac:cxnSpMkLst>
            <pc:docMk/>
            <pc:sldMk cId="2291341939" sldId="818"/>
            <ac:cxnSpMk id="85" creationId="{EDEDBDCA-0D65-4E86-824B-80FB830ECAB1}"/>
          </ac:cxnSpMkLst>
        </pc:cxnChg>
        <pc:cxnChg chg="add mod">
          <ac:chgData name="Ragnhild Halvorsrud" userId="917ea340-fd63-490f-a7db-68428d24cf32" providerId="ADAL" clId="{3F26B701-AADC-4668-AAA4-FB7BA2B947B1}" dt="2020-06-19T17:24:57.327" v="17126" actId="1076"/>
          <ac:cxnSpMkLst>
            <pc:docMk/>
            <pc:sldMk cId="2291341939" sldId="818"/>
            <ac:cxnSpMk id="95" creationId="{42722D67-260C-47FD-98BD-B62A498149DC}"/>
          </ac:cxnSpMkLst>
        </pc:cxnChg>
        <pc:cxnChg chg="add mod">
          <ac:chgData name="Ragnhild Halvorsrud" userId="917ea340-fd63-490f-a7db-68428d24cf32" providerId="ADAL" clId="{3F26B701-AADC-4668-AAA4-FB7BA2B947B1}" dt="2020-06-19T17:24:57.327" v="17126" actId="1076"/>
          <ac:cxnSpMkLst>
            <pc:docMk/>
            <pc:sldMk cId="2291341939" sldId="818"/>
            <ac:cxnSpMk id="96" creationId="{5AE1893C-4EFC-4FEB-AA8C-06C1CE900EE9}"/>
          </ac:cxnSpMkLst>
        </pc:cxnChg>
        <pc:cxnChg chg="add mod">
          <ac:chgData name="Ragnhild Halvorsrud" userId="917ea340-fd63-490f-a7db-68428d24cf32" providerId="ADAL" clId="{3F26B701-AADC-4668-AAA4-FB7BA2B947B1}" dt="2020-06-19T17:24:57.327" v="17126" actId="1076"/>
          <ac:cxnSpMkLst>
            <pc:docMk/>
            <pc:sldMk cId="2291341939" sldId="818"/>
            <ac:cxnSpMk id="109" creationId="{39D872F6-E983-46A9-B601-994D3EC69B1A}"/>
          </ac:cxnSpMkLst>
        </pc:cxnChg>
        <pc:cxnChg chg="add mod">
          <ac:chgData name="Ragnhild Halvorsrud" userId="917ea340-fd63-490f-a7db-68428d24cf32" providerId="ADAL" clId="{3F26B701-AADC-4668-AAA4-FB7BA2B947B1}" dt="2020-06-19T17:24:57.327" v="17126" actId="1076"/>
          <ac:cxnSpMkLst>
            <pc:docMk/>
            <pc:sldMk cId="2291341939" sldId="818"/>
            <ac:cxnSpMk id="114" creationId="{7B52AD53-7B7F-4C98-B777-07901BCB66CA}"/>
          </ac:cxnSpMkLst>
        </pc:cxnChg>
        <pc:cxnChg chg="add mod">
          <ac:chgData name="Ragnhild Halvorsrud" userId="917ea340-fd63-490f-a7db-68428d24cf32" providerId="ADAL" clId="{3F26B701-AADC-4668-AAA4-FB7BA2B947B1}" dt="2020-06-19T17:24:57.327" v="17126" actId="1076"/>
          <ac:cxnSpMkLst>
            <pc:docMk/>
            <pc:sldMk cId="2291341939" sldId="818"/>
            <ac:cxnSpMk id="115" creationId="{0FB7F99A-D71A-48B3-9948-1F5F9F93E1D7}"/>
          </ac:cxnSpMkLst>
        </pc:cxnChg>
      </pc:sldChg>
      <pc:sldMasterChg chg="add del addSldLayout delSldLayout">
        <pc:chgData name="Ragnhild Halvorsrud" userId="917ea340-fd63-490f-a7db-68428d24cf32" providerId="ADAL" clId="{3F26B701-AADC-4668-AAA4-FB7BA2B947B1}" dt="2020-06-17T18:47:25.498" v="231" actId="27028"/>
        <pc:sldMasterMkLst>
          <pc:docMk/>
          <pc:sldMasterMk cId="2659831639" sldId="2147483648"/>
        </pc:sldMasterMkLst>
        <pc:sldLayoutChg chg="add del">
          <pc:chgData name="Ragnhild Halvorsrud" userId="917ea340-fd63-490f-a7db-68428d24cf32" providerId="ADAL" clId="{3F26B701-AADC-4668-AAA4-FB7BA2B947B1}" dt="2020-06-17T18:47:25.498" v="231" actId="27028"/>
          <pc:sldLayoutMkLst>
            <pc:docMk/>
            <pc:sldMasterMk cId="2659831639" sldId="2147483648"/>
            <pc:sldLayoutMk cId="232368298" sldId="2147483650"/>
          </pc:sldLayoutMkLst>
        </pc:sldLayoutChg>
      </pc:sldMasterChg>
      <pc:sldMasterChg chg="modSldLayout">
        <pc:chgData name="Ragnhild Halvorsrud" userId="917ea340-fd63-490f-a7db-68428d24cf32" providerId="ADAL" clId="{3F26B701-AADC-4668-AAA4-FB7BA2B947B1}" dt="2020-06-19T17:20:45.735" v="16002" actId="790"/>
        <pc:sldMasterMkLst>
          <pc:docMk/>
          <pc:sldMasterMk cId="3623041008" sldId="2147483659"/>
        </pc:sldMasterMkLst>
        <pc:sldLayoutChg chg="modSp mod">
          <pc:chgData name="Ragnhild Halvorsrud" userId="917ea340-fd63-490f-a7db-68428d24cf32" providerId="ADAL" clId="{3F26B701-AADC-4668-AAA4-FB7BA2B947B1}" dt="2020-06-19T17:20:45.579" v="15953" actId="790"/>
          <pc:sldLayoutMkLst>
            <pc:docMk/>
            <pc:sldMasterMk cId="3623041008" sldId="2147483659"/>
            <pc:sldLayoutMk cId="869758069" sldId="2147483661"/>
          </pc:sldLayoutMkLst>
          <pc:spChg chg="mod">
            <ac:chgData name="Ragnhild Halvorsrud" userId="917ea340-fd63-490f-a7db-68428d24cf32" providerId="ADAL" clId="{3F26B701-AADC-4668-AAA4-FB7BA2B947B1}" dt="2020-06-19T17:20:45.567" v="15949" actId="790"/>
            <ac:spMkLst>
              <pc:docMk/>
              <pc:sldMasterMk cId="3623041008" sldId="2147483659"/>
              <pc:sldLayoutMk cId="869758069" sldId="2147483661"/>
              <ac:spMk id="2" creationId="{00000000-0000-0000-0000-000000000000}"/>
            </ac:spMkLst>
          </pc:spChg>
          <pc:spChg chg="mod">
            <ac:chgData name="Ragnhild Halvorsrud" userId="917ea340-fd63-490f-a7db-68428d24cf32" providerId="ADAL" clId="{3F26B701-AADC-4668-AAA4-FB7BA2B947B1}" dt="2020-06-19T17:20:45.573" v="15950" actId="790"/>
            <ac:spMkLst>
              <pc:docMk/>
              <pc:sldMasterMk cId="3623041008" sldId="2147483659"/>
              <pc:sldLayoutMk cId="869758069" sldId="2147483661"/>
              <ac:spMk id="3" creationId="{00000000-0000-0000-0000-000000000000}"/>
            </ac:spMkLst>
          </pc:spChg>
          <pc:spChg chg="mod">
            <ac:chgData name="Ragnhild Halvorsrud" userId="917ea340-fd63-490f-a7db-68428d24cf32" providerId="ADAL" clId="{3F26B701-AADC-4668-AAA4-FB7BA2B947B1}" dt="2020-06-19T17:20:45.575" v="15951" actId="790"/>
            <ac:spMkLst>
              <pc:docMk/>
              <pc:sldMasterMk cId="3623041008" sldId="2147483659"/>
              <pc:sldLayoutMk cId="869758069" sldId="2147483661"/>
              <ac:spMk id="4" creationId="{00000000-0000-0000-0000-000000000000}"/>
            </ac:spMkLst>
          </pc:spChg>
          <pc:spChg chg="mod">
            <ac:chgData name="Ragnhild Halvorsrud" userId="917ea340-fd63-490f-a7db-68428d24cf32" providerId="ADAL" clId="{3F26B701-AADC-4668-AAA4-FB7BA2B947B1}" dt="2020-06-19T17:20:45.577" v="15952" actId="790"/>
            <ac:spMkLst>
              <pc:docMk/>
              <pc:sldMasterMk cId="3623041008" sldId="2147483659"/>
              <pc:sldLayoutMk cId="869758069" sldId="2147483661"/>
              <ac:spMk id="5" creationId="{00000000-0000-0000-0000-000000000000}"/>
            </ac:spMkLst>
          </pc:spChg>
          <pc:spChg chg="mod">
            <ac:chgData name="Ragnhild Halvorsrud" userId="917ea340-fd63-490f-a7db-68428d24cf32" providerId="ADAL" clId="{3F26B701-AADC-4668-AAA4-FB7BA2B947B1}" dt="2020-06-19T17:20:45.579" v="15953" actId="790"/>
            <ac:spMkLst>
              <pc:docMk/>
              <pc:sldMasterMk cId="3623041008" sldId="2147483659"/>
              <pc:sldLayoutMk cId="869758069" sldId="2147483661"/>
              <ac:spMk id="6" creationId="{00000000-0000-0000-0000-000000000000}"/>
            </ac:spMkLst>
          </pc:spChg>
        </pc:sldLayoutChg>
        <pc:sldLayoutChg chg="modSp mod">
          <pc:chgData name="Ragnhild Halvorsrud" userId="917ea340-fd63-490f-a7db-68428d24cf32" providerId="ADAL" clId="{3F26B701-AADC-4668-AAA4-FB7BA2B947B1}" dt="2020-06-19T17:20:45.595" v="15958" actId="790"/>
          <pc:sldLayoutMkLst>
            <pc:docMk/>
            <pc:sldMasterMk cId="3623041008" sldId="2147483659"/>
            <pc:sldLayoutMk cId="3454048816" sldId="2147483663"/>
          </pc:sldLayoutMkLst>
          <pc:spChg chg="mod">
            <ac:chgData name="Ragnhild Halvorsrud" userId="917ea340-fd63-490f-a7db-68428d24cf32" providerId="ADAL" clId="{3F26B701-AADC-4668-AAA4-FB7BA2B947B1}" dt="2020-06-19T17:20:45.589" v="15956" actId="790"/>
            <ac:spMkLst>
              <pc:docMk/>
              <pc:sldMasterMk cId="3623041008" sldId="2147483659"/>
              <pc:sldLayoutMk cId="3454048816" sldId="2147483663"/>
              <ac:spMk id="3" creationId="{00000000-0000-0000-0000-000000000000}"/>
            </ac:spMkLst>
          </pc:spChg>
          <pc:spChg chg="mod">
            <ac:chgData name="Ragnhild Halvorsrud" userId="917ea340-fd63-490f-a7db-68428d24cf32" providerId="ADAL" clId="{3F26B701-AADC-4668-AAA4-FB7BA2B947B1}" dt="2020-06-19T17:20:45.584" v="15954" actId="790"/>
            <ac:spMkLst>
              <pc:docMk/>
              <pc:sldMasterMk cId="3623041008" sldId="2147483659"/>
              <pc:sldLayoutMk cId="3454048816" sldId="2147483663"/>
              <ac:spMk id="4" creationId="{00000000-0000-0000-0000-000000000000}"/>
            </ac:spMkLst>
          </pc:spChg>
          <pc:spChg chg="mod">
            <ac:chgData name="Ragnhild Halvorsrud" userId="917ea340-fd63-490f-a7db-68428d24cf32" providerId="ADAL" clId="{3F26B701-AADC-4668-AAA4-FB7BA2B947B1}" dt="2020-06-19T17:20:45.592" v="15957" actId="790"/>
            <ac:spMkLst>
              <pc:docMk/>
              <pc:sldMasterMk cId="3623041008" sldId="2147483659"/>
              <pc:sldLayoutMk cId="3454048816" sldId="2147483663"/>
              <ac:spMk id="5" creationId="{00000000-0000-0000-0000-000000000000}"/>
            </ac:spMkLst>
          </pc:spChg>
          <pc:spChg chg="mod">
            <ac:chgData name="Ragnhild Halvorsrud" userId="917ea340-fd63-490f-a7db-68428d24cf32" providerId="ADAL" clId="{3F26B701-AADC-4668-AAA4-FB7BA2B947B1}" dt="2020-06-19T17:20:45.595" v="15958" actId="790"/>
            <ac:spMkLst>
              <pc:docMk/>
              <pc:sldMasterMk cId="3623041008" sldId="2147483659"/>
              <pc:sldLayoutMk cId="3454048816" sldId="2147483663"/>
              <ac:spMk id="7" creationId="{00000000-0000-0000-0000-000000000000}"/>
            </ac:spMkLst>
          </pc:spChg>
          <pc:spChg chg="mod">
            <ac:chgData name="Ragnhild Halvorsrud" userId="917ea340-fd63-490f-a7db-68428d24cf32" providerId="ADAL" clId="{3F26B701-AADC-4668-AAA4-FB7BA2B947B1}" dt="2020-06-19T17:20:45.587" v="15955" actId="790"/>
            <ac:spMkLst>
              <pc:docMk/>
              <pc:sldMasterMk cId="3623041008" sldId="2147483659"/>
              <pc:sldLayoutMk cId="3454048816" sldId="2147483663"/>
              <ac:spMk id="8" creationId="{00000000-0000-0000-0000-000000000000}"/>
            </ac:spMkLst>
          </pc:spChg>
        </pc:sldLayoutChg>
        <pc:sldLayoutChg chg="modSp mod">
          <pc:chgData name="Ragnhild Halvorsrud" userId="917ea340-fd63-490f-a7db-68428d24cf32" providerId="ADAL" clId="{3F26B701-AADC-4668-AAA4-FB7BA2B947B1}" dt="2020-06-19T17:20:45.623" v="15969" actId="790"/>
          <pc:sldLayoutMkLst>
            <pc:docMk/>
            <pc:sldMasterMk cId="3623041008" sldId="2147483659"/>
            <pc:sldLayoutMk cId="585981378" sldId="2147483664"/>
          </pc:sldLayoutMkLst>
          <pc:spChg chg="mod">
            <ac:chgData name="Ragnhild Halvorsrud" userId="917ea340-fd63-490f-a7db-68428d24cf32" providerId="ADAL" clId="{3F26B701-AADC-4668-AAA4-FB7BA2B947B1}" dt="2020-06-19T17:20:45.614" v="15965" actId="790"/>
            <ac:spMkLst>
              <pc:docMk/>
              <pc:sldMasterMk cId="3623041008" sldId="2147483659"/>
              <pc:sldLayoutMk cId="585981378" sldId="2147483664"/>
              <ac:spMk id="2" creationId="{00000000-0000-0000-0000-000000000000}"/>
            </ac:spMkLst>
          </pc:spChg>
          <pc:spChg chg="mod">
            <ac:chgData name="Ragnhild Halvorsrud" userId="917ea340-fd63-490f-a7db-68428d24cf32" providerId="ADAL" clId="{3F26B701-AADC-4668-AAA4-FB7BA2B947B1}" dt="2020-06-19T17:20:45.616" v="15966" actId="790"/>
            <ac:spMkLst>
              <pc:docMk/>
              <pc:sldMasterMk cId="3623041008" sldId="2147483659"/>
              <pc:sldLayoutMk cId="585981378" sldId="2147483664"/>
              <ac:spMk id="3" creationId="{00000000-0000-0000-0000-000000000000}"/>
            </ac:spMkLst>
          </pc:spChg>
          <pc:spChg chg="mod">
            <ac:chgData name="Ragnhild Halvorsrud" userId="917ea340-fd63-490f-a7db-68428d24cf32" providerId="ADAL" clId="{3F26B701-AADC-4668-AAA4-FB7BA2B947B1}" dt="2020-06-19T17:20:45.618" v="15967" actId="790"/>
            <ac:spMkLst>
              <pc:docMk/>
              <pc:sldMasterMk cId="3623041008" sldId="2147483659"/>
              <pc:sldLayoutMk cId="585981378" sldId="2147483664"/>
              <ac:spMk id="4" creationId="{00000000-0000-0000-0000-000000000000}"/>
            </ac:spMkLst>
          </pc:spChg>
          <pc:spChg chg="mod">
            <ac:chgData name="Ragnhild Halvorsrud" userId="917ea340-fd63-490f-a7db-68428d24cf32" providerId="ADAL" clId="{3F26B701-AADC-4668-AAA4-FB7BA2B947B1}" dt="2020-06-19T17:20:45.621" v="15968" actId="790"/>
            <ac:spMkLst>
              <pc:docMk/>
              <pc:sldMasterMk cId="3623041008" sldId="2147483659"/>
              <pc:sldLayoutMk cId="585981378" sldId="2147483664"/>
              <ac:spMk id="5" creationId="{00000000-0000-0000-0000-000000000000}"/>
            </ac:spMkLst>
          </pc:spChg>
          <pc:spChg chg="mod">
            <ac:chgData name="Ragnhild Halvorsrud" userId="917ea340-fd63-490f-a7db-68428d24cf32" providerId="ADAL" clId="{3F26B701-AADC-4668-AAA4-FB7BA2B947B1}" dt="2020-06-19T17:20:45.623" v="15969" actId="790"/>
            <ac:spMkLst>
              <pc:docMk/>
              <pc:sldMasterMk cId="3623041008" sldId="2147483659"/>
              <pc:sldLayoutMk cId="585981378" sldId="2147483664"/>
              <ac:spMk id="12" creationId="{00000000-0000-0000-0000-000000000000}"/>
            </ac:spMkLst>
          </pc:spChg>
        </pc:sldLayoutChg>
        <pc:sldLayoutChg chg="modSp mod">
          <pc:chgData name="Ragnhild Halvorsrud" userId="917ea340-fd63-490f-a7db-68428d24cf32" providerId="ADAL" clId="{3F26B701-AADC-4668-AAA4-FB7BA2B947B1}" dt="2020-06-19T17:20:45.642" v="15975" actId="790"/>
          <pc:sldLayoutMkLst>
            <pc:docMk/>
            <pc:sldMasterMk cId="3623041008" sldId="2147483659"/>
            <pc:sldLayoutMk cId="1203240570" sldId="2147483666"/>
          </pc:sldLayoutMkLst>
          <pc:spChg chg="mod">
            <ac:chgData name="Ragnhild Halvorsrud" userId="917ea340-fd63-490f-a7db-68428d24cf32" providerId="ADAL" clId="{3F26B701-AADC-4668-AAA4-FB7BA2B947B1}" dt="2020-06-19T17:20:45.642" v="15975" actId="790"/>
            <ac:spMkLst>
              <pc:docMk/>
              <pc:sldMasterMk cId="3623041008" sldId="2147483659"/>
              <pc:sldLayoutMk cId="1203240570" sldId="2147483666"/>
              <ac:spMk id="2" creationId="{00000000-0000-0000-0000-000000000000}"/>
            </ac:spMkLst>
          </pc:spChg>
          <pc:spChg chg="mod">
            <ac:chgData name="Ragnhild Halvorsrud" userId="917ea340-fd63-490f-a7db-68428d24cf32" providerId="ADAL" clId="{3F26B701-AADC-4668-AAA4-FB7BA2B947B1}" dt="2020-06-19T17:20:45.627" v="15970" actId="790"/>
            <ac:spMkLst>
              <pc:docMk/>
              <pc:sldMasterMk cId="3623041008" sldId="2147483659"/>
              <pc:sldLayoutMk cId="1203240570" sldId="2147483666"/>
              <ac:spMk id="3" creationId="{00000000-0000-0000-0000-000000000000}"/>
            </ac:spMkLst>
          </pc:spChg>
          <pc:spChg chg="mod">
            <ac:chgData name="Ragnhild Halvorsrud" userId="917ea340-fd63-490f-a7db-68428d24cf32" providerId="ADAL" clId="{3F26B701-AADC-4668-AAA4-FB7BA2B947B1}" dt="2020-06-19T17:20:45.632" v="15971" actId="790"/>
            <ac:spMkLst>
              <pc:docMk/>
              <pc:sldMasterMk cId="3623041008" sldId="2147483659"/>
              <pc:sldLayoutMk cId="1203240570" sldId="2147483666"/>
              <ac:spMk id="4" creationId="{00000000-0000-0000-0000-000000000000}"/>
            </ac:spMkLst>
          </pc:spChg>
          <pc:spChg chg="mod">
            <ac:chgData name="Ragnhild Halvorsrud" userId="917ea340-fd63-490f-a7db-68428d24cf32" providerId="ADAL" clId="{3F26B701-AADC-4668-AAA4-FB7BA2B947B1}" dt="2020-06-19T17:20:45.635" v="15972" actId="790"/>
            <ac:spMkLst>
              <pc:docMk/>
              <pc:sldMasterMk cId="3623041008" sldId="2147483659"/>
              <pc:sldLayoutMk cId="1203240570" sldId="2147483666"/>
              <ac:spMk id="5" creationId="{00000000-0000-0000-0000-000000000000}"/>
            </ac:spMkLst>
          </pc:spChg>
          <pc:spChg chg="mod">
            <ac:chgData name="Ragnhild Halvorsrud" userId="917ea340-fd63-490f-a7db-68428d24cf32" providerId="ADAL" clId="{3F26B701-AADC-4668-AAA4-FB7BA2B947B1}" dt="2020-06-19T17:20:45.637" v="15973" actId="790"/>
            <ac:spMkLst>
              <pc:docMk/>
              <pc:sldMasterMk cId="3623041008" sldId="2147483659"/>
              <pc:sldLayoutMk cId="1203240570" sldId="2147483666"/>
              <ac:spMk id="6" creationId="{00000000-0000-0000-0000-000000000000}"/>
            </ac:spMkLst>
          </pc:spChg>
          <pc:spChg chg="mod">
            <ac:chgData name="Ragnhild Halvorsrud" userId="917ea340-fd63-490f-a7db-68428d24cf32" providerId="ADAL" clId="{3F26B701-AADC-4668-AAA4-FB7BA2B947B1}" dt="2020-06-19T17:20:45.640" v="15974" actId="790"/>
            <ac:spMkLst>
              <pc:docMk/>
              <pc:sldMasterMk cId="3623041008" sldId="2147483659"/>
              <pc:sldLayoutMk cId="1203240570" sldId="2147483666"/>
              <ac:spMk id="7" creationId="{00000000-0000-0000-0000-000000000000}"/>
            </ac:spMkLst>
          </pc:spChg>
        </pc:sldLayoutChg>
        <pc:sldLayoutChg chg="modSp mod">
          <pc:chgData name="Ragnhild Halvorsrud" userId="917ea340-fd63-490f-a7db-68428d24cf32" providerId="ADAL" clId="{3F26B701-AADC-4668-AAA4-FB7BA2B947B1}" dt="2020-06-19T17:20:45.700" v="15989" actId="790"/>
          <pc:sldLayoutMkLst>
            <pc:docMk/>
            <pc:sldMasterMk cId="3623041008" sldId="2147483659"/>
            <pc:sldLayoutMk cId="27145180" sldId="2147483667"/>
          </pc:sldLayoutMkLst>
          <pc:spChg chg="mod">
            <ac:chgData name="Ragnhild Halvorsrud" userId="917ea340-fd63-490f-a7db-68428d24cf32" providerId="ADAL" clId="{3F26B701-AADC-4668-AAA4-FB7BA2B947B1}" dt="2020-06-19T17:20:45.673" v="15982" actId="790"/>
            <ac:spMkLst>
              <pc:docMk/>
              <pc:sldMasterMk cId="3623041008" sldId="2147483659"/>
              <pc:sldLayoutMk cId="27145180" sldId="2147483667"/>
              <ac:spMk id="3" creationId="{00000000-0000-0000-0000-000000000000}"/>
            </ac:spMkLst>
          </pc:spChg>
          <pc:spChg chg="mod">
            <ac:chgData name="Ragnhild Halvorsrud" userId="917ea340-fd63-490f-a7db-68428d24cf32" providerId="ADAL" clId="{3F26B701-AADC-4668-AAA4-FB7BA2B947B1}" dt="2020-06-19T17:20:45.678" v="15983" actId="790"/>
            <ac:spMkLst>
              <pc:docMk/>
              <pc:sldMasterMk cId="3623041008" sldId="2147483659"/>
              <pc:sldLayoutMk cId="27145180" sldId="2147483667"/>
              <ac:spMk id="4" creationId="{00000000-0000-0000-0000-000000000000}"/>
            </ac:spMkLst>
          </pc:spChg>
          <pc:spChg chg="mod">
            <ac:chgData name="Ragnhild Halvorsrud" userId="917ea340-fd63-490f-a7db-68428d24cf32" providerId="ADAL" clId="{3F26B701-AADC-4668-AAA4-FB7BA2B947B1}" dt="2020-06-19T17:20:45.682" v="15984" actId="790"/>
            <ac:spMkLst>
              <pc:docMk/>
              <pc:sldMasterMk cId="3623041008" sldId="2147483659"/>
              <pc:sldLayoutMk cId="27145180" sldId="2147483667"/>
              <ac:spMk id="5" creationId="{00000000-0000-0000-0000-000000000000}"/>
            </ac:spMkLst>
          </pc:spChg>
          <pc:spChg chg="mod">
            <ac:chgData name="Ragnhild Halvorsrud" userId="917ea340-fd63-490f-a7db-68428d24cf32" providerId="ADAL" clId="{3F26B701-AADC-4668-AAA4-FB7BA2B947B1}" dt="2020-06-19T17:20:45.688" v="15985" actId="790"/>
            <ac:spMkLst>
              <pc:docMk/>
              <pc:sldMasterMk cId="3623041008" sldId="2147483659"/>
              <pc:sldLayoutMk cId="27145180" sldId="2147483667"/>
              <ac:spMk id="6" creationId="{00000000-0000-0000-0000-000000000000}"/>
            </ac:spMkLst>
          </pc:spChg>
          <pc:spChg chg="mod">
            <ac:chgData name="Ragnhild Halvorsrud" userId="917ea340-fd63-490f-a7db-68428d24cf32" providerId="ADAL" clId="{3F26B701-AADC-4668-AAA4-FB7BA2B947B1}" dt="2020-06-19T17:20:45.691" v="15986" actId="790"/>
            <ac:spMkLst>
              <pc:docMk/>
              <pc:sldMasterMk cId="3623041008" sldId="2147483659"/>
              <pc:sldLayoutMk cId="27145180" sldId="2147483667"/>
              <ac:spMk id="7" creationId="{00000000-0000-0000-0000-000000000000}"/>
            </ac:spMkLst>
          </pc:spChg>
          <pc:spChg chg="mod">
            <ac:chgData name="Ragnhild Halvorsrud" userId="917ea340-fd63-490f-a7db-68428d24cf32" providerId="ADAL" clId="{3F26B701-AADC-4668-AAA4-FB7BA2B947B1}" dt="2020-06-19T17:20:45.695" v="15987" actId="790"/>
            <ac:spMkLst>
              <pc:docMk/>
              <pc:sldMasterMk cId="3623041008" sldId="2147483659"/>
              <pc:sldLayoutMk cId="27145180" sldId="2147483667"/>
              <ac:spMk id="8" creationId="{00000000-0000-0000-0000-000000000000}"/>
            </ac:spMkLst>
          </pc:spChg>
          <pc:spChg chg="mod">
            <ac:chgData name="Ragnhild Halvorsrud" userId="917ea340-fd63-490f-a7db-68428d24cf32" providerId="ADAL" clId="{3F26B701-AADC-4668-AAA4-FB7BA2B947B1}" dt="2020-06-19T17:20:45.698" v="15988" actId="790"/>
            <ac:spMkLst>
              <pc:docMk/>
              <pc:sldMasterMk cId="3623041008" sldId="2147483659"/>
              <pc:sldLayoutMk cId="27145180" sldId="2147483667"/>
              <ac:spMk id="9" creationId="{00000000-0000-0000-0000-000000000000}"/>
            </ac:spMkLst>
          </pc:spChg>
          <pc:spChg chg="mod">
            <ac:chgData name="Ragnhild Halvorsrud" userId="917ea340-fd63-490f-a7db-68428d24cf32" providerId="ADAL" clId="{3F26B701-AADC-4668-AAA4-FB7BA2B947B1}" dt="2020-06-19T17:20:45.700" v="15989" actId="790"/>
            <ac:spMkLst>
              <pc:docMk/>
              <pc:sldMasterMk cId="3623041008" sldId="2147483659"/>
              <pc:sldLayoutMk cId="27145180" sldId="2147483667"/>
              <ac:spMk id="10" creationId="{00000000-0000-0000-0000-000000000000}"/>
            </ac:spMkLst>
          </pc:spChg>
        </pc:sldLayoutChg>
        <pc:sldLayoutChg chg="modSp mod">
          <pc:chgData name="Ragnhild Halvorsrud" userId="917ea340-fd63-490f-a7db-68428d24cf32" providerId="ADAL" clId="{3F26B701-AADC-4668-AAA4-FB7BA2B947B1}" dt="2020-06-19T17:20:45.726" v="15999" actId="790"/>
          <pc:sldLayoutMkLst>
            <pc:docMk/>
            <pc:sldMasterMk cId="3623041008" sldId="2147483659"/>
            <pc:sldLayoutMk cId="765830241" sldId="2147483668"/>
          </pc:sldLayoutMkLst>
          <pc:spChg chg="mod">
            <ac:chgData name="Ragnhild Halvorsrud" userId="917ea340-fd63-490f-a7db-68428d24cf32" providerId="ADAL" clId="{3F26B701-AADC-4668-AAA4-FB7BA2B947B1}" dt="2020-06-19T17:20:45.718" v="15996" actId="790"/>
            <ac:spMkLst>
              <pc:docMk/>
              <pc:sldMasterMk cId="3623041008" sldId="2147483659"/>
              <pc:sldLayoutMk cId="765830241" sldId="2147483668"/>
              <ac:spMk id="2" creationId="{00000000-0000-0000-0000-000000000000}"/>
            </ac:spMkLst>
          </pc:spChg>
          <pc:spChg chg="mod">
            <ac:chgData name="Ragnhild Halvorsrud" userId="917ea340-fd63-490f-a7db-68428d24cf32" providerId="ADAL" clId="{3F26B701-AADC-4668-AAA4-FB7BA2B947B1}" dt="2020-06-19T17:20:45.721" v="15997" actId="790"/>
            <ac:spMkLst>
              <pc:docMk/>
              <pc:sldMasterMk cId="3623041008" sldId="2147483659"/>
              <pc:sldLayoutMk cId="765830241" sldId="2147483668"/>
              <ac:spMk id="3" creationId="{00000000-0000-0000-0000-000000000000}"/>
            </ac:spMkLst>
          </pc:spChg>
          <pc:spChg chg="mod">
            <ac:chgData name="Ragnhild Halvorsrud" userId="917ea340-fd63-490f-a7db-68428d24cf32" providerId="ADAL" clId="{3F26B701-AADC-4668-AAA4-FB7BA2B947B1}" dt="2020-06-19T17:20:45.723" v="15998" actId="790"/>
            <ac:spMkLst>
              <pc:docMk/>
              <pc:sldMasterMk cId="3623041008" sldId="2147483659"/>
              <pc:sldLayoutMk cId="765830241" sldId="2147483668"/>
              <ac:spMk id="4" creationId="{00000000-0000-0000-0000-000000000000}"/>
            </ac:spMkLst>
          </pc:spChg>
          <pc:spChg chg="mod">
            <ac:chgData name="Ragnhild Halvorsrud" userId="917ea340-fd63-490f-a7db-68428d24cf32" providerId="ADAL" clId="{3F26B701-AADC-4668-AAA4-FB7BA2B947B1}" dt="2020-06-19T17:20:45.726" v="15999" actId="790"/>
            <ac:spMkLst>
              <pc:docMk/>
              <pc:sldMasterMk cId="3623041008" sldId="2147483659"/>
              <pc:sldLayoutMk cId="765830241" sldId="2147483668"/>
              <ac:spMk id="5" creationId="{00000000-0000-0000-0000-000000000000}"/>
            </ac:spMkLst>
          </pc:spChg>
        </pc:sldLayoutChg>
        <pc:sldLayoutChg chg="modSp mod">
          <pc:chgData name="Ragnhild Halvorsrud" userId="917ea340-fd63-490f-a7db-68428d24cf32" providerId="ADAL" clId="{3F26B701-AADC-4668-AAA4-FB7BA2B947B1}" dt="2020-06-19T17:20:45.735" v="16002" actId="790"/>
          <pc:sldLayoutMkLst>
            <pc:docMk/>
            <pc:sldMasterMk cId="3623041008" sldId="2147483659"/>
            <pc:sldLayoutMk cId="111878263" sldId="2147483669"/>
          </pc:sldLayoutMkLst>
          <pc:spChg chg="mod">
            <ac:chgData name="Ragnhild Halvorsrud" userId="917ea340-fd63-490f-a7db-68428d24cf32" providerId="ADAL" clId="{3F26B701-AADC-4668-AAA4-FB7BA2B947B1}" dt="2020-06-19T17:20:45.728" v="16000" actId="790"/>
            <ac:spMkLst>
              <pc:docMk/>
              <pc:sldMasterMk cId="3623041008" sldId="2147483659"/>
              <pc:sldLayoutMk cId="111878263" sldId="2147483669"/>
              <ac:spMk id="2" creationId="{00000000-0000-0000-0000-000000000000}"/>
            </ac:spMkLst>
          </pc:spChg>
          <pc:spChg chg="mod">
            <ac:chgData name="Ragnhild Halvorsrud" userId="917ea340-fd63-490f-a7db-68428d24cf32" providerId="ADAL" clId="{3F26B701-AADC-4668-AAA4-FB7BA2B947B1}" dt="2020-06-19T17:20:45.731" v="16001" actId="790"/>
            <ac:spMkLst>
              <pc:docMk/>
              <pc:sldMasterMk cId="3623041008" sldId="2147483659"/>
              <pc:sldLayoutMk cId="111878263" sldId="2147483669"/>
              <ac:spMk id="3" creationId="{00000000-0000-0000-0000-000000000000}"/>
            </ac:spMkLst>
          </pc:spChg>
          <pc:spChg chg="mod">
            <ac:chgData name="Ragnhild Halvorsrud" userId="917ea340-fd63-490f-a7db-68428d24cf32" providerId="ADAL" clId="{3F26B701-AADC-4668-AAA4-FB7BA2B947B1}" dt="2020-06-19T17:20:45.735" v="16002" actId="790"/>
            <ac:spMkLst>
              <pc:docMk/>
              <pc:sldMasterMk cId="3623041008" sldId="2147483659"/>
              <pc:sldLayoutMk cId="111878263" sldId="2147483669"/>
              <ac:spMk id="4" creationId="{00000000-0000-0000-0000-000000000000}"/>
            </ac:spMkLst>
          </pc:spChg>
        </pc:sldLayoutChg>
        <pc:sldLayoutChg chg="modSp mod">
          <pc:chgData name="Ragnhild Halvorsrud" userId="917ea340-fd63-490f-a7db-68428d24cf32" providerId="ADAL" clId="{3F26B701-AADC-4668-AAA4-FB7BA2B947B1}" dt="2020-06-19T17:20:45.703" v="15990" actId="790"/>
          <pc:sldLayoutMkLst>
            <pc:docMk/>
            <pc:sldMasterMk cId="3623041008" sldId="2147483659"/>
            <pc:sldLayoutMk cId="1300028045" sldId="2147483672"/>
          </pc:sldLayoutMkLst>
          <pc:spChg chg="mod">
            <ac:chgData name="Ragnhild Halvorsrud" userId="917ea340-fd63-490f-a7db-68428d24cf32" providerId="ADAL" clId="{3F26B701-AADC-4668-AAA4-FB7BA2B947B1}" dt="2020-06-19T17:20:45.703" v="15990" actId="790"/>
            <ac:spMkLst>
              <pc:docMk/>
              <pc:sldMasterMk cId="3623041008" sldId="2147483659"/>
              <pc:sldLayoutMk cId="1300028045" sldId="2147483672"/>
              <ac:spMk id="4" creationId="{00000000-0000-0000-0000-000000000000}"/>
            </ac:spMkLst>
          </pc:spChg>
        </pc:sldLayoutChg>
        <pc:sldLayoutChg chg="modSp mod">
          <pc:chgData name="Ragnhild Halvorsrud" userId="917ea340-fd63-490f-a7db-68428d24cf32" providerId="ADAL" clId="{3F26B701-AADC-4668-AAA4-FB7BA2B947B1}" dt="2020-06-19T17:20:45.611" v="15964" actId="790"/>
          <pc:sldLayoutMkLst>
            <pc:docMk/>
            <pc:sldMasterMk cId="3623041008" sldId="2147483659"/>
            <pc:sldLayoutMk cId="933194907" sldId="2147483674"/>
          </pc:sldLayoutMkLst>
          <pc:spChg chg="mod">
            <ac:chgData name="Ragnhild Halvorsrud" userId="917ea340-fd63-490f-a7db-68428d24cf32" providerId="ADAL" clId="{3F26B701-AADC-4668-AAA4-FB7BA2B947B1}" dt="2020-06-19T17:20:45.605" v="15961" actId="790"/>
            <ac:spMkLst>
              <pc:docMk/>
              <pc:sldMasterMk cId="3623041008" sldId="2147483659"/>
              <pc:sldLayoutMk cId="933194907" sldId="2147483674"/>
              <ac:spMk id="3" creationId="{00000000-0000-0000-0000-000000000000}"/>
            </ac:spMkLst>
          </pc:spChg>
          <pc:spChg chg="mod">
            <ac:chgData name="Ragnhild Halvorsrud" userId="917ea340-fd63-490f-a7db-68428d24cf32" providerId="ADAL" clId="{3F26B701-AADC-4668-AAA4-FB7BA2B947B1}" dt="2020-06-19T17:20:45.600" v="15959" actId="790"/>
            <ac:spMkLst>
              <pc:docMk/>
              <pc:sldMasterMk cId="3623041008" sldId="2147483659"/>
              <pc:sldLayoutMk cId="933194907" sldId="2147483674"/>
              <ac:spMk id="4" creationId="{00000000-0000-0000-0000-000000000000}"/>
            </ac:spMkLst>
          </pc:spChg>
          <pc:spChg chg="mod">
            <ac:chgData name="Ragnhild Halvorsrud" userId="917ea340-fd63-490f-a7db-68428d24cf32" providerId="ADAL" clId="{3F26B701-AADC-4668-AAA4-FB7BA2B947B1}" dt="2020-06-19T17:20:45.607" v="15962" actId="790"/>
            <ac:spMkLst>
              <pc:docMk/>
              <pc:sldMasterMk cId="3623041008" sldId="2147483659"/>
              <pc:sldLayoutMk cId="933194907" sldId="2147483674"/>
              <ac:spMk id="5" creationId="{00000000-0000-0000-0000-000000000000}"/>
            </ac:spMkLst>
          </pc:spChg>
          <pc:spChg chg="mod">
            <ac:chgData name="Ragnhild Halvorsrud" userId="917ea340-fd63-490f-a7db-68428d24cf32" providerId="ADAL" clId="{3F26B701-AADC-4668-AAA4-FB7BA2B947B1}" dt="2020-06-19T17:20:45.609" v="15963" actId="790"/>
            <ac:spMkLst>
              <pc:docMk/>
              <pc:sldMasterMk cId="3623041008" sldId="2147483659"/>
              <pc:sldLayoutMk cId="933194907" sldId="2147483674"/>
              <ac:spMk id="7" creationId="{00000000-0000-0000-0000-000000000000}"/>
            </ac:spMkLst>
          </pc:spChg>
          <pc:spChg chg="mod">
            <ac:chgData name="Ragnhild Halvorsrud" userId="917ea340-fd63-490f-a7db-68428d24cf32" providerId="ADAL" clId="{3F26B701-AADC-4668-AAA4-FB7BA2B947B1}" dt="2020-06-19T17:20:45.603" v="15960" actId="790"/>
            <ac:spMkLst>
              <pc:docMk/>
              <pc:sldMasterMk cId="3623041008" sldId="2147483659"/>
              <pc:sldLayoutMk cId="933194907" sldId="2147483674"/>
              <ac:spMk id="8" creationId="{00000000-0000-0000-0000-000000000000}"/>
            </ac:spMkLst>
          </pc:spChg>
          <pc:spChg chg="mod">
            <ac:chgData name="Ragnhild Halvorsrud" userId="917ea340-fd63-490f-a7db-68428d24cf32" providerId="ADAL" clId="{3F26B701-AADC-4668-AAA4-FB7BA2B947B1}" dt="2020-06-19T17:20:45.611" v="15964" actId="790"/>
            <ac:spMkLst>
              <pc:docMk/>
              <pc:sldMasterMk cId="3623041008" sldId="2147483659"/>
              <pc:sldLayoutMk cId="933194907" sldId="2147483674"/>
              <ac:spMk id="10" creationId="{00000000-0000-0000-0000-000000000000}"/>
            </ac:spMkLst>
          </pc:spChg>
        </pc:sldLayoutChg>
        <pc:sldLayoutChg chg="modSp mod">
          <pc:chgData name="Ragnhild Halvorsrud" userId="917ea340-fd63-490f-a7db-68428d24cf32" providerId="ADAL" clId="{3F26B701-AADC-4668-AAA4-FB7BA2B947B1}" dt="2020-06-19T17:20:45.705" v="15991" actId="790"/>
          <pc:sldLayoutMkLst>
            <pc:docMk/>
            <pc:sldMasterMk cId="3623041008" sldId="2147483659"/>
            <pc:sldLayoutMk cId="3891770229" sldId="2147483675"/>
          </pc:sldLayoutMkLst>
          <pc:spChg chg="mod">
            <ac:chgData name="Ragnhild Halvorsrud" userId="917ea340-fd63-490f-a7db-68428d24cf32" providerId="ADAL" clId="{3F26B701-AADC-4668-AAA4-FB7BA2B947B1}" dt="2020-06-19T17:20:45.705" v="15991" actId="790"/>
            <ac:spMkLst>
              <pc:docMk/>
              <pc:sldMasterMk cId="3623041008" sldId="2147483659"/>
              <pc:sldLayoutMk cId="3891770229" sldId="2147483675"/>
              <ac:spMk id="10" creationId="{00000000-0000-0000-0000-000000000000}"/>
            </ac:spMkLst>
          </pc:spChg>
        </pc:sldLayoutChg>
        <pc:sldLayoutChg chg="modSp mod">
          <pc:chgData name="Ragnhild Halvorsrud" userId="917ea340-fd63-490f-a7db-68428d24cf32" providerId="ADAL" clId="{3F26B701-AADC-4668-AAA4-FB7BA2B947B1}" dt="2020-06-19T17:20:45.716" v="15995" actId="790"/>
          <pc:sldLayoutMkLst>
            <pc:docMk/>
            <pc:sldMasterMk cId="3623041008" sldId="2147483659"/>
            <pc:sldLayoutMk cId="2342946523" sldId="2147483677"/>
          </pc:sldLayoutMkLst>
          <pc:spChg chg="mod">
            <ac:chgData name="Ragnhild Halvorsrud" userId="917ea340-fd63-490f-a7db-68428d24cf32" providerId="ADAL" clId="{3F26B701-AADC-4668-AAA4-FB7BA2B947B1}" dt="2020-06-19T17:20:45.708" v="15992" actId="790"/>
            <ac:spMkLst>
              <pc:docMk/>
              <pc:sldMasterMk cId="3623041008" sldId="2147483659"/>
              <pc:sldLayoutMk cId="2342946523" sldId="2147483677"/>
              <ac:spMk id="2" creationId="{00000000-0000-0000-0000-000000000000}"/>
            </ac:spMkLst>
          </pc:spChg>
          <pc:spChg chg="mod">
            <ac:chgData name="Ragnhild Halvorsrud" userId="917ea340-fd63-490f-a7db-68428d24cf32" providerId="ADAL" clId="{3F26B701-AADC-4668-AAA4-FB7BA2B947B1}" dt="2020-06-19T17:20:45.711" v="15993" actId="790"/>
            <ac:spMkLst>
              <pc:docMk/>
              <pc:sldMasterMk cId="3623041008" sldId="2147483659"/>
              <pc:sldLayoutMk cId="2342946523" sldId="2147483677"/>
              <ac:spMk id="3" creationId="{00000000-0000-0000-0000-000000000000}"/>
            </ac:spMkLst>
          </pc:spChg>
          <pc:spChg chg="mod">
            <ac:chgData name="Ragnhild Halvorsrud" userId="917ea340-fd63-490f-a7db-68428d24cf32" providerId="ADAL" clId="{3F26B701-AADC-4668-AAA4-FB7BA2B947B1}" dt="2020-06-19T17:20:45.713" v="15994" actId="790"/>
            <ac:spMkLst>
              <pc:docMk/>
              <pc:sldMasterMk cId="3623041008" sldId="2147483659"/>
              <pc:sldLayoutMk cId="2342946523" sldId="2147483677"/>
              <ac:spMk id="4" creationId="{00000000-0000-0000-0000-000000000000}"/>
            </ac:spMkLst>
          </pc:spChg>
          <pc:spChg chg="mod">
            <ac:chgData name="Ragnhild Halvorsrud" userId="917ea340-fd63-490f-a7db-68428d24cf32" providerId="ADAL" clId="{3F26B701-AADC-4668-AAA4-FB7BA2B947B1}" dt="2020-06-19T17:20:45.716" v="15995" actId="790"/>
            <ac:spMkLst>
              <pc:docMk/>
              <pc:sldMasterMk cId="3623041008" sldId="2147483659"/>
              <pc:sldLayoutMk cId="2342946523" sldId="2147483677"/>
              <ac:spMk id="5" creationId="{00000000-0000-0000-0000-000000000000}"/>
            </ac:spMkLst>
          </pc:spChg>
        </pc:sldLayoutChg>
        <pc:sldLayoutChg chg="modSp mod">
          <pc:chgData name="Ragnhild Halvorsrud" userId="917ea340-fd63-490f-a7db-68428d24cf32" providerId="ADAL" clId="{3F26B701-AADC-4668-AAA4-FB7BA2B947B1}" dt="2020-06-19T17:20:45.564" v="15948" actId="790"/>
          <pc:sldLayoutMkLst>
            <pc:docMk/>
            <pc:sldMasterMk cId="3623041008" sldId="2147483659"/>
            <pc:sldLayoutMk cId="3295002171" sldId="2147483678"/>
          </pc:sldLayoutMkLst>
          <pc:spChg chg="mod">
            <ac:chgData name="Ragnhild Halvorsrud" userId="917ea340-fd63-490f-a7db-68428d24cf32" providerId="ADAL" clId="{3F26B701-AADC-4668-AAA4-FB7BA2B947B1}" dt="2020-06-19T17:20:45.560" v="15947" actId="790"/>
            <ac:spMkLst>
              <pc:docMk/>
              <pc:sldMasterMk cId="3623041008" sldId="2147483659"/>
              <pc:sldLayoutMk cId="3295002171" sldId="2147483678"/>
              <ac:spMk id="9" creationId="{00000000-0000-0000-0000-000000000000}"/>
            </ac:spMkLst>
          </pc:spChg>
          <pc:spChg chg="mod">
            <ac:chgData name="Ragnhild Halvorsrud" userId="917ea340-fd63-490f-a7db-68428d24cf32" providerId="ADAL" clId="{3F26B701-AADC-4668-AAA4-FB7BA2B947B1}" dt="2020-06-19T17:20:45.564" v="15948" actId="790"/>
            <ac:spMkLst>
              <pc:docMk/>
              <pc:sldMasterMk cId="3623041008" sldId="2147483659"/>
              <pc:sldLayoutMk cId="3295002171" sldId="2147483678"/>
              <ac:spMk id="11" creationId="{00000000-0000-0000-0000-000000000000}"/>
            </ac:spMkLst>
          </pc:spChg>
        </pc:sldLayoutChg>
        <pc:sldLayoutChg chg="modSp mod">
          <pc:chgData name="Ragnhild Halvorsrud" userId="917ea340-fd63-490f-a7db-68428d24cf32" providerId="ADAL" clId="{3F26B701-AADC-4668-AAA4-FB7BA2B947B1}" dt="2020-06-19T17:20:45.669" v="15981" actId="790"/>
          <pc:sldLayoutMkLst>
            <pc:docMk/>
            <pc:sldMasterMk cId="3623041008" sldId="2147483659"/>
            <pc:sldLayoutMk cId="2859027505" sldId="2147483680"/>
          </pc:sldLayoutMkLst>
          <pc:spChg chg="mod">
            <ac:chgData name="Ragnhild Halvorsrud" userId="917ea340-fd63-490f-a7db-68428d24cf32" providerId="ADAL" clId="{3F26B701-AADC-4668-AAA4-FB7BA2B947B1}" dt="2020-06-19T17:20:45.669" v="15981" actId="790"/>
            <ac:spMkLst>
              <pc:docMk/>
              <pc:sldMasterMk cId="3623041008" sldId="2147483659"/>
              <pc:sldLayoutMk cId="2859027505" sldId="2147483680"/>
              <ac:spMk id="2" creationId="{00000000-0000-0000-0000-000000000000}"/>
            </ac:spMkLst>
          </pc:spChg>
          <pc:spChg chg="mod">
            <ac:chgData name="Ragnhild Halvorsrud" userId="917ea340-fd63-490f-a7db-68428d24cf32" providerId="ADAL" clId="{3F26B701-AADC-4668-AAA4-FB7BA2B947B1}" dt="2020-06-19T17:20:45.649" v="15976" actId="790"/>
            <ac:spMkLst>
              <pc:docMk/>
              <pc:sldMasterMk cId="3623041008" sldId="2147483659"/>
              <pc:sldLayoutMk cId="2859027505" sldId="2147483680"/>
              <ac:spMk id="3" creationId="{00000000-0000-0000-0000-000000000000}"/>
            </ac:spMkLst>
          </pc:spChg>
          <pc:spChg chg="mod">
            <ac:chgData name="Ragnhild Halvorsrud" userId="917ea340-fd63-490f-a7db-68428d24cf32" providerId="ADAL" clId="{3F26B701-AADC-4668-AAA4-FB7BA2B947B1}" dt="2020-06-19T17:20:45.656" v="15977" actId="790"/>
            <ac:spMkLst>
              <pc:docMk/>
              <pc:sldMasterMk cId="3623041008" sldId="2147483659"/>
              <pc:sldLayoutMk cId="2859027505" sldId="2147483680"/>
              <ac:spMk id="4" creationId="{00000000-0000-0000-0000-000000000000}"/>
            </ac:spMkLst>
          </pc:spChg>
          <pc:spChg chg="mod">
            <ac:chgData name="Ragnhild Halvorsrud" userId="917ea340-fd63-490f-a7db-68428d24cf32" providerId="ADAL" clId="{3F26B701-AADC-4668-AAA4-FB7BA2B947B1}" dt="2020-06-19T17:20:45.659" v="15978" actId="790"/>
            <ac:spMkLst>
              <pc:docMk/>
              <pc:sldMasterMk cId="3623041008" sldId="2147483659"/>
              <pc:sldLayoutMk cId="2859027505" sldId="2147483680"/>
              <ac:spMk id="5" creationId="{00000000-0000-0000-0000-000000000000}"/>
            </ac:spMkLst>
          </pc:spChg>
          <pc:spChg chg="mod">
            <ac:chgData name="Ragnhild Halvorsrud" userId="917ea340-fd63-490f-a7db-68428d24cf32" providerId="ADAL" clId="{3F26B701-AADC-4668-AAA4-FB7BA2B947B1}" dt="2020-06-19T17:20:45.663" v="15979" actId="790"/>
            <ac:spMkLst>
              <pc:docMk/>
              <pc:sldMasterMk cId="3623041008" sldId="2147483659"/>
              <pc:sldLayoutMk cId="2859027505" sldId="2147483680"/>
              <ac:spMk id="6" creationId="{00000000-0000-0000-0000-000000000000}"/>
            </ac:spMkLst>
          </pc:spChg>
          <pc:spChg chg="mod">
            <ac:chgData name="Ragnhild Halvorsrud" userId="917ea340-fd63-490f-a7db-68428d24cf32" providerId="ADAL" clId="{3F26B701-AADC-4668-AAA4-FB7BA2B947B1}" dt="2020-06-19T17:20:45.666" v="15980" actId="790"/>
            <ac:spMkLst>
              <pc:docMk/>
              <pc:sldMasterMk cId="3623041008" sldId="2147483659"/>
              <pc:sldLayoutMk cId="2859027505" sldId="2147483680"/>
              <ac:spMk id="7" creationId="{00000000-0000-0000-0000-000000000000}"/>
            </ac:spMkLst>
          </pc:spChg>
        </pc:sldLayoutChg>
      </pc:sldMasterChg>
      <pc:sldMasterChg chg="del delSldLayout">
        <pc:chgData name="Ragnhild Halvorsrud" userId="917ea340-fd63-490f-a7db-68428d24cf32" providerId="ADAL" clId="{3F26B701-AADC-4668-AAA4-FB7BA2B947B1}" dt="2020-06-17T18:47:03.073" v="228" actId="47"/>
        <pc:sldMasterMkLst>
          <pc:docMk/>
          <pc:sldMasterMk cId="1606475574" sldId="2147483681"/>
        </pc:sldMasterMkLst>
        <pc:sldLayoutChg chg="del">
          <pc:chgData name="Ragnhild Halvorsrud" userId="917ea340-fd63-490f-a7db-68428d24cf32" providerId="ADAL" clId="{3F26B701-AADC-4668-AAA4-FB7BA2B947B1}" dt="2020-06-17T18:47:03.073" v="228" actId="47"/>
          <pc:sldLayoutMkLst>
            <pc:docMk/>
            <pc:sldMasterMk cId="1606475574" sldId="2147483681"/>
            <pc:sldLayoutMk cId="2551201854" sldId="2147483682"/>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138383237" sldId="2147483683"/>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327823218" sldId="2147483684"/>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2590068748" sldId="2147483685"/>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332346676" sldId="2147483686"/>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4002795803" sldId="2147483687"/>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370925864" sldId="2147483688"/>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91115703" sldId="2147483689"/>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242975387" sldId="2147483690"/>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1724984149" sldId="2147483691"/>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841181691" sldId="2147483692"/>
          </pc:sldLayoutMkLst>
        </pc:sldLayoutChg>
      </pc:sldMasterChg>
      <pc:sldMasterChg chg="replId modSldLayout">
        <pc:chgData name="Ragnhild Halvorsrud" userId="917ea340-fd63-490f-a7db-68428d24cf32" providerId="ADAL" clId="{3F26B701-AADC-4668-AAA4-FB7BA2B947B1}" dt="2020-06-19T17:20:45.556" v="15946" actId="790"/>
        <pc:sldMasterMkLst>
          <pc:docMk/>
          <pc:sldMasterMk cId="1643857197" sldId="2147483693"/>
        </pc:sldMasterMkLst>
        <pc:sldLayoutChg chg="modSp mod">
          <pc:chgData name="Ragnhild Halvorsrud" userId="917ea340-fd63-490f-a7db-68428d24cf32" providerId="ADAL" clId="{3F26B701-AADC-4668-AAA4-FB7BA2B947B1}" dt="2020-06-19T17:20:45.369" v="15888" actId="790"/>
          <pc:sldLayoutMkLst>
            <pc:docMk/>
            <pc:sldMasterMk cId="1643857197" sldId="2147483693"/>
            <pc:sldLayoutMk cId="2142406485" sldId="2147483649"/>
          </pc:sldLayoutMkLst>
          <pc:spChg chg="mod">
            <ac:chgData name="Ragnhild Halvorsrud" userId="917ea340-fd63-490f-a7db-68428d24cf32" providerId="ADAL" clId="{3F26B701-AADC-4668-AAA4-FB7BA2B947B1}" dt="2020-06-19T17:20:45.360" v="15885" actId="790"/>
            <ac:spMkLst>
              <pc:docMk/>
              <pc:sldMasterMk cId="1643857197" sldId="2147483693"/>
              <pc:sldLayoutMk cId="2142406485" sldId="2147483649"/>
              <ac:spMk id="2" creationId="{00000000-0000-0000-0000-000000000000}"/>
            </ac:spMkLst>
          </pc:spChg>
          <pc:spChg chg="mod">
            <ac:chgData name="Ragnhild Halvorsrud" userId="917ea340-fd63-490f-a7db-68428d24cf32" providerId="ADAL" clId="{3F26B701-AADC-4668-AAA4-FB7BA2B947B1}" dt="2020-06-19T17:20:45.362" v="15886" actId="790"/>
            <ac:spMkLst>
              <pc:docMk/>
              <pc:sldMasterMk cId="1643857197" sldId="2147483693"/>
              <pc:sldLayoutMk cId="2142406485" sldId="2147483649"/>
              <ac:spMk id="3" creationId="{00000000-0000-0000-0000-000000000000}"/>
            </ac:spMkLst>
          </pc:spChg>
          <pc:spChg chg="mod">
            <ac:chgData name="Ragnhild Halvorsrud" userId="917ea340-fd63-490f-a7db-68428d24cf32" providerId="ADAL" clId="{3F26B701-AADC-4668-AAA4-FB7BA2B947B1}" dt="2020-06-19T17:20:45.369" v="15888" actId="790"/>
            <ac:spMkLst>
              <pc:docMk/>
              <pc:sldMasterMk cId="1643857197" sldId="2147483693"/>
              <pc:sldLayoutMk cId="2142406485" sldId="2147483649"/>
              <ac:spMk id="7" creationId="{00000000-0000-0000-0000-000000000000}"/>
            </ac:spMkLst>
          </pc:spChg>
          <pc:spChg chg="mod">
            <ac:chgData name="Ragnhild Halvorsrud" userId="917ea340-fd63-490f-a7db-68428d24cf32" providerId="ADAL" clId="{3F26B701-AADC-4668-AAA4-FB7BA2B947B1}" dt="2020-06-19T17:20:45.356" v="15884" actId="790"/>
            <ac:spMkLst>
              <pc:docMk/>
              <pc:sldMasterMk cId="1643857197" sldId="2147483693"/>
              <pc:sldLayoutMk cId="2142406485" sldId="2147483649"/>
              <ac:spMk id="10" creationId="{00000000-0000-0000-0000-000000000000}"/>
            </ac:spMkLst>
          </pc:spChg>
          <pc:spChg chg="mod">
            <ac:chgData name="Ragnhild Halvorsrud" userId="917ea340-fd63-490f-a7db-68428d24cf32" providerId="ADAL" clId="{3F26B701-AADC-4668-AAA4-FB7BA2B947B1}" dt="2020-06-19T17:20:45.365" v="15887" actId="790"/>
            <ac:spMkLst>
              <pc:docMk/>
              <pc:sldMasterMk cId="1643857197" sldId="2147483693"/>
              <pc:sldLayoutMk cId="2142406485" sldId="2147483649"/>
              <ac:spMk id="16" creationId="{00000000-0000-0000-0000-000000000000}"/>
            </ac:spMkLst>
          </pc:spChg>
        </pc:sldLayoutChg>
        <pc:sldLayoutChg chg="modSp mod">
          <pc:chgData name="Ragnhild Halvorsrud" userId="917ea340-fd63-490f-a7db-68428d24cf32" providerId="ADAL" clId="{3F26B701-AADC-4668-AAA4-FB7BA2B947B1}" dt="2020-06-19T17:20:45.415" v="15900" actId="790"/>
          <pc:sldLayoutMkLst>
            <pc:docMk/>
            <pc:sldMasterMk cId="1643857197" sldId="2147483693"/>
            <pc:sldLayoutMk cId="258411677" sldId="2147483651"/>
          </pc:sldLayoutMkLst>
          <pc:spChg chg="mod">
            <ac:chgData name="Ragnhild Halvorsrud" userId="917ea340-fd63-490f-a7db-68428d24cf32" providerId="ADAL" clId="{3F26B701-AADC-4668-AAA4-FB7BA2B947B1}" dt="2020-06-19T17:20:45.410" v="15898" actId="790"/>
            <ac:spMkLst>
              <pc:docMk/>
              <pc:sldMasterMk cId="1643857197" sldId="2147483693"/>
              <pc:sldLayoutMk cId="258411677" sldId="2147483651"/>
              <ac:spMk id="2" creationId="{00000000-0000-0000-0000-000000000000}"/>
            </ac:spMkLst>
          </pc:spChg>
          <pc:spChg chg="mod">
            <ac:chgData name="Ragnhild Halvorsrud" userId="917ea340-fd63-490f-a7db-68428d24cf32" providerId="ADAL" clId="{3F26B701-AADC-4668-AAA4-FB7BA2B947B1}" dt="2020-06-19T17:20:45.413" v="15899" actId="790"/>
            <ac:spMkLst>
              <pc:docMk/>
              <pc:sldMasterMk cId="1643857197" sldId="2147483693"/>
              <pc:sldLayoutMk cId="258411677" sldId="2147483651"/>
              <ac:spMk id="3" creationId="{00000000-0000-0000-0000-000000000000}"/>
            </ac:spMkLst>
          </pc:spChg>
          <pc:spChg chg="mod">
            <ac:chgData name="Ragnhild Halvorsrud" userId="917ea340-fd63-490f-a7db-68428d24cf32" providerId="ADAL" clId="{3F26B701-AADC-4668-AAA4-FB7BA2B947B1}" dt="2020-06-19T17:20:45.415" v="15900" actId="790"/>
            <ac:spMkLst>
              <pc:docMk/>
              <pc:sldMasterMk cId="1643857197" sldId="2147483693"/>
              <pc:sldLayoutMk cId="258411677" sldId="2147483651"/>
              <ac:spMk id="4" creationId="{00000000-0000-0000-0000-000000000000}"/>
            </ac:spMkLst>
          </pc:spChg>
        </pc:sldLayoutChg>
        <pc:sldLayoutChg chg="modSp mod">
          <pc:chgData name="Ragnhild Halvorsrud" userId="917ea340-fd63-490f-a7db-68428d24cf32" providerId="ADAL" clId="{3F26B701-AADC-4668-AAA4-FB7BA2B947B1}" dt="2020-06-19T17:20:45.489" v="15925" actId="790"/>
          <pc:sldLayoutMkLst>
            <pc:docMk/>
            <pc:sldMasterMk cId="1643857197" sldId="2147483693"/>
            <pc:sldLayoutMk cId="3213274499" sldId="2147483652"/>
          </pc:sldLayoutMkLst>
          <pc:spChg chg="mod">
            <ac:chgData name="Ragnhild Halvorsrud" userId="917ea340-fd63-490f-a7db-68428d24cf32" providerId="ADAL" clId="{3F26B701-AADC-4668-AAA4-FB7BA2B947B1}" dt="2020-06-19T17:20:45.473" v="15920" actId="790"/>
            <ac:spMkLst>
              <pc:docMk/>
              <pc:sldMasterMk cId="1643857197" sldId="2147483693"/>
              <pc:sldLayoutMk cId="3213274499" sldId="2147483652"/>
              <ac:spMk id="3" creationId="{00000000-0000-0000-0000-000000000000}"/>
            </ac:spMkLst>
          </pc:spChg>
          <pc:spChg chg="mod">
            <ac:chgData name="Ragnhild Halvorsrud" userId="917ea340-fd63-490f-a7db-68428d24cf32" providerId="ADAL" clId="{3F26B701-AADC-4668-AAA4-FB7BA2B947B1}" dt="2020-06-19T17:20:45.478" v="15921" actId="790"/>
            <ac:spMkLst>
              <pc:docMk/>
              <pc:sldMasterMk cId="1643857197" sldId="2147483693"/>
              <pc:sldLayoutMk cId="3213274499" sldId="2147483652"/>
              <ac:spMk id="4" creationId="{00000000-0000-0000-0000-000000000000}"/>
            </ac:spMkLst>
          </pc:spChg>
          <pc:spChg chg="mod">
            <ac:chgData name="Ragnhild Halvorsrud" userId="917ea340-fd63-490f-a7db-68428d24cf32" providerId="ADAL" clId="{3F26B701-AADC-4668-AAA4-FB7BA2B947B1}" dt="2020-06-19T17:20:45.480" v="15922" actId="790"/>
            <ac:spMkLst>
              <pc:docMk/>
              <pc:sldMasterMk cId="1643857197" sldId="2147483693"/>
              <pc:sldLayoutMk cId="3213274499" sldId="2147483652"/>
              <ac:spMk id="5" creationId="{00000000-0000-0000-0000-000000000000}"/>
            </ac:spMkLst>
          </pc:spChg>
          <pc:spChg chg="mod">
            <ac:chgData name="Ragnhild Halvorsrud" userId="917ea340-fd63-490f-a7db-68428d24cf32" providerId="ADAL" clId="{3F26B701-AADC-4668-AAA4-FB7BA2B947B1}" dt="2020-06-19T17:20:45.483" v="15923" actId="790"/>
            <ac:spMkLst>
              <pc:docMk/>
              <pc:sldMasterMk cId="1643857197" sldId="2147483693"/>
              <pc:sldLayoutMk cId="3213274499" sldId="2147483652"/>
              <ac:spMk id="6" creationId="{00000000-0000-0000-0000-000000000000}"/>
            </ac:spMkLst>
          </pc:spChg>
          <pc:spChg chg="mod">
            <ac:chgData name="Ragnhild Halvorsrud" userId="917ea340-fd63-490f-a7db-68428d24cf32" providerId="ADAL" clId="{3F26B701-AADC-4668-AAA4-FB7BA2B947B1}" dt="2020-06-19T17:20:45.486" v="15924" actId="790"/>
            <ac:spMkLst>
              <pc:docMk/>
              <pc:sldMasterMk cId="1643857197" sldId="2147483693"/>
              <pc:sldLayoutMk cId="3213274499" sldId="2147483652"/>
              <ac:spMk id="7" creationId="{00000000-0000-0000-0000-000000000000}"/>
            </ac:spMkLst>
          </pc:spChg>
          <pc:spChg chg="mod">
            <ac:chgData name="Ragnhild Halvorsrud" userId="917ea340-fd63-490f-a7db-68428d24cf32" providerId="ADAL" clId="{3F26B701-AADC-4668-AAA4-FB7BA2B947B1}" dt="2020-06-19T17:20:45.489" v="15925" actId="790"/>
            <ac:spMkLst>
              <pc:docMk/>
              <pc:sldMasterMk cId="1643857197" sldId="2147483693"/>
              <pc:sldLayoutMk cId="3213274499" sldId="2147483652"/>
              <ac:spMk id="8" creationId="{00000000-0000-0000-0000-000000000000}"/>
            </ac:spMkLst>
          </pc:spChg>
        </pc:sldLayoutChg>
        <pc:sldLayoutChg chg="modSp mod">
          <pc:chgData name="Ragnhild Halvorsrud" userId="917ea340-fd63-490f-a7db-68428d24cf32" providerId="ADAL" clId="{3F26B701-AADC-4668-AAA4-FB7BA2B947B1}" dt="2020-06-19T17:20:45.533" v="15939" actId="790"/>
          <pc:sldLayoutMkLst>
            <pc:docMk/>
            <pc:sldMasterMk cId="1643857197" sldId="2147483693"/>
            <pc:sldLayoutMk cId="3084663293" sldId="2147483653"/>
          </pc:sldLayoutMkLst>
          <pc:spChg chg="mod">
            <ac:chgData name="Ragnhild Halvorsrud" userId="917ea340-fd63-490f-a7db-68428d24cf32" providerId="ADAL" clId="{3F26B701-AADC-4668-AAA4-FB7BA2B947B1}" dt="2020-06-19T17:20:45.511" v="15932" actId="790"/>
            <ac:spMkLst>
              <pc:docMk/>
              <pc:sldMasterMk cId="1643857197" sldId="2147483693"/>
              <pc:sldLayoutMk cId="3084663293" sldId="2147483653"/>
              <ac:spMk id="3" creationId="{00000000-0000-0000-0000-000000000000}"/>
            </ac:spMkLst>
          </pc:spChg>
          <pc:spChg chg="mod">
            <ac:chgData name="Ragnhild Halvorsrud" userId="917ea340-fd63-490f-a7db-68428d24cf32" providerId="ADAL" clId="{3F26B701-AADC-4668-AAA4-FB7BA2B947B1}" dt="2020-06-19T17:20:45.515" v="15933" actId="790"/>
            <ac:spMkLst>
              <pc:docMk/>
              <pc:sldMasterMk cId="1643857197" sldId="2147483693"/>
              <pc:sldLayoutMk cId="3084663293" sldId="2147483653"/>
              <ac:spMk id="4" creationId="{00000000-0000-0000-0000-000000000000}"/>
            </ac:spMkLst>
          </pc:spChg>
          <pc:spChg chg="mod">
            <ac:chgData name="Ragnhild Halvorsrud" userId="917ea340-fd63-490f-a7db-68428d24cf32" providerId="ADAL" clId="{3F26B701-AADC-4668-AAA4-FB7BA2B947B1}" dt="2020-06-19T17:20:45.518" v="15934" actId="790"/>
            <ac:spMkLst>
              <pc:docMk/>
              <pc:sldMasterMk cId="1643857197" sldId="2147483693"/>
              <pc:sldLayoutMk cId="3084663293" sldId="2147483653"/>
              <ac:spMk id="5" creationId="{00000000-0000-0000-0000-000000000000}"/>
            </ac:spMkLst>
          </pc:spChg>
          <pc:spChg chg="mod">
            <ac:chgData name="Ragnhild Halvorsrud" userId="917ea340-fd63-490f-a7db-68428d24cf32" providerId="ADAL" clId="{3F26B701-AADC-4668-AAA4-FB7BA2B947B1}" dt="2020-06-19T17:20:45.521" v="15935" actId="790"/>
            <ac:spMkLst>
              <pc:docMk/>
              <pc:sldMasterMk cId="1643857197" sldId="2147483693"/>
              <pc:sldLayoutMk cId="3084663293" sldId="2147483653"/>
              <ac:spMk id="6" creationId="{00000000-0000-0000-0000-000000000000}"/>
            </ac:spMkLst>
          </pc:spChg>
          <pc:spChg chg="mod">
            <ac:chgData name="Ragnhild Halvorsrud" userId="917ea340-fd63-490f-a7db-68428d24cf32" providerId="ADAL" clId="{3F26B701-AADC-4668-AAA4-FB7BA2B947B1}" dt="2020-06-19T17:20:45.524" v="15936" actId="790"/>
            <ac:spMkLst>
              <pc:docMk/>
              <pc:sldMasterMk cId="1643857197" sldId="2147483693"/>
              <pc:sldLayoutMk cId="3084663293" sldId="2147483653"/>
              <ac:spMk id="7" creationId="{00000000-0000-0000-0000-000000000000}"/>
            </ac:spMkLst>
          </pc:spChg>
          <pc:spChg chg="mod">
            <ac:chgData name="Ragnhild Halvorsrud" userId="917ea340-fd63-490f-a7db-68428d24cf32" providerId="ADAL" clId="{3F26B701-AADC-4668-AAA4-FB7BA2B947B1}" dt="2020-06-19T17:20:45.526" v="15937" actId="790"/>
            <ac:spMkLst>
              <pc:docMk/>
              <pc:sldMasterMk cId="1643857197" sldId="2147483693"/>
              <pc:sldLayoutMk cId="3084663293" sldId="2147483653"/>
              <ac:spMk id="8" creationId="{00000000-0000-0000-0000-000000000000}"/>
            </ac:spMkLst>
          </pc:spChg>
          <pc:spChg chg="mod">
            <ac:chgData name="Ragnhild Halvorsrud" userId="917ea340-fd63-490f-a7db-68428d24cf32" providerId="ADAL" clId="{3F26B701-AADC-4668-AAA4-FB7BA2B947B1}" dt="2020-06-19T17:20:45.529" v="15938" actId="790"/>
            <ac:spMkLst>
              <pc:docMk/>
              <pc:sldMasterMk cId="1643857197" sldId="2147483693"/>
              <pc:sldLayoutMk cId="3084663293" sldId="2147483653"/>
              <ac:spMk id="9" creationId="{00000000-0000-0000-0000-000000000000}"/>
            </ac:spMkLst>
          </pc:spChg>
          <pc:spChg chg="mod">
            <ac:chgData name="Ragnhild Halvorsrud" userId="917ea340-fd63-490f-a7db-68428d24cf32" providerId="ADAL" clId="{3F26B701-AADC-4668-AAA4-FB7BA2B947B1}" dt="2020-06-19T17:20:45.533" v="15939" actId="790"/>
            <ac:spMkLst>
              <pc:docMk/>
              <pc:sldMasterMk cId="1643857197" sldId="2147483693"/>
              <pc:sldLayoutMk cId="3084663293" sldId="2147483653"/>
              <ac:spMk id="10" creationId="{00000000-0000-0000-0000-000000000000}"/>
            </ac:spMkLst>
          </pc:spChg>
        </pc:sldLayoutChg>
        <pc:sldLayoutChg chg="modSp mod">
          <pc:chgData name="Ragnhild Halvorsrud" userId="917ea340-fd63-490f-a7db-68428d24cf32" providerId="ADAL" clId="{3F26B701-AADC-4668-AAA4-FB7BA2B947B1}" dt="2020-06-19T17:20:45.547" v="15943" actId="790"/>
          <pc:sldLayoutMkLst>
            <pc:docMk/>
            <pc:sldMasterMk cId="1643857197" sldId="2147483693"/>
            <pc:sldLayoutMk cId="3098047795" sldId="2147483654"/>
          </pc:sldLayoutMkLst>
          <pc:spChg chg="mod">
            <ac:chgData name="Ragnhild Halvorsrud" userId="917ea340-fd63-490f-a7db-68428d24cf32" providerId="ADAL" clId="{3F26B701-AADC-4668-AAA4-FB7BA2B947B1}" dt="2020-06-19T17:20:45.537" v="15940" actId="790"/>
            <ac:spMkLst>
              <pc:docMk/>
              <pc:sldMasterMk cId="1643857197" sldId="2147483693"/>
              <pc:sldLayoutMk cId="3098047795" sldId="2147483654"/>
              <ac:spMk id="2" creationId="{00000000-0000-0000-0000-000000000000}"/>
            </ac:spMkLst>
          </pc:spChg>
          <pc:spChg chg="mod">
            <ac:chgData name="Ragnhild Halvorsrud" userId="917ea340-fd63-490f-a7db-68428d24cf32" providerId="ADAL" clId="{3F26B701-AADC-4668-AAA4-FB7BA2B947B1}" dt="2020-06-19T17:20:45.540" v="15941" actId="790"/>
            <ac:spMkLst>
              <pc:docMk/>
              <pc:sldMasterMk cId="1643857197" sldId="2147483693"/>
              <pc:sldLayoutMk cId="3098047795" sldId="2147483654"/>
              <ac:spMk id="3" creationId="{00000000-0000-0000-0000-000000000000}"/>
            </ac:spMkLst>
          </pc:spChg>
          <pc:spChg chg="mod">
            <ac:chgData name="Ragnhild Halvorsrud" userId="917ea340-fd63-490f-a7db-68428d24cf32" providerId="ADAL" clId="{3F26B701-AADC-4668-AAA4-FB7BA2B947B1}" dt="2020-06-19T17:20:45.543" v="15942" actId="790"/>
            <ac:spMkLst>
              <pc:docMk/>
              <pc:sldMasterMk cId="1643857197" sldId="2147483693"/>
              <pc:sldLayoutMk cId="3098047795" sldId="2147483654"/>
              <ac:spMk id="4" creationId="{00000000-0000-0000-0000-000000000000}"/>
            </ac:spMkLst>
          </pc:spChg>
          <pc:spChg chg="mod">
            <ac:chgData name="Ragnhild Halvorsrud" userId="917ea340-fd63-490f-a7db-68428d24cf32" providerId="ADAL" clId="{3F26B701-AADC-4668-AAA4-FB7BA2B947B1}" dt="2020-06-19T17:20:45.547" v="15943" actId="790"/>
            <ac:spMkLst>
              <pc:docMk/>
              <pc:sldMasterMk cId="1643857197" sldId="2147483693"/>
              <pc:sldLayoutMk cId="3098047795" sldId="2147483654"/>
              <ac:spMk id="5" creationId="{00000000-0000-0000-0000-000000000000}"/>
            </ac:spMkLst>
          </pc:spChg>
        </pc:sldLayoutChg>
        <pc:sldLayoutChg chg="modSp mod">
          <pc:chgData name="Ragnhild Halvorsrud" userId="917ea340-fd63-490f-a7db-68428d24cf32" providerId="ADAL" clId="{3F26B701-AADC-4668-AAA4-FB7BA2B947B1}" dt="2020-06-19T17:20:45.556" v="15946" actId="790"/>
          <pc:sldLayoutMkLst>
            <pc:docMk/>
            <pc:sldMasterMk cId="1643857197" sldId="2147483693"/>
            <pc:sldLayoutMk cId="1943840033" sldId="2147483655"/>
          </pc:sldLayoutMkLst>
          <pc:spChg chg="mod">
            <ac:chgData name="Ragnhild Halvorsrud" userId="917ea340-fd63-490f-a7db-68428d24cf32" providerId="ADAL" clId="{3F26B701-AADC-4668-AAA4-FB7BA2B947B1}" dt="2020-06-19T17:20:45.550" v="15944" actId="790"/>
            <ac:spMkLst>
              <pc:docMk/>
              <pc:sldMasterMk cId="1643857197" sldId="2147483693"/>
              <pc:sldLayoutMk cId="1943840033" sldId="2147483655"/>
              <ac:spMk id="2" creationId="{00000000-0000-0000-0000-000000000000}"/>
            </ac:spMkLst>
          </pc:spChg>
          <pc:spChg chg="mod">
            <ac:chgData name="Ragnhild Halvorsrud" userId="917ea340-fd63-490f-a7db-68428d24cf32" providerId="ADAL" clId="{3F26B701-AADC-4668-AAA4-FB7BA2B947B1}" dt="2020-06-19T17:20:45.553" v="15945" actId="790"/>
            <ac:spMkLst>
              <pc:docMk/>
              <pc:sldMasterMk cId="1643857197" sldId="2147483693"/>
              <pc:sldLayoutMk cId="1943840033" sldId="2147483655"/>
              <ac:spMk id="3" creationId="{00000000-0000-0000-0000-000000000000}"/>
            </ac:spMkLst>
          </pc:spChg>
          <pc:spChg chg="mod">
            <ac:chgData name="Ragnhild Halvorsrud" userId="917ea340-fd63-490f-a7db-68428d24cf32" providerId="ADAL" clId="{3F26B701-AADC-4668-AAA4-FB7BA2B947B1}" dt="2020-06-19T17:20:45.556" v="15946" actId="790"/>
            <ac:spMkLst>
              <pc:docMk/>
              <pc:sldMasterMk cId="1643857197" sldId="2147483693"/>
              <pc:sldLayoutMk cId="1943840033" sldId="2147483655"/>
              <ac:spMk id="4" creationId="{00000000-0000-0000-0000-000000000000}"/>
            </ac:spMkLst>
          </pc:spChg>
        </pc:sldLayoutChg>
        <pc:sldLayoutChg chg="modSp mod">
          <pc:chgData name="Ragnhild Halvorsrud" userId="917ea340-fd63-490f-a7db-68428d24cf32" providerId="ADAL" clId="{3F26B701-AADC-4668-AAA4-FB7BA2B947B1}" dt="2020-06-19T17:20:45.433" v="15906" actId="790"/>
          <pc:sldLayoutMkLst>
            <pc:docMk/>
            <pc:sldMasterMk cId="1643857197" sldId="2147483693"/>
            <pc:sldLayoutMk cId="2142956664" sldId="2147483656"/>
          </pc:sldLayoutMkLst>
          <pc:spChg chg="mod">
            <ac:chgData name="Ragnhild Halvorsrud" userId="917ea340-fd63-490f-a7db-68428d24cf32" providerId="ADAL" clId="{3F26B701-AADC-4668-AAA4-FB7BA2B947B1}" dt="2020-06-19T17:20:45.424" v="15903" actId="790"/>
            <ac:spMkLst>
              <pc:docMk/>
              <pc:sldMasterMk cId="1643857197" sldId="2147483693"/>
              <pc:sldLayoutMk cId="2142956664" sldId="2147483656"/>
              <ac:spMk id="2" creationId="{00000000-0000-0000-0000-000000000000}"/>
            </ac:spMkLst>
          </pc:spChg>
          <pc:spChg chg="mod">
            <ac:chgData name="Ragnhild Halvorsrud" userId="917ea340-fd63-490f-a7db-68428d24cf32" providerId="ADAL" clId="{3F26B701-AADC-4668-AAA4-FB7BA2B947B1}" dt="2020-06-19T17:20:45.426" v="15904" actId="790"/>
            <ac:spMkLst>
              <pc:docMk/>
              <pc:sldMasterMk cId="1643857197" sldId="2147483693"/>
              <pc:sldLayoutMk cId="2142956664" sldId="2147483656"/>
              <ac:spMk id="3" creationId="{00000000-0000-0000-0000-000000000000}"/>
            </ac:spMkLst>
          </pc:spChg>
          <pc:spChg chg="mod">
            <ac:chgData name="Ragnhild Halvorsrud" userId="917ea340-fd63-490f-a7db-68428d24cf32" providerId="ADAL" clId="{3F26B701-AADC-4668-AAA4-FB7BA2B947B1}" dt="2020-06-19T17:20:45.419" v="15901" actId="790"/>
            <ac:spMkLst>
              <pc:docMk/>
              <pc:sldMasterMk cId="1643857197" sldId="2147483693"/>
              <pc:sldLayoutMk cId="2142956664" sldId="2147483656"/>
              <ac:spMk id="4" creationId="{00000000-0000-0000-0000-000000000000}"/>
            </ac:spMkLst>
          </pc:spChg>
          <pc:spChg chg="mod">
            <ac:chgData name="Ragnhild Halvorsrud" userId="917ea340-fd63-490f-a7db-68428d24cf32" providerId="ADAL" clId="{3F26B701-AADC-4668-AAA4-FB7BA2B947B1}" dt="2020-06-19T17:20:45.429" v="15905" actId="790"/>
            <ac:spMkLst>
              <pc:docMk/>
              <pc:sldMasterMk cId="1643857197" sldId="2147483693"/>
              <pc:sldLayoutMk cId="2142956664" sldId="2147483656"/>
              <ac:spMk id="5" creationId="{00000000-0000-0000-0000-000000000000}"/>
            </ac:spMkLst>
          </pc:spChg>
          <pc:spChg chg="mod">
            <ac:chgData name="Ragnhild Halvorsrud" userId="917ea340-fd63-490f-a7db-68428d24cf32" providerId="ADAL" clId="{3F26B701-AADC-4668-AAA4-FB7BA2B947B1}" dt="2020-06-19T17:20:45.433" v="15906" actId="790"/>
            <ac:spMkLst>
              <pc:docMk/>
              <pc:sldMasterMk cId="1643857197" sldId="2147483693"/>
              <pc:sldLayoutMk cId="2142956664" sldId="2147483656"/>
              <ac:spMk id="6" creationId="{00000000-0000-0000-0000-000000000000}"/>
            </ac:spMkLst>
          </pc:spChg>
          <pc:spChg chg="mod">
            <ac:chgData name="Ragnhild Halvorsrud" userId="917ea340-fd63-490f-a7db-68428d24cf32" providerId="ADAL" clId="{3F26B701-AADC-4668-AAA4-FB7BA2B947B1}" dt="2020-06-19T17:20:45.421" v="15902" actId="790"/>
            <ac:spMkLst>
              <pc:docMk/>
              <pc:sldMasterMk cId="1643857197" sldId="2147483693"/>
              <pc:sldLayoutMk cId="2142956664" sldId="2147483656"/>
              <ac:spMk id="8" creationId="{00000000-0000-0000-0000-000000000000}"/>
            </ac:spMkLst>
          </pc:spChg>
        </pc:sldLayoutChg>
        <pc:sldLayoutChg chg="modSp mod">
          <pc:chgData name="Ragnhild Halvorsrud" userId="917ea340-fd63-490f-a7db-68428d24cf32" providerId="ADAL" clId="{3F26B701-AADC-4668-AAA4-FB7BA2B947B1}" dt="2020-06-19T17:20:45.469" v="15919" actId="790"/>
          <pc:sldLayoutMkLst>
            <pc:docMk/>
            <pc:sldMasterMk cId="1643857197" sldId="2147483693"/>
            <pc:sldLayoutMk cId="2627832036" sldId="2147483657"/>
          </pc:sldLayoutMkLst>
          <pc:spChg chg="mod">
            <ac:chgData name="Ragnhild Halvorsrud" userId="917ea340-fd63-490f-a7db-68428d24cf32" providerId="ADAL" clId="{3F26B701-AADC-4668-AAA4-FB7BA2B947B1}" dt="2020-06-19T17:20:45.459" v="15915" actId="790"/>
            <ac:spMkLst>
              <pc:docMk/>
              <pc:sldMasterMk cId="1643857197" sldId="2147483693"/>
              <pc:sldLayoutMk cId="2627832036" sldId="2147483657"/>
              <ac:spMk id="2" creationId="{00000000-0000-0000-0000-000000000000}"/>
            </ac:spMkLst>
          </pc:spChg>
          <pc:spChg chg="mod">
            <ac:chgData name="Ragnhild Halvorsrud" userId="917ea340-fd63-490f-a7db-68428d24cf32" providerId="ADAL" clId="{3F26B701-AADC-4668-AAA4-FB7BA2B947B1}" dt="2020-06-19T17:20:45.462" v="15916" actId="790"/>
            <ac:spMkLst>
              <pc:docMk/>
              <pc:sldMasterMk cId="1643857197" sldId="2147483693"/>
              <pc:sldLayoutMk cId="2627832036" sldId="2147483657"/>
              <ac:spMk id="3" creationId="{00000000-0000-0000-0000-000000000000}"/>
            </ac:spMkLst>
          </pc:spChg>
          <pc:spChg chg="mod">
            <ac:chgData name="Ragnhild Halvorsrud" userId="917ea340-fd63-490f-a7db-68428d24cf32" providerId="ADAL" clId="{3F26B701-AADC-4668-AAA4-FB7BA2B947B1}" dt="2020-06-19T17:20:45.464" v="15917" actId="790"/>
            <ac:spMkLst>
              <pc:docMk/>
              <pc:sldMasterMk cId="1643857197" sldId="2147483693"/>
              <pc:sldLayoutMk cId="2627832036" sldId="2147483657"/>
              <ac:spMk id="4" creationId="{00000000-0000-0000-0000-000000000000}"/>
            </ac:spMkLst>
          </pc:spChg>
          <pc:spChg chg="mod">
            <ac:chgData name="Ragnhild Halvorsrud" userId="917ea340-fd63-490f-a7db-68428d24cf32" providerId="ADAL" clId="{3F26B701-AADC-4668-AAA4-FB7BA2B947B1}" dt="2020-06-19T17:20:45.467" v="15918" actId="790"/>
            <ac:spMkLst>
              <pc:docMk/>
              <pc:sldMasterMk cId="1643857197" sldId="2147483693"/>
              <pc:sldLayoutMk cId="2627832036" sldId="2147483657"/>
              <ac:spMk id="5" creationId="{00000000-0000-0000-0000-000000000000}"/>
            </ac:spMkLst>
          </pc:spChg>
          <pc:spChg chg="mod">
            <ac:chgData name="Ragnhild Halvorsrud" userId="917ea340-fd63-490f-a7db-68428d24cf32" providerId="ADAL" clId="{3F26B701-AADC-4668-AAA4-FB7BA2B947B1}" dt="2020-06-19T17:20:45.456" v="15914" actId="790"/>
            <ac:spMkLst>
              <pc:docMk/>
              <pc:sldMasterMk cId="1643857197" sldId="2147483693"/>
              <pc:sldLayoutMk cId="2627832036" sldId="2147483657"/>
              <ac:spMk id="9" creationId="{00000000-0000-0000-0000-000000000000}"/>
            </ac:spMkLst>
          </pc:spChg>
          <pc:spChg chg="mod">
            <ac:chgData name="Ragnhild Halvorsrud" userId="917ea340-fd63-490f-a7db-68428d24cf32" providerId="ADAL" clId="{3F26B701-AADC-4668-AAA4-FB7BA2B947B1}" dt="2020-06-19T17:20:45.469" v="15919" actId="790"/>
            <ac:spMkLst>
              <pc:docMk/>
              <pc:sldMasterMk cId="1643857197" sldId="2147483693"/>
              <pc:sldLayoutMk cId="2627832036" sldId="2147483657"/>
              <ac:spMk id="13" creationId="{00000000-0000-0000-0000-000000000000}"/>
            </ac:spMkLst>
          </pc:spChg>
        </pc:sldLayoutChg>
        <pc:sldLayoutChg chg="modSp mod">
          <pc:chgData name="Ragnhild Halvorsrud" userId="917ea340-fd63-490f-a7db-68428d24cf32" providerId="ADAL" clId="{3F26B701-AADC-4668-AAA4-FB7BA2B947B1}" dt="2020-06-19T17:20:45.453" v="15913" actId="790"/>
          <pc:sldLayoutMkLst>
            <pc:docMk/>
            <pc:sldMasterMk cId="1643857197" sldId="2147483693"/>
            <pc:sldLayoutMk cId="232334733" sldId="2147483673"/>
          </pc:sldLayoutMkLst>
          <pc:spChg chg="mod">
            <ac:chgData name="Ragnhild Halvorsrud" userId="917ea340-fd63-490f-a7db-68428d24cf32" providerId="ADAL" clId="{3F26B701-AADC-4668-AAA4-FB7BA2B947B1}" dt="2020-06-19T17:20:45.444" v="15910" actId="790"/>
            <ac:spMkLst>
              <pc:docMk/>
              <pc:sldMasterMk cId="1643857197" sldId="2147483693"/>
              <pc:sldLayoutMk cId="232334733" sldId="2147483673"/>
              <ac:spMk id="3" creationId="{00000000-0000-0000-0000-000000000000}"/>
            </ac:spMkLst>
          </pc:spChg>
          <pc:spChg chg="mod">
            <ac:chgData name="Ragnhild Halvorsrud" userId="917ea340-fd63-490f-a7db-68428d24cf32" providerId="ADAL" clId="{3F26B701-AADC-4668-AAA4-FB7BA2B947B1}" dt="2020-06-19T17:20:45.439" v="15908" actId="790"/>
            <ac:spMkLst>
              <pc:docMk/>
              <pc:sldMasterMk cId="1643857197" sldId="2147483693"/>
              <pc:sldLayoutMk cId="232334733" sldId="2147483673"/>
              <ac:spMk id="4" creationId="{00000000-0000-0000-0000-000000000000}"/>
            </ac:spMkLst>
          </pc:spChg>
          <pc:spChg chg="mod">
            <ac:chgData name="Ragnhild Halvorsrud" userId="917ea340-fd63-490f-a7db-68428d24cf32" providerId="ADAL" clId="{3F26B701-AADC-4668-AAA4-FB7BA2B947B1}" dt="2020-06-19T17:20:45.448" v="15911" actId="790"/>
            <ac:spMkLst>
              <pc:docMk/>
              <pc:sldMasterMk cId="1643857197" sldId="2147483693"/>
              <pc:sldLayoutMk cId="232334733" sldId="2147483673"/>
              <ac:spMk id="5" creationId="{00000000-0000-0000-0000-000000000000}"/>
            </ac:spMkLst>
          </pc:spChg>
          <pc:spChg chg="mod">
            <ac:chgData name="Ragnhild Halvorsrud" userId="917ea340-fd63-490f-a7db-68428d24cf32" providerId="ADAL" clId="{3F26B701-AADC-4668-AAA4-FB7BA2B947B1}" dt="2020-06-19T17:20:45.451" v="15912" actId="790"/>
            <ac:spMkLst>
              <pc:docMk/>
              <pc:sldMasterMk cId="1643857197" sldId="2147483693"/>
              <pc:sldLayoutMk cId="232334733" sldId="2147483673"/>
              <ac:spMk id="6" creationId="{00000000-0000-0000-0000-000000000000}"/>
            </ac:spMkLst>
          </pc:spChg>
          <pc:spChg chg="mod">
            <ac:chgData name="Ragnhild Halvorsrud" userId="917ea340-fd63-490f-a7db-68428d24cf32" providerId="ADAL" clId="{3F26B701-AADC-4668-AAA4-FB7BA2B947B1}" dt="2020-06-19T17:20:45.441" v="15909" actId="790"/>
            <ac:spMkLst>
              <pc:docMk/>
              <pc:sldMasterMk cId="1643857197" sldId="2147483693"/>
              <pc:sldLayoutMk cId="232334733" sldId="2147483673"/>
              <ac:spMk id="8" creationId="{00000000-0000-0000-0000-000000000000}"/>
            </ac:spMkLst>
          </pc:spChg>
          <pc:spChg chg="mod">
            <ac:chgData name="Ragnhild Halvorsrud" userId="917ea340-fd63-490f-a7db-68428d24cf32" providerId="ADAL" clId="{3F26B701-AADC-4668-AAA4-FB7BA2B947B1}" dt="2020-06-19T17:20:45.435" v="15907" actId="790"/>
            <ac:spMkLst>
              <pc:docMk/>
              <pc:sldMasterMk cId="1643857197" sldId="2147483693"/>
              <pc:sldLayoutMk cId="232334733" sldId="2147483673"/>
              <ac:spMk id="9" creationId="{00000000-0000-0000-0000-000000000000}"/>
            </ac:spMkLst>
          </pc:spChg>
          <pc:spChg chg="mod">
            <ac:chgData name="Ragnhild Halvorsrud" userId="917ea340-fd63-490f-a7db-68428d24cf32" providerId="ADAL" clId="{3F26B701-AADC-4668-AAA4-FB7BA2B947B1}" dt="2020-06-19T17:20:45.453" v="15913" actId="790"/>
            <ac:spMkLst>
              <pc:docMk/>
              <pc:sldMasterMk cId="1643857197" sldId="2147483693"/>
              <pc:sldLayoutMk cId="232334733" sldId="2147483673"/>
              <ac:spMk id="10" creationId="{00000000-0000-0000-0000-000000000000}"/>
            </ac:spMkLst>
          </pc:spChg>
        </pc:sldLayoutChg>
        <pc:sldLayoutChg chg="modSp mod">
          <pc:chgData name="Ragnhild Halvorsrud" userId="917ea340-fd63-490f-a7db-68428d24cf32" providerId="ADAL" clId="{3F26B701-AADC-4668-AAA4-FB7BA2B947B1}" dt="2020-06-19T17:20:45.406" v="15897" actId="790"/>
          <pc:sldLayoutMkLst>
            <pc:docMk/>
            <pc:sldMasterMk cId="1643857197" sldId="2147483693"/>
            <pc:sldLayoutMk cId="263130026" sldId="2147483676"/>
          </pc:sldLayoutMkLst>
          <pc:spChg chg="mod">
            <ac:chgData name="Ragnhild Halvorsrud" userId="917ea340-fd63-490f-a7db-68428d24cf32" providerId="ADAL" clId="{3F26B701-AADC-4668-AAA4-FB7BA2B947B1}" dt="2020-06-19T17:20:45.399" v="15895" actId="790"/>
            <ac:spMkLst>
              <pc:docMk/>
              <pc:sldMasterMk cId="1643857197" sldId="2147483693"/>
              <pc:sldLayoutMk cId="263130026" sldId="2147483676"/>
              <ac:spMk id="2" creationId="{00000000-0000-0000-0000-000000000000}"/>
            </ac:spMkLst>
          </pc:spChg>
          <pc:spChg chg="mod">
            <ac:chgData name="Ragnhild Halvorsrud" userId="917ea340-fd63-490f-a7db-68428d24cf32" providerId="ADAL" clId="{3F26B701-AADC-4668-AAA4-FB7BA2B947B1}" dt="2020-06-19T17:20:45.403" v="15896" actId="790"/>
            <ac:spMkLst>
              <pc:docMk/>
              <pc:sldMasterMk cId="1643857197" sldId="2147483693"/>
              <pc:sldLayoutMk cId="263130026" sldId="2147483676"/>
              <ac:spMk id="3" creationId="{00000000-0000-0000-0000-000000000000}"/>
            </ac:spMkLst>
          </pc:spChg>
          <pc:spChg chg="mod">
            <ac:chgData name="Ragnhild Halvorsrud" userId="917ea340-fd63-490f-a7db-68428d24cf32" providerId="ADAL" clId="{3F26B701-AADC-4668-AAA4-FB7BA2B947B1}" dt="2020-06-19T17:20:45.395" v="15894" actId="790"/>
            <ac:spMkLst>
              <pc:docMk/>
              <pc:sldMasterMk cId="1643857197" sldId="2147483693"/>
              <pc:sldLayoutMk cId="263130026" sldId="2147483676"/>
              <ac:spMk id="4" creationId="{00000000-0000-0000-0000-000000000000}"/>
            </ac:spMkLst>
          </pc:spChg>
          <pc:spChg chg="mod">
            <ac:chgData name="Ragnhild Halvorsrud" userId="917ea340-fd63-490f-a7db-68428d24cf32" providerId="ADAL" clId="{3F26B701-AADC-4668-AAA4-FB7BA2B947B1}" dt="2020-06-19T17:20:45.406" v="15897" actId="790"/>
            <ac:spMkLst>
              <pc:docMk/>
              <pc:sldMasterMk cId="1643857197" sldId="2147483693"/>
              <pc:sldLayoutMk cId="263130026" sldId="2147483676"/>
              <ac:spMk id="8" creationId="{00000000-0000-0000-0000-000000000000}"/>
            </ac:spMkLst>
          </pc:spChg>
        </pc:sldLayoutChg>
        <pc:sldLayoutChg chg="modSp mod">
          <pc:chgData name="Ragnhild Halvorsrud" userId="917ea340-fd63-490f-a7db-68428d24cf32" providerId="ADAL" clId="{3F26B701-AADC-4668-AAA4-FB7BA2B947B1}" dt="2020-06-19T17:20:45.509" v="15931" actId="790"/>
          <pc:sldLayoutMkLst>
            <pc:docMk/>
            <pc:sldMasterMk cId="1643857197" sldId="2147483693"/>
            <pc:sldLayoutMk cId="2215202470" sldId="2147483679"/>
          </pc:sldLayoutMkLst>
          <pc:spChg chg="mod">
            <ac:chgData name="Ragnhild Halvorsrud" userId="917ea340-fd63-490f-a7db-68428d24cf32" providerId="ADAL" clId="{3F26B701-AADC-4668-AAA4-FB7BA2B947B1}" dt="2020-06-19T17:20:45.492" v="15926" actId="790"/>
            <ac:spMkLst>
              <pc:docMk/>
              <pc:sldMasterMk cId="1643857197" sldId="2147483693"/>
              <pc:sldLayoutMk cId="2215202470" sldId="2147483679"/>
              <ac:spMk id="3" creationId="{00000000-0000-0000-0000-000000000000}"/>
            </ac:spMkLst>
          </pc:spChg>
          <pc:spChg chg="mod">
            <ac:chgData name="Ragnhild Halvorsrud" userId="917ea340-fd63-490f-a7db-68428d24cf32" providerId="ADAL" clId="{3F26B701-AADC-4668-AAA4-FB7BA2B947B1}" dt="2020-06-19T17:20:45.496" v="15927" actId="790"/>
            <ac:spMkLst>
              <pc:docMk/>
              <pc:sldMasterMk cId="1643857197" sldId="2147483693"/>
              <pc:sldLayoutMk cId="2215202470" sldId="2147483679"/>
              <ac:spMk id="4" creationId="{00000000-0000-0000-0000-000000000000}"/>
            </ac:spMkLst>
          </pc:spChg>
          <pc:spChg chg="mod">
            <ac:chgData name="Ragnhild Halvorsrud" userId="917ea340-fd63-490f-a7db-68428d24cf32" providerId="ADAL" clId="{3F26B701-AADC-4668-AAA4-FB7BA2B947B1}" dt="2020-06-19T17:20:45.499" v="15928" actId="790"/>
            <ac:spMkLst>
              <pc:docMk/>
              <pc:sldMasterMk cId="1643857197" sldId="2147483693"/>
              <pc:sldLayoutMk cId="2215202470" sldId="2147483679"/>
              <ac:spMk id="5" creationId="{00000000-0000-0000-0000-000000000000}"/>
            </ac:spMkLst>
          </pc:spChg>
          <pc:spChg chg="mod">
            <ac:chgData name="Ragnhild Halvorsrud" userId="917ea340-fd63-490f-a7db-68428d24cf32" providerId="ADAL" clId="{3F26B701-AADC-4668-AAA4-FB7BA2B947B1}" dt="2020-06-19T17:20:45.501" v="15929" actId="790"/>
            <ac:spMkLst>
              <pc:docMk/>
              <pc:sldMasterMk cId="1643857197" sldId="2147483693"/>
              <pc:sldLayoutMk cId="2215202470" sldId="2147483679"/>
              <ac:spMk id="6" creationId="{00000000-0000-0000-0000-000000000000}"/>
            </ac:spMkLst>
          </pc:spChg>
          <pc:spChg chg="mod">
            <ac:chgData name="Ragnhild Halvorsrud" userId="917ea340-fd63-490f-a7db-68428d24cf32" providerId="ADAL" clId="{3F26B701-AADC-4668-AAA4-FB7BA2B947B1}" dt="2020-06-19T17:20:45.505" v="15930" actId="790"/>
            <ac:spMkLst>
              <pc:docMk/>
              <pc:sldMasterMk cId="1643857197" sldId="2147483693"/>
              <pc:sldLayoutMk cId="2215202470" sldId="2147483679"/>
              <ac:spMk id="7" creationId="{00000000-0000-0000-0000-000000000000}"/>
            </ac:spMkLst>
          </pc:spChg>
          <pc:spChg chg="mod">
            <ac:chgData name="Ragnhild Halvorsrud" userId="917ea340-fd63-490f-a7db-68428d24cf32" providerId="ADAL" clId="{3F26B701-AADC-4668-AAA4-FB7BA2B947B1}" dt="2020-06-19T17:20:45.509" v="15931" actId="790"/>
            <ac:spMkLst>
              <pc:docMk/>
              <pc:sldMasterMk cId="1643857197" sldId="2147483693"/>
              <pc:sldLayoutMk cId="2215202470" sldId="2147483679"/>
              <ac:spMk id="8" creationId="{00000000-0000-0000-0000-000000000000}"/>
            </ac:spMkLst>
          </pc:spChg>
        </pc:sldLayoutChg>
        <pc:sldLayoutChg chg="modSp mod replId">
          <pc:chgData name="Ragnhild Halvorsrud" userId="917ea340-fd63-490f-a7db-68428d24cf32" providerId="ADAL" clId="{3F26B701-AADC-4668-AAA4-FB7BA2B947B1}" dt="2020-06-19T17:20:45.390" v="15893" actId="790"/>
          <pc:sldLayoutMkLst>
            <pc:docMk/>
            <pc:sldMasterMk cId="1643857197" sldId="2147483693"/>
            <pc:sldLayoutMk cId="2212558206" sldId="2147483694"/>
          </pc:sldLayoutMkLst>
          <pc:spChg chg="mod">
            <ac:chgData name="Ragnhild Halvorsrud" userId="917ea340-fd63-490f-a7db-68428d24cf32" providerId="ADAL" clId="{3F26B701-AADC-4668-AAA4-FB7BA2B947B1}" dt="2020-06-19T17:20:45.372" v="15889" actId="790"/>
            <ac:spMkLst>
              <pc:docMk/>
              <pc:sldMasterMk cId="1643857197" sldId="2147483693"/>
              <pc:sldLayoutMk cId="2212558206" sldId="2147483694"/>
              <ac:spMk id="2" creationId="{00000000-0000-0000-0000-000000000000}"/>
            </ac:spMkLst>
          </pc:spChg>
          <pc:spChg chg="mod">
            <ac:chgData name="Ragnhild Halvorsrud" userId="917ea340-fd63-490f-a7db-68428d24cf32" providerId="ADAL" clId="{3F26B701-AADC-4668-AAA4-FB7BA2B947B1}" dt="2020-06-19T17:20:45.376" v="15890" actId="790"/>
            <ac:spMkLst>
              <pc:docMk/>
              <pc:sldMasterMk cId="1643857197" sldId="2147483693"/>
              <pc:sldLayoutMk cId="2212558206" sldId="2147483694"/>
              <ac:spMk id="3" creationId="{00000000-0000-0000-0000-000000000000}"/>
            </ac:spMkLst>
          </pc:spChg>
          <pc:spChg chg="mod">
            <ac:chgData name="Ragnhild Halvorsrud" userId="917ea340-fd63-490f-a7db-68428d24cf32" providerId="ADAL" clId="{3F26B701-AADC-4668-AAA4-FB7BA2B947B1}" dt="2020-06-19T17:20:45.381" v="15891" actId="790"/>
            <ac:spMkLst>
              <pc:docMk/>
              <pc:sldMasterMk cId="1643857197" sldId="2147483693"/>
              <pc:sldLayoutMk cId="2212558206" sldId="2147483694"/>
              <ac:spMk id="4" creationId="{00000000-0000-0000-0000-000000000000}"/>
            </ac:spMkLst>
          </pc:spChg>
          <pc:spChg chg="mod">
            <ac:chgData name="Ragnhild Halvorsrud" userId="917ea340-fd63-490f-a7db-68428d24cf32" providerId="ADAL" clId="{3F26B701-AADC-4668-AAA4-FB7BA2B947B1}" dt="2020-06-19T17:20:45.385" v="15892" actId="790"/>
            <ac:spMkLst>
              <pc:docMk/>
              <pc:sldMasterMk cId="1643857197" sldId="2147483693"/>
              <pc:sldLayoutMk cId="2212558206" sldId="2147483694"/>
              <ac:spMk id="5" creationId="{00000000-0000-0000-0000-000000000000}"/>
            </ac:spMkLst>
          </pc:spChg>
          <pc:spChg chg="mod">
            <ac:chgData name="Ragnhild Halvorsrud" userId="917ea340-fd63-490f-a7db-68428d24cf32" providerId="ADAL" clId="{3F26B701-AADC-4668-AAA4-FB7BA2B947B1}" dt="2020-06-19T17:20:45.390" v="15893" actId="790"/>
            <ac:spMkLst>
              <pc:docMk/>
              <pc:sldMasterMk cId="1643857197" sldId="2147483693"/>
              <pc:sldLayoutMk cId="2212558206" sldId="2147483694"/>
              <ac:spMk id="6" creationId="{00000000-0000-0000-0000-000000000000}"/>
            </ac:spMkLst>
          </pc:spChg>
        </pc:sldLayoutChg>
      </pc:sldMasterChg>
      <pc:sldMasterChg chg="del delSldLayout">
        <pc:chgData name="Ragnhild Halvorsrud" userId="917ea340-fd63-490f-a7db-68428d24cf32" providerId="ADAL" clId="{3F26B701-AADC-4668-AAA4-FB7BA2B947B1}" dt="2020-06-19T09:06:04.207" v="2911" actId="47"/>
        <pc:sldMasterMkLst>
          <pc:docMk/>
          <pc:sldMasterMk cId="1143503041" sldId="2147483695"/>
        </pc:sldMasterMkLst>
        <pc:sldLayoutChg chg="del">
          <pc:chgData name="Ragnhild Halvorsrud" userId="917ea340-fd63-490f-a7db-68428d24cf32" providerId="ADAL" clId="{3F26B701-AADC-4668-AAA4-FB7BA2B947B1}" dt="2020-06-19T09:06:04.207" v="2911" actId="47"/>
          <pc:sldLayoutMkLst>
            <pc:docMk/>
            <pc:sldMasterMk cId="1143503041" sldId="2147483695"/>
            <pc:sldLayoutMk cId="1111916948" sldId="2147483696"/>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210636832" sldId="2147483697"/>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3372919858" sldId="2147483698"/>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174451291" sldId="2147483699"/>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2136219229" sldId="2147483700"/>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50768799" sldId="2147483701"/>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3467608027" sldId="2147483702"/>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841720550" sldId="2147483703"/>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236545297" sldId="2147483704"/>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272077365" sldId="2147483705"/>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3143480782" sldId="2147483706"/>
          </pc:sldLayoutMkLst>
        </pc:sldLayoutChg>
      </pc:sldMasterChg>
      <pc:sldMasterChg chg="del delSldLayout">
        <pc:chgData name="Ragnhild Halvorsrud" userId="917ea340-fd63-490f-a7db-68428d24cf32" providerId="ADAL" clId="{3F26B701-AADC-4668-AAA4-FB7BA2B947B1}" dt="2020-06-19T12:52:01.760" v="10883" actId="47"/>
        <pc:sldMasterMkLst>
          <pc:docMk/>
          <pc:sldMasterMk cId="1162818814" sldId="2147483695"/>
        </pc:sldMasterMkLst>
        <pc:sldLayoutChg chg="del">
          <pc:chgData name="Ragnhild Halvorsrud" userId="917ea340-fd63-490f-a7db-68428d24cf32" providerId="ADAL" clId="{3F26B701-AADC-4668-AAA4-FB7BA2B947B1}" dt="2020-06-19T12:52:01.760" v="10883" actId="47"/>
          <pc:sldLayoutMkLst>
            <pc:docMk/>
            <pc:sldMasterMk cId="1162818814" sldId="2147483695"/>
            <pc:sldLayoutMk cId="1791567157" sldId="2147483696"/>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2657637214" sldId="2147483697"/>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1435793696" sldId="2147483698"/>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4119358852" sldId="2147483699"/>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3354933479" sldId="2147483700"/>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1113651694" sldId="2147483701"/>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4217620181" sldId="2147483702"/>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4269835280" sldId="2147483703"/>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2377637877" sldId="2147483704"/>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3771307355" sldId="2147483705"/>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1435236878"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CAC034-CD78-49B0-BCA6-1A6DED00F801}" type="datetimeFigureOut">
              <a:rPr lang="en-GB" smtClean="0"/>
              <a:t>05/12/2022</a:t>
            </a:fld>
            <a:endParaRPr lang="en-GB"/>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3E418-C684-4945-99FD-AD67B519583E}" type="slidenum">
              <a:rPr lang="en-GB" smtClean="0"/>
              <a:t>‹#›</a:t>
            </a:fld>
            <a:endParaRPr lang="en-GB"/>
          </a:p>
        </p:txBody>
      </p:sp>
    </p:spTree>
    <p:extLst>
      <p:ext uri="{BB962C8B-B14F-4D97-AF65-F5344CB8AC3E}">
        <p14:creationId xmlns:p14="http://schemas.microsoft.com/office/powerpoint/2010/main" val="1647407781"/>
      </p:ext>
    </p:extLst>
  </p:cSld>
  <p:clrMap bg1="lt1" tx1="dk1" bg2="lt2" tx2="dk2" accent1="accent1" accent2="accent2" accent3="accent3" accent4="accent4" accent5="accent5" accent6="accent6" hlink="hlink" folHlink="folHlink"/>
  <p:notesStyle>
    <a:lvl1pPr marL="0" algn="l" defTabSz="457154" rtl="0" eaLnBrk="1" latinLnBrk="0" hangingPunct="1">
      <a:defRPr sz="600" kern="1200">
        <a:solidFill>
          <a:schemeClr val="tx1"/>
        </a:solidFill>
        <a:latin typeface="+mn-lt"/>
        <a:ea typeface="+mn-ea"/>
        <a:cs typeface="+mn-cs"/>
      </a:defRPr>
    </a:lvl1pPr>
    <a:lvl2pPr marL="228577" algn="l" defTabSz="457154" rtl="0" eaLnBrk="1" latinLnBrk="0" hangingPunct="1">
      <a:defRPr sz="600" kern="1200">
        <a:solidFill>
          <a:schemeClr val="tx1"/>
        </a:solidFill>
        <a:latin typeface="+mn-lt"/>
        <a:ea typeface="+mn-ea"/>
        <a:cs typeface="+mn-cs"/>
      </a:defRPr>
    </a:lvl2pPr>
    <a:lvl3pPr marL="457154" algn="l" defTabSz="457154" rtl="0" eaLnBrk="1" latinLnBrk="0" hangingPunct="1">
      <a:defRPr sz="600" kern="1200">
        <a:solidFill>
          <a:schemeClr val="tx1"/>
        </a:solidFill>
        <a:latin typeface="+mn-lt"/>
        <a:ea typeface="+mn-ea"/>
        <a:cs typeface="+mn-cs"/>
      </a:defRPr>
    </a:lvl3pPr>
    <a:lvl4pPr marL="685731" algn="l" defTabSz="457154" rtl="0" eaLnBrk="1" latinLnBrk="0" hangingPunct="1">
      <a:defRPr sz="600" kern="1200">
        <a:solidFill>
          <a:schemeClr val="tx1"/>
        </a:solidFill>
        <a:latin typeface="+mn-lt"/>
        <a:ea typeface="+mn-ea"/>
        <a:cs typeface="+mn-cs"/>
      </a:defRPr>
    </a:lvl4pPr>
    <a:lvl5pPr marL="914309" algn="l" defTabSz="457154" rtl="0" eaLnBrk="1" latinLnBrk="0" hangingPunct="1">
      <a:defRPr sz="600" kern="1200">
        <a:solidFill>
          <a:schemeClr val="tx1"/>
        </a:solidFill>
        <a:latin typeface="+mn-lt"/>
        <a:ea typeface="+mn-ea"/>
        <a:cs typeface="+mn-cs"/>
      </a:defRPr>
    </a:lvl5pPr>
    <a:lvl6pPr marL="1142886" algn="l" defTabSz="457154" rtl="0" eaLnBrk="1" latinLnBrk="0" hangingPunct="1">
      <a:defRPr sz="600" kern="1200">
        <a:solidFill>
          <a:schemeClr val="tx1"/>
        </a:solidFill>
        <a:latin typeface="+mn-lt"/>
        <a:ea typeface="+mn-ea"/>
        <a:cs typeface="+mn-cs"/>
      </a:defRPr>
    </a:lvl6pPr>
    <a:lvl7pPr marL="1371462" algn="l" defTabSz="457154" rtl="0" eaLnBrk="1" latinLnBrk="0" hangingPunct="1">
      <a:defRPr sz="600" kern="1200">
        <a:solidFill>
          <a:schemeClr val="tx1"/>
        </a:solidFill>
        <a:latin typeface="+mn-lt"/>
        <a:ea typeface="+mn-ea"/>
        <a:cs typeface="+mn-cs"/>
      </a:defRPr>
    </a:lvl7pPr>
    <a:lvl8pPr marL="1600040" algn="l" defTabSz="457154" rtl="0" eaLnBrk="1" latinLnBrk="0" hangingPunct="1">
      <a:defRPr sz="600" kern="1200">
        <a:solidFill>
          <a:schemeClr val="tx1"/>
        </a:solidFill>
        <a:latin typeface="+mn-lt"/>
        <a:ea typeface="+mn-ea"/>
        <a:cs typeface="+mn-cs"/>
      </a:defRPr>
    </a:lvl8pPr>
    <a:lvl9pPr marL="1828617" algn="l" defTabSz="457154"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fld id="{0533E418-C684-4945-99FD-AD67B519583E}" type="slidenum">
              <a:rPr lang="en-GB" smtClean="0"/>
              <a:t>1</a:t>
            </a:fld>
            <a:endParaRPr lang="en-GB" dirty="0"/>
          </a:p>
        </p:txBody>
      </p:sp>
    </p:spTree>
    <p:extLst>
      <p:ext uri="{BB962C8B-B14F-4D97-AF65-F5344CB8AC3E}">
        <p14:creationId xmlns:p14="http://schemas.microsoft.com/office/powerpoint/2010/main" val="3122476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DBABA6-1B2F-45C7-A0F7-5972F4D00834}" type="slidenum">
              <a:rPr lang="en-GB" smtClean="0"/>
              <a:t>10</a:t>
            </a:fld>
            <a:endParaRPr lang="en-GB"/>
          </a:p>
        </p:txBody>
      </p:sp>
    </p:spTree>
    <p:extLst>
      <p:ext uri="{BB962C8B-B14F-4D97-AF65-F5344CB8AC3E}">
        <p14:creationId xmlns:p14="http://schemas.microsoft.com/office/powerpoint/2010/main" val="1504586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33E418-C684-4945-99FD-AD67B519583E}" type="slidenum">
              <a:rPr lang="en-GB" smtClean="0"/>
              <a:t>11</a:t>
            </a:fld>
            <a:endParaRPr lang="en-GB"/>
          </a:p>
        </p:txBody>
      </p:sp>
    </p:spTree>
    <p:extLst>
      <p:ext uri="{BB962C8B-B14F-4D97-AF65-F5344CB8AC3E}">
        <p14:creationId xmlns:p14="http://schemas.microsoft.com/office/powerpoint/2010/main" val="98471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DBABA6-1B2F-45C7-A0F7-5972F4D00834}" type="slidenum">
              <a:rPr lang="en-GB" smtClean="0"/>
              <a:t>12</a:t>
            </a:fld>
            <a:endParaRPr lang="en-GB"/>
          </a:p>
        </p:txBody>
      </p:sp>
    </p:spTree>
    <p:extLst>
      <p:ext uri="{BB962C8B-B14F-4D97-AF65-F5344CB8AC3E}">
        <p14:creationId xmlns:p14="http://schemas.microsoft.com/office/powerpoint/2010/main" val="385957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DBABA6-1B2F-45C7-A0F7-5972F4D00834}" type="slidenum">
              <a:rPr lang="en-GB" smtClean="0"/>
              <a:t>13</a:t>
            </a:fld>
            <a:endParaRPr lang="en-GB"/>
          </a:p>
        </p:txBody>
      </p:sp>
    </p:spTree>
    <p:extLst>
      <p:ext uri="{BB962C8B-B14F-4D97-AF65-F5344CB8AC3E}">
        <p14:creationId xmlns:p14="http://schemas.microsoft.com/office/powerpoint/2010/main" val="2556361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DBABA6-1B2F-45C7-A0F7-5972F4D00834}" type="slidenum">
              <a:rPr lang="en-GB" smtClean="0"/>
              <a:t>14</a:t>
            </a:fld>
            <a:endParaRPr lang="en-GB"/>
          </a:p>
        </p:txBody>
      </p:sp>
    </p:spTree>
    <p:extLst>
      <p:ext uri="{BB962C8B-B14F-4D97-AF65-F5344CB8AC3E}">
        <p14:creationId xmlns:p14="http://schemas.microsoft.com/office/powerpoint/2010/main" val="1163769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DBABA6-1B2F-45C7-A0F7-5972F4D00834}" type="slidenum">
              <a:rPr lang="en-GB" smtClean="0"/>
              <a:t>15</a:t>
            </a:fld>
            <a:endParaRPr lang="en-GB"/>
          </a:p>
        </p:txBody>
      </p:sp>
    </p:spTree>
    <p:extLst>
      <p:ext uri="{BB962C8B-B14F-4D97-AF65-F5344CB8AC3E}">
        <p14:creationId xmlns:p14="http://schemas.microsoft.com/office/powerpoint/2010/main" val="2266585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33E418-C684-4945-99FD-AD67B519583E}" type="slidenum">
              <a:rPr lang="en-GB" smtClean="0"/>
              <a:t>16</a:t>
            </a:fld>
            <a:endParaRPr lang="en-GB"/>
          </a:p>
        </p:txBody>
      </p:sp>
    </p:spTree>
    <p:extLst>
      <p:ext uri="{BB962C8B-B14F-4D97-AF65-F5344CB8AC3E}">
        <p14:creationId xmlns:p14="http://schemas.microsoft.com/office/powerpoint/2010/main" val="3440808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DBABA6-1B2F-45C7-A0F7-5972F4D00834}" type="slidenum">
              <a:rPr lang="en-GB" smtClean="0"/>
              <a:t>17</a:t>
            </a:fld>
            <a:endParaRPr lang="en-GB"/>
          </a:p>
        </p:txBody>
      </p:sp>
    </p:spTree>
    <p:extLst>
      <p:ext uri="{BB962C8B-B14F-4D97-AF65-F5344CB8AC3E}">
        <p14:creationId xmlns:p14="http://schemas.microsoft.com/office/powerpoint/2010/main" val="377752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DBABA6-1B2F-45C7-A0F7-5972F4D00834}" type="slidenum">
              <a:rPr lang="en-GB" smtClean="0"/>
              <a:t>18</a:t>
            </a:fld>
            <a:endParaRPr lang="en-GB"/>
          </a:p>
        </p:txBody>
      </p:sp>
    </p:spTree>
    <p:extLst>
      <p:ext uri="{BB962C8B-B14F-4D97-AF65-F5344CB8AC3E}">
        <p14:creationId xmlns:p14="http://schemas.microsoft.com/office/powerpoint/2010/main" val="1530895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DBABA6-1B2F-45C7-A0F7-5972F4D00834}" type="slidenum">
              <a:rPr lang="en-GB" smtClean="0"/>
              <a:t>19</a:t>
            </a:fld>
            <a:endParaRPr lang="en-GB"/>
          </a:p>
        </p:txBody>
      </p:sp>
    </p:spTree>
    <p:extLst>
      <p:ext uri="{BB962C8B-B14F-4D97-AF65-F5344CB8AC3E}">
        <p14:creationId xmlns:p14="http://schemas.microsoft.com/office/powerpoint/2010/main" val="93379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0F59E5-92E1-41C3-A589-B48C6D61A1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5501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DBABA6-1B2F-45C7-A0F7-5972F4D00834}" type="slidenum">
              <a:rPr lang="en-GB" smtClean="0"/>
              <a:t>20</a:t>
            </a:fld>
            <a:endParaRPr lang="en-GB"/>
          </a:p>
        </p:txBody>
      </p:sp>
    </p:spTree>
    <p:extLst>
      <p:ext uri="{BB962C8B-B14F-4D97-AF65-F5344CB8AC3E}">
        <p14:creationId xmlns:p14="http://schemas.microsoft.com/office/powerpoint/2010/main" val="4127388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DBABA6-1B2F-45C7-A0F7-5972F4D00834}" type="slidenum">
              <a:rPr lang="en-GB" smtClean="0"/>
              <a:t>21</a:t>
            </a:fld>
            <a:endParaRPr lang="en-GB"/>
          </a:p>
        </p:txBody>
      </p:sp>
    </p:spTree>
    <p:extLst>
      <p:ext uri="{BB962C8B-B14F-4D97-AF65-F5344CB8AC3E}">
        <p14:creationId xmlns:p14="http://schemas.microsoft.com/office/powerpoint/2010/main" val="2717256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DBABA6-1B2F-45C7-A0F7-5972F4D00834}" type="slidenum">
              <a:rPr lang="en-GB" smtClean="0"/>
              <a:t>22</a:t>
            </a:fld>
            <a:endParaRPr lang="en-GB"/>
          </a:p>
        </p:txBody>
      </p:sp>
    </p:spTree>
    <p:extLst>
      <p:ext uri="{BB962C8B-B14F-4D97-AF65-F5344CB8AC3E}">
        <p14:creationId xmlns:p14="http://schemas.microsoft.com/office/powerpoint/2010/main" val="2768693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DBABA6-1B2F-45C7-A0F7-5972F4D00834}" type="slidenum">
              <a:rPr lang="en-GB" smtClean="0"/>
              <a:t>23</a:t>
            </a:fld>
            <a:endParaRPr lang="en-GB"/>
          </a:p>
        </p:txBody>
      </p:sp>
    </p:spTree>
    <p:extLst>
      <p:ext uri="{BB962C8B-B14F-4D97-AF65-F5344CB8AC3E}">
        <p14:creationId xmlns:p14="http://schemas.microsoft.com/office/powerpoint/2010/main" val="3220507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DBABA6-1B2F-45C7-A0F7-5972F4D00834}" type="slidenum">
              <a:rPr lang="en-GB" smtClean="0"/>
              <a:t>24</a:t>
            </a:fld>
            <a:endParaRPr lang="en-GB"/>
          </a:p>
        </p:txBody>
      </p:sp>
    </p:spTree>
    <p:extLst>
      <p:ext uri="{BB962C8B-B14F-4D97-AF65-F5344CB8AC3E}">
        <p14:creationId xmlns:p14="http://schemas.microsoft.com/office/powerpoint/2010/main" val="716086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25</a:t>
            </a:fld>
            <a:endParaRPr lang="en-GB" dirty="0"/>
          </a:p>
        </p:txBody>
      </p:sp>
    </p:spTree>
    <p:extLst>
      <p:ext uri="{BB962C8B-B14F-4D97-AF65-F5344CB8AC3E}">
        <p14:creationId xmlns:p14="http://schemas.microsoft.com/office/powerpoint/2010/main" val="254480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a:t>
            </a:fld>
            <a:endParaRPr lang="en-GB"/>
          </a:p>
        </p:txBody>
      </p:sp>
    </p:spTree>
    <p:extLst>
      <p:ext uri="{BB962C8B-B14F-4D97-AF65-F5344CB8AC3E}">
        <p14:creationId xmlns:p14="http://schemas.microsoft.com/office/powerpoint/2010/main" val="381075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a:t>
            </a:fld>
            <a:endParaRPr lang="en-GB" dirty="0"/>
          </a:p>
        </p:txBody>
      </p:sp>
    </p:spTree>
    <p:extLst>
      <p:ext uri="{BB962C8B-B14F-4D97-AF65-F5344CB8AC3E}">
        <p14:creationId xmlns:p14="http://schemas.microsoft.com/office/powerpoint/2010/main" val="2732265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a:t>
            </a:fld>
            <a:endParaRPr lang="en-GB" dirty="0"/>
          </a:p>
        </p:txBody>
      </p:sp>
    </p:spTree>
    <p:extLst>
      <p:ext uri="{BB962C8B-B14F-4D97-AF65-F5344CB8AC3E}">
        <p14:creationId xmlns:p14="http://schemas.microsoft.com/office/powerpoint/2010/main" val="110036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a:t>
            </a:fld>
            <a:endParaRPr lang="en-GB" dirty="0"/>
          </a:p>
        </p:txBody>
      </p:sp>
    </p:spTree>
    <p:extLst>
      <p:ext uri="{BB962C8B-B14F-4D97-AF65-F5344CB8AC3E}">
        <p14:creationId xmlns:p14="http://schemas.microsoft.com/office/powerpoint/2010/main" val="344010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33E418-C684-4945-99FD-AD67B519583E}" type="slidenum">
              <a:rPr lang="en-GB" smtClean="0"/>
              <a:t>7</a:t>
            </a:fld>
            <a:endParaRPr lang="en-GB"/>
          </a:p>
        </p:txBody>
      </p:sp>
    </p:spTree>
    <p:extLst>
      <p:ext uri="{BB962C8B-B14F-4D97-AF65-F5344CB8AC3E}">
        <p14:creationId xmlns:p14="http://schemas.microsoft.com/office/powerpoint/2010/main" val="2036035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DBABA6-1B2F-45C7-A0F7-5972F4D00834}" type="slidenum">
              <a:rPr lang="en-GB" smtClean="0"/>
              <a:t>8</a:t>
            </a:fld>
            <a:endParaRPr lang="en-GB"/>
          </a:p>
        </p:txBody>
      </p:sp>
    </p:spTree>
    <p:extLst>
      <p:ext uri="{BB962C8B-B14F-4D97-AF65-F5344CB8AC3E}">
        <p14:creationId xmlns:p14="http://schemas.microsoft.com/office/powerpoint/2010/main" val="484939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DBABA6-1B2F-45C7-A0F7-5972F4D00834}" type="slidenum">
              <a:rPr lang="en-GB" smtClean="0"/>
              <a:t>9</a:t>
            </a:fld>
            <a:endParaRPr lang="en-GB"/>
          </a:p>
        </p:txBody>
      </p:sp>
    </p:spTree>
    <p:extLst>
      <p:ext uri="{BB962C8B-B14F-4D97-AF65-F5344CB8AC3E}">
        <p14:creationId xmlns:p14="http://schemas.microsoft.com/office/powerpoint/2010/main" val="3824107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dirty="0"/>
              <a:t>Sett inn </a:t>
            </a:r>
            <a:r>
              <a:rPr lang="en-GB" dirty="0" err="1"/>
              <a:t>bilde</a:t>
            </a:r>
            <a:r>
              <a:rPr lang="en-GB" dirty="0"/>
              <a:t> </a:t>
            </a:r>
            <a:r>
              <a:rPr lang="en-GB" dirty="0" err="1"/>
              <a:t>fra</a:t>
            </a:r>
            <a:r>
              <a:rPr lang="en-GB" dirty="0"/>
              <a:t> </a:t>
            </a:r>
            <a:r>
              <a:rPr lang="en-GB" dirty="0" err="1"/>
              <a:t>menyen</a:t>
            </a:r>
            <a:r>
              <a:rPr lang="en-GB" dirty="0"/>
              <a:t>:</a:t>
            </a:r>
            <a:br>
              <a:rPr lang="en-GB" dirty="0"/>
            </a:br>
            <a:r>
              <a:rPr lang="en-GB" dirty="0"/>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GB" dirty="0"/>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en-GB" dirty="0"/>
              <a:t>Ola Nordmann</a:t>
            </a:r>
          </a:p>
          <a:p>
            <a:pPr lvl="0"/>
            <a:r>
              <a:rPr lang="en-GB" dirty="0"/>
              <a:t>Month 2016</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a:t>Click to edit Master text styles</a:t>
            </a:r>
          </a:p>
        </p:txBody>
      </p:sp>
      <p:sp>
        <p:nvSpPr>
          <p:cNvPr id="4" name="Plassholder for innhold 3"/>
          <p:cNvSpPr>
            <a:spLocks noGrp="1"/>
          </p:cNvSpPr>
          <p:nvPr>
            <p:ph sz="half" idx="2"/>
          </p:nvPr>
        </p:nvSpPr>
        <p:spPr>
          <a:xfrm>
            <a:off x="954181" y="3285410"/>
            <a:ext cx="4320821" cy="283535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a:t>Click to edit Master text styles</a:t>
            </a:r>
          </a:p>
        </p:txBody>
      </p:sp>
      <p:sp>
        <p:nvSpPr>
          <p:cNvPr id="6" name="Plassholder for innhold 5"/>
          <p:cNvSpPr>
            <a:spLocks noGrp="1"/>
          </p:cNvSpPr>
          <p:nvPr>
            <p:ph sz="quarter" idx="4"/>
          </p:nvPr>
        </p:nvSpPr>
        <p:spPr>
          <a:xfrm>
            <a:off x="5635071" y="3285410"/>
            <a:ext cx="4320821" cy="283535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ittel 9"/>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09804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84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Tittel 1"/>
          <p:cNvSpPr>
            <a:spLocks noGrp="1"/>
          </p:cNvSpPr>
          <p:nvPr>
            <p:ph type="title" hasCustomPrompt="1"/>
          </p:nvPr>
        </p:nvSpPr>
        <p:spPr>
          <a:xfrm>
            <a:off x="954182" y="1883324"/>
            <a:ext cx="9001711" cy="3049624"/>
          </a:xfrm>
          <a:noFill/>
        </p:spPr>
        <p:txBody>
          <a:bodyPr tIns="360072" bIns="0" anchor="t">
            <a:normAutofit/>
          </a:bodyPr>
          <a:lstStyle>
            <a:lvl1pPr>
              <a:lnSpc>
                <a:spcPct val="70000"/>
              </a:lnSpc>
              <a:defRPr sz="8100" cap="all" baseline="0"/>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11" name="Plassholder for tekst 2"/>
          <p:cNvSpPr>
            <a:spLocks noGrp="1"/>
          </p:cNvSpPr>
          <p:nvPr>
            <p:ph type="body" idx="1" hasCustomPrompt="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p:txBody>
      </p:sp>
    </p:spTree>
    <p:extLst>
      <p:ext uri="{BB962C8B-B14F-4D97-AF65-F5344CB8AC3E}">
        <p14:creationId xmlns:p14="http://schemas.microsoft.com/office/powerpoint/2010/main" val="329500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innhold 2"/>
          <p:cNvSpPr>
            <a:spLocks noGrp="1"/>
          </p:cNvSpPr>
          <p:nvPr>
            <p:ph idx="1" hasCustomPrompt="1"/>
          </p:nvPr>
        </p:nvSpPr>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dato 3"/>
          <p:cNvSpPr>
            <a:spLocks noGrp="1"/>
          </p:cNvSpPr>
          <p:nvPr>
            <p:ph type="dt" sz="half" idx="10"/>
          </p:nvPr>
        </p:nvSpPr>
        <p:spPr/>
        <p:txBody>
          <a:bodyPr/>
          <a:lstStyle/>
          <a:p>
            <a:r>
              <a:rPr lang="en-GB" dirty="0"/>
              <a:t>Month 2016</a:t>
            </a:r>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86975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8" name="Tittel 7"/>
          <p:cNvSpPr>
            <a:spLocks noGrp="1"/>
          </p:cNvSpPr>
          <p:nvPr>
            <p:ph type="title" hasCustomPrompt="1"/>
          </p:nvPr>
        </p:nvSpPr>
        <p:spPr>
          <a:xfrm>
            <a:off x="6715276" y="907674"/>
            <a:ext cx="4986948" cy="1344716"/>
          </a:xfrm>
        </p:spPr>
        <p:txBody>
          <a:bodyPr/>
          <a:lstStyle>
            <a:lvl1pPr>
              <a:lnSpc>
                <a:spcPct val="80000"/>
              </a:lnSpc>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3" name="Plassholder for dato 2"/>
          <p:cNvSpPr>
            <a:spLocks noGrp="1"/>
          </p:cNvSpPr>
          <p:nvPr>
            <p:ph type="dt" sz="half" idx="16"/>
          </p:nvPr>
        </p:nvSpPr>
        <p:spPr/>
        <p:txBody>
          <a:bodyPr/>
          <a:lstStyle/>
          <a:p>
            <a:r>
              <a:rPr lang="en-GB" dirty="0"/>
              <a:t>Month 2016</a:t>
            </a:r>
          </a:p>
        </p:txBody>
      </p:sp>
      <p:sp>
        <p:nvSpPr>
          <p:cNvPr id="5" name="Plassholder for bunntekst 4"/>
          <p:cNvSpPr>
            <a:spLocks noGrp="1"/>
          </p:cNvSpPr>
          <p:nvPr>
            <p:ph type="ftr" sz="quarter" idx="17"/>
          </p:nvPr>
        </p:nvSpPr>
        <p:spPr/>
        <p:txBody>
          <a:bodyPr/>
          <a:lstStyle/>
          <a:p>
            <a:endParaRPr lang="en-GB" dirty="0"/>
          </a:p>
        </p:txBody>
      </p:sp>
      <p:sp>
        <p:nvSpPr>
          <p:cNvPr id="7" name="Plassholder for lysbildenummer 6"/>
          <p:cNvSpPr>
            <a:spLocks noGrp="1"/>
          </p:cNvSpPr>
          <p:nvPr>
            <p:ph type="sldNum" sz="quarter" idx="18"/>
          </p:nvPr>
        </p:nvSpPr>
        <p:spPr/>
        <p:txBody>
          <a:bodyPr/>
          <a:lstStyle/>
          <a:p>
            <a:fld id="{5751DFAA-887F-4071-8EAD-E8CA316FCF06}" type="slidenum">
              <a:rPr lang="en-GB" smtClean="0"/>
              <a:pPr/>
              <a:t>‹#›</a:t>
            </a:fld>
            <a:endParaRPr lang="en-GB" dirty="0"/>
          </a:p>
        </p:txBody>
      </p:sp>
    </p:spTree>
    <p:extLst>
      <p:ext uri="{BB962C8B-B14F-4D97-AF65-F5344CB8AC3E}">
        <p14:creationId xmlns:p14="http://schemas.microsoft.com/office/powerpoint/2010/main" val="345404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965263" y="2700338"/>
            <a:ext cx="4654854" cy="3420428"/>
          </a:xfrm>
        </p:spPr>
        <p:txBody>
          <a:bodyPr>
            <a:noAutofit/>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8" name="Tittel 7"/>
          <p:cNvSpPr>
            <a:spLocks noGrp="1"/>
          </p:cNvSpPr>
          <p:nvPr>
            <p:ph type="title" hasCustomPrompt="1"/>
          </p:nvPr>
        </p:nvSpPr>
        <p:spPr>
          <a:xfrm>
            <a:off x="965264" y="907674"/>
            <a:ext cx="4654853" cy="1344716"/>
          </a:xfrm>
        </p:spPr>
        <p:txBody>
          <a:bodyPr/>
          <a:lstStyle>
            <a:lvl1pPr>
              <a:lnSpc>
                <a:spcPct val="80000"/>
              </a:lnSpc>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6"/>
          </p:nvPr>
        </p:nvSpPr>
        <p:spPr/>
        <p:txBody>
          <a:bodyPr/>
          <a:lstStyle/>
          <a:p>
            <a:r>
              <a:rPr lang="en-GB" dirty="0"/>
              <a:t>Month 2016</a:t>
            </a:r>
          </a:p>
        </p:txBody>
      </p:sp>
      <p:sp>
        <p:nvSpPr>
          <p:cNvPr id="5" name="Plassholder for bunntekst 4"/>
          <p:cNvSpPr>
            <a:spLocks noGrp="1"/>
          </p:cNvSpPr>
          <p:nvPr>
            <p:ph type="ftr" sz="quarter" idx="17"/>
          </p:nvPr>
        </p:nvSpPr>
        <p:spPr/>
        <p:txBody>
          <a:bodyPr/>
          <a:lstStyle/>
          <a:p>
            <a:endParaRPr lang="en-GB" dirty="0"/>
          </a:p>
        </p:txBody>
      </p:sp>
      <p:sp>
        <p:nvSpPr>
          <p:cNvPr id="7" name="Plassholder for lysbildenummer 6"/>
          <p:cNvSpPr>
            <a:spLocks noGrp="1"/>
          </p:cNvSpPr>
          <p:nvPr>
            <p:ph type="sldNum" sz="quarter" idx="18"/>
          </p:nvPr>
        </p:nvSpPr>
        <p:spPr/>
        <p:txBody>
          <a:bodyPr/>
          <a:lstStyle/>
          <a:p>
            <a:fld id="{5751DFAA-887F-4071-8EAD-E8CA316FCF06}" type="slidenum">
              <a:rPr lang="en-GB" smtClean="0"/>
              <a:pPr/>
              <a:t>‹#›</a:t>
            </a:fld>
            <a:endParaRPr lang="en-GB" dirty="0"/>
          </a:p>
        </p:txBody>
      </p:sp>
      <p:sp>
        <p:nvSpPr>
          <p:cNvPr id="9" name="Plassholder for bilde 1"/>
          <p:cNvSpPr>
            <a:spLocks noGrp="1"/>
          </p:cNvSpPr>
          <p:nvPr>
            <p:ph type="pic" sz="quarter" idx="13"/>
          </p:nvPr>
        </p:nvSpPr>
        <p:spPr>
          <a:xfrm>
            <a:off x="6092440" y="-858"/>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10"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933194907"/>
      </p:ext>
    </p:extLst>
  </p:cSld>
  <p:clrMapOvr>
    <a:masterClrMapping/>
  </p:clrMapOvr>
  <p:extLst>
    <p:ext uri="{DCECCB84-F9BA-43D5-87BE-67443E8EF086}">
      <p15:sldGuideLst xmlns:p15="http://schemas.microsoft.com/office/powerpoint/2012/main">
        <p15:guide id="1" pos="121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tx2">
              <a:lumMod val="50000"/>
            </a:schemeClr>
          </a:solidFill>
        </p:spPr>
        <p:txBody>
          <a:bodyPr tIns="2880576" anchor="t" anchorCtr="1">
            <a:normAutofit/>
          </a:bodyPr>
          <a:lstStyle>
            <a:lvl1pPr marL="0" indent="0">
              <a:buNone/>
              <a:defRPr sz="1500"/>
            </a:lvl1pPr>
          </a:lstStyle>
          <a:p>
            <a:endParaRPr lang="en-GB"/>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5"/>
          </p:nvPr>
        </p:nvSpPr>
        <p:spPr/>
        <p:txBody>
          <a:bodyPr/>
          <a:lstStyle/>
          <a:p>
            <a:r>
              <a:rPr lang="en-GB" dirty="0"/>
              <a:t>Month 2016</a:t>
            </a:r>
          </a:p>
        </p:txBody>
      </p:sp>
      <p:sp>
        <p:nvSpPr>
          <p:cNvPr id="4" name="Plassholder for bunntekst 3"/>
          <p:cNvSpPr>
            <a:spLocks noGrp="1"/>
          </p:cNvSpPr>
          <p:nvPr>
            <p:ph type="ftr" sz="quarter" idx="16"/>
          </p:nvPr>
        </p:nvSpPr>
        <p:spPr/>
        <p:txBody>
          <a:bodyPr/>
          <a:lstStyle/>
          <a:p>
            <a:endParaRPr lang="en-GB" dirty="0"/>
          </a:p>
        </p:txBody>
      </p:sp>
      <p:sp>
        <p:nvSpPr>
          <p:cNvPr id="5" name="Plassholder for lysbildenummer 4"/>
          <p:cNvSpPr>
            <a:spLocks noGrp="1"/>
          </p:cNvSpPr>
          <p:nvPr>
            <p:ph type="sldNum" sz="quarter" idx="17"/>
          </p:nvPr>
        </p:nvSpPr>
        <p:spPr/>
        <p:txBody>
          <a:bodyPr/>
          <a:lstStyle/>
          <a:p>
            <a:fld id="{5751DFAA-887F-4071-8EAD-E8CA316FCF06}" type="slidenum">
              <a:rPr lang="en-GB" smtClean="0"/>
              <a:pPr/>
              <a:t>‹#›</a:t>
            </a:fld>
            <a:endParaRPr lang="en-GB" dirty="0"/>
          </a:p>
        </p:txBody>
      </p:sp>
      <p:sp>
        <p:nvSpPr>
          <p:cNvPr id="12"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3"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4"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585981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innhold 3"/>
          <p:cNvSpPr>
            <a:spLocks noGrp="1"/>
          </p:cNvSpPr>
          <p:nvPr>
            <p:ph sz="half" idx="2" hasCustomPrompt="1"/>
          </p:nvPr>
        </p:nvSpPr>
        <p:spPr>
          <a:xfrm>
            <a:off x="5635070" y="2700338"/>
            <a:ext cx="4320821"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120324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blå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0" y="2700338"/>
            <a:ext cx="5980773"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innhold 3"/>
          <p:cNvSpPr>
            <a:spLocks noGrp="1"/>
          </p:cNvSpPr>
          <p:nvPr>
            <p:ph sz="half" idx="2" hasCustomPrompt="1"/>
          </p:nvPr>
        </p:nvSpPr>
        <p:spPr>
          <a:xfrm>
            <a:off x="7075892" y="2700338"/>
            <a:ext cx="2880000"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285902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Click to edit Master title style</a:t>
            </a:r>
          </a:p>
        </p:txBody>
      </p:sp>
      <p:sp>
        <p:nvSpPr>
          <p:cNvPr id="3" name="Plassholder for innhold 2"/>
          <p:cNvSpPr>
            <a:spLocks noGrp="1"/>
          </p:cNvSpPr>
          <p:nvPr>
            <p:ph idx="1"/>
          </p:nvPr>
        </p:nvSpPr>
        <p:spPr/>
        <p:txBody>
          <a:bodyPr/>
          <a:lstStyle>
            <a:lvl2pPr marL="576115" indent="-216043">
              <a:buFont typeface="Calibri" panose="020F0502020204030204" pitchFamily="34" charset="0"/>
              <a:buChar char="-"/>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255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p:txBody>
      </p:sp>
      <p:sp>
        <p:nvSpPr>
          <p:cNvPr id="4" name="Plassholder for innhold 3"/>
          <p:cNvSpPr>
            <a:spLocks noGrp="1"/>
          </p:cNvSpPr>
          <p:nvPr>
            <p:ph sz="half" idx="2" hasCustomPrompt="1"/>
          </p:nvPr>
        </p:nvSpPr>
        <p:spPr>
          <a:xfrm>
            <a:off x="954181" y="3285410"/>
            <a:ext cx="4320821" cy="2835355"/>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tekst 4"/>
          <p:cNvSpPr>
            <a:spLocks noGrp="1"/>
          </p:cNvSpPr>
          <p:nvPr>
            <p:ph type="body" sz="quarter" idx="3" hasCustomPrompt="1"/>
          </p:nvPr>
        </p:nvSpPr>
        <p:spPr>
          <a:xfrm>
            <a:off x="5635070"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p:txBody>
      </p:sp>
      <p:sp>
        <p:nvSpPr>
          <p:cNvPr id="6" name="Plassholder for innhold 5"/>
          <p:cNvSpPr>
            <a:spLocks noGrp="1"/>
          </p:cNvSpPr>
          <p:nvPr>
            <p:ph sz="quarter" idx="4" hasCustomPrompt="1"/>
          </p:nvPr>
        </p:nvSpPr>
        <p:spPr>
          <a:xfrm>
            <a:off x="5635070" y="3285410"/>
            <a:ext cx="4320821" cy="2835355"/>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7" name="Plassholder for dato 6"/>
          <p:cNvSpPr>
            <a:spLocks noGrp="1"/>
          </p:cNvSpPr>
          <p:nvPr>
            <p:ph type="dt" sz="half" idx="10"/>
          </p:nvPr>
        </p:nvSpPr>
        <p:spPr/>
        <p:txBody>
          <a:bodyPr/>
          <a:lstStyle/>
          <a:p>
            <a:r>
              <a:rPr lang="en-GB" dirty="0"/>
              <a:t>Month 2016</a:t>
            </a:r>
          </a:p>
        </p:txBody>
      </p:sp>
      <p:sp>
        <p:nvSpPr>
          <p:cNvPr id="8" name="Plassholder for bunntekst 7"/>
          <p:cNvSpPr>
            <a:spLocks noGrp="1"/>
          </p:cNvSpPr>
          <p:nvPr>
            <p:ph type="ftr" sz="quarter" idx="11"/>
          </p:nvPr>
        </p:nvSpPr>
        <p:spPr/>
        <p:txBody>
          <a:bodyPr/>
          <a:lstStyle/>
          <a:p>
            <a:endParaRPr lang="en-GB" dirty="0"/>
          </a:p>
        </p:txBody>
      </p:sp>
      <p:sp>
        <p:nvSpPr>
          <p:cNvPr id="9" name="Plassholder for lysbildenummer 8"/>
          <p:cNvSpPr>
            <a:spLocks noGrp="1"/>
          </p:cNvSpPr>
          <p:nvPr>
            <p:ph type="sldNum" sz="quarter" idx="12"/>
          </p:nvPr>
        </p:nvSpPr>
        <p:spPr/>
        <p:txBody>
          <a:bodyPr/>
          <a:lstStyle/>
          <a:p>
            <a:fld id="{5751DFAA-887F-4071-8EAD-E8CA316FCF06}" type="slidenum">
              <a:rPr lang="en-GB" smtClean="0"/>
              <a:t>‹#›</a:t>
            </a:fld>
            <a:endParaRPr lang="en-GB" dirty="0"/>
          </a:p>
        </p:txBody>
      </p:sp>
      <p:sp>
        <p:nvSpPr>
          <p:cNvPr id="10" name="Tittel 9"/>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2714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li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4" name="TekstSylinder 3"/>
          <p:cNvSpPr txBox="1"/>
          <p:nvPr userDrawn="1"/>
        </p:nvSpPr>
        <p:spPr>
          <a:xfrm>
            <a:off x="1274052" y="3605753"/>
            <a:ext cx="9510538" cy="432116"/>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endParaRPr lang="en-GB" sz="1799" dirty="0"/>
          </a:p>
        </p:txBody>
      </p:sp>
    </p:spTree>
    <p:extLst>
      <p:ext uri="{BB962C8B-B14F-4D97-AF65-F5344CB8AC3E}">
        <p14:creationId xmlns:p14="http://schemas.microsoft.com/office/powerpoint/2010/main" val="130002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slide engelsk">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10" name="TekstSylinder 9"/>
          <p:cNvSpPr txBox="1"/>
          <p:nvPr userDrawn="1"/>
        </p:nvSpPr>
        <p:spPr>
          <a:xfrm>
            <a:off x="1274052" y="3605754"/>
            <a:ext cx="9510538" cy="729430"/>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p>
          <a:p>
            <a:endParaRPr lang="en-GB" sz="1799" dirty="0"/>
          </a:p>
        </p:txBody>
      </p:sp>
    </p:spTree>
    <p:extLst>
      <p:ext uri="{BB962C8B-B14F-4D97-AF65-F5344CB8AC3E}">
        <p14:creationId xmlns:p14="http://schemas.microsoft.com/office/powerpoint/2010/main" val="389177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grpSp>
        <p:nvGrpSpPr>
          <p:cNvPr id="6" name="AGENDA" hidden="1"/>
          <p:cNvGrpSpPr/>
          <p:nvPr userDrawn="1"/>
        </p:nvGrpSpPr>
        <p:grpSpPr>
          <a:xfrm>
            <a:off x="3160200" y="1"/>
            <a:ext cx="5871600" cy="647304"/>
            <a:chOff x="3160200" y="1"/>
            <a:chExt cx="5871600" cy="647304"/>
          </a:xfrm>
        </p:grpSpPr>
        <p:sp>
          <p:nvSpPr>
            <p:cNvPr id="7" name="TXTBOKS"/>
            <p:cNvSpPr/>
            <p:nvPr userDrawn="1"/>
          </p:nvSpPr>
          <p:spPr>
            <a:xfrm>
              <a:off x="3160200" y="1"/>
              <a:ext cx="5871600" cy="622878"/>
            </a:xfrm>
            <a:prstGeom prst="rect">
              <a:avLst/>
            </a:prstGeom>
            <a:solidFill>
              <a:srgbClr val="1A466E"/>
            </a:solidFill>
            <a:ln w="72000">
              <a:noFill/>
            </a:ln>
          </p:spPr>
          <p:style>
            <a:lnRef idx="2">
              <a:schemeClr val="accent1">
                <a:shade val="50000"/>
              </a:schemeClr>
            </a:lnRef>
            <a:fillRef idx="1">
              <a:schemeClr val="accent1"/>
            </a:fillRef>
            <a:effectRef idx="0">
              <a:schemeClr val="accent1"/>
            </a:effectRef>
            <a:fontRef idx="minor">
              <a:schemeClr val="lt1"/>
            </a:fontRef>
          </p:style>
          <p:txBody>
            <a:bodyPr lIns="864000" tIns="0" bIns="0" rtlCol="0" anchor="ctr"/>
            <a:lstStyle/>
            <a:p>
              <a:pPr algn="l"/>
              <a:r>
                <a:rPr lang="nb-NO" sz="2400" dirty="0" err="1">
                  <a:solidFill>
                    <a:srgbClr val="99B0C1"/>
                  </a:solidFill>
                </a:rPr>
                <a:t>Text</a:t>
              </a:r>
              <a:endParaRPr lang="nb-NO" sz="2400" dirty="0">
                <a:solidFill>
                  <a:srgbClr val="99B0C1"/>
                </a:solidFill>
              </a:endParaRPr>
            </a:p>
          </p:txBody>
        </p:sp>
        <p:sp>
          <p:nvSpPr>
            <p:cNvPr id="8" name="NRBOKS"/>
            <p:cNvSpPr/>
            <p:nvPr userDrawn="1"/>
          </p:nvSpPr>
          <p:spPr>
            <a:xfrm>
              <a:off x="3240590" y="44644"/>
              <a:ext cx="522000" cy="522000"/>
            </a:xfrm>
            <a:prstGeom prst="roundRect">
              <a:avLst/>
            </a:prstGeom>
            <a:solidFill>
              <a:srgbClr val="003C65"/>
            </a:solidFill>
            <a:ln w="72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0" b="1" dirty="0">
                  <a:solidFill>
                    <a:srgbClr val="99B0C1"/>
                  </a:solidFill>
                </a:rPr>
                <a:t>1</a:t>
              </a:r>
            </a:p>
          </p:txBody>
        </p:sp>
        <p:sp>
          <p:nvSpPr>
            <p:cNvPr id="9" name="LINJE"/>
            <p:cNvSpPr/>
            <p:nvPr userDrawn="1"/>
          </p:nvSpPr>
          <p:spPr>
            <a:xfrm>
              <a:off x="3160200" y="622105"/>
              <a:ext cx="5871600" cy="25200"/>
            </a:xfrm>
            <a:prstGeom prst="rect">
              <a:avLst/>
            </a:prstGeom>
            <a:solidFill>
              <a:srgbClr val="3B6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34294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765830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en-GB" dirty="0"/>
              <a:t>Month 2016</a:t>
            </a:r>
          </a:p>
        </p:txBody>
      </p:sp>
      <p:sp>
        <p:nvSpPr>
          <p:cNvPr id="3" name="Plassholder for bunntekst 2"/>
          <p:cNvSpPr>
            <a:spLocks noGrp="1"/>
          </p:cNvSpPr>
          <p:nvPr>
            <p:ph type="ftr" sz="quarter" idx="11"/>
          </p:nvPr>
        </p:nvSpPr>
        <p:spPr/>
        <p:txBody>
          <a:bodyPr/>
          <a:lstStyle/>
          <a:p>
            <a:endParaRPr lang="en-GB" dirty="0"/>
          </a:p>
        </p:txBody>
      </p:sp>
      <p:sp>
        <p:nvSpPr>
          <p:cNvPr id="4" name="Plassholder for lysbildenummer 3"/>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11187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GB" dirty="0"/>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en-GB" dirty="0"/>
              <a:t>Ola Nordmann</a:t>
            </a:r>
          </a:p>
          <a:p>
            <a:pPr lvl="0"/>
            <a:r>
              <a:rPr lang="en-GB" dirty="0"/>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en-GB" sz="1200" dirty="0"/>
              <a:t>Copyright © SINTEF 2022</a:t>
            </a:r>
          </a:p>
        </p:txBody>
      </p:sp>
    </p:spTree>
    <p:extLst>
      <p:ext uri="{BB962C8B-B14F-4D97-AF65-F5344CB8AC3E}">
        <p14:creationId xmlns:p14="http://schemas.microsoft.com/office/powerpoint/2010/main" val="26313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3" y="1883324"/>
            <a:ext cx="8042532" cy="2622001"/>
          </a:xfrm>
          <a:noFill/>
        </p:spPr>
        <p:txBody>
          <a:bodyPr tIns="360072" bIns="0" anchor="t">
            <a:normAutofit/>
          </a:bodyPr>
          <a:lstStyle>
            <a:lvl1pPr>
              <a:lnSpc>
                <a:spcPct val="70000"/>
              </a:lnSpc>
              <a:defRPr sz="6000" cap="small" baseline="0"/>
            </a:lvl1pPr>
          </a:lstStyle>
          <a:p>
            <a:r>
              <a:rPr lang="en-GB" dirty="0"/>
              <a:t>Click to edit Master title style</a:t>
            </a:r>
          </a:p>
        </p:txBody>
      </p:sp>
      <p:sp>
        <p:nvSpPr>
          <p:cNvPr id="3" name="Plassholder for tekst 2"/>
          <p:cNvSpPr>
            <a:spLocks noGrp="1"/>
          </p:cNvSpPr>
          <p:nvPr>
            <p:ph type="body" idx="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dirty="0"/>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tel 7"/>
          <p:cNvSpPr>
            <a:spLocks noGrp="1"/>
          </p:cNvSpPr>
          <p:nvPr>
            <p:ph type="title"/>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en-GB" dirty="0"/>
              <a:t>Click to edit Master title style</a:t>
            </a:r>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dirty="0"/>
              <a:t>Click icon to add picture</a:t>
            </a:r>
          </a:p>
        </p:txBody>
      </p:sp>
    </p:spTree>
    <p:extLst>
      <p:ext uri="{BB962C8B-B14F-4D97-AF65-F5344CB8AC3E}">
        <p14:creationId xmlns:p14="http://schemas.microsoft.com/office/powerpoint/2010/main" val="214295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dirty="0"/>
              <a:t>Click icon to add picture</a:t>
            </a:r>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tel 7"/>
          <p:cNvSpPr>
            <a:spLocks noGrp="1"/>
          </p:cNvSpPr>
          <p:nvPr>
            <p:ph type="title"/>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en-GB" dirty="0"/>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2334733"/>
      </p:ext>
    </p:extLst>
  </p:cSld>
  <p:clrMapOvr>
    <a:masterClrMapping/>
  </p:clrMapOvr>
  <p:extLst>
    <p:ext uri="{DCECCB84-F9BA-43D5-87BE-67443E8EF086}">
      <p15:sldGuideLst xmlns:p15="http://schemas.microsoft.com/office/powerpoint/2012/main">
        <p15:guide id="1" pos="11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GB" dirty="0"/>
              <a:t>Click icon to add picture</a:t>
            </a:r>
          </a:p>
        </p:txBody>
      </p:sp>
      <p:sp>
        <p:nvSpPr>
          <p:cNvPr id="2" name="Tittel 1"/>
          <p:cNvSpPr>
            <a:spLocks noGrp="1"/>
          </p:cNvSpPr>
          <p:nvPr>
            <p:ph type="title"/>
          </p:nvPr>
        </p:nvSpPr>
        <p:spPr/>
        <p:txBody>
          <a:bodyPr/>
          <a:lstStyle/>
          <a:p>
            <a:r>
              <a:rPr lang="en-GB" dirty="0"/>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62783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innhold 3"/>
          <p:cNvSpPr>
            <a:spLocks noGrp="1"/>
          </p:cNvSpPr>
          <p:nvPr>
            <p:ph sz="half" idx="2"/>
          </p:nvPr>
        </p:nvSpPr>
        <p:spPr>
          <a:xfrm>
            <a:off x="5635071" y="2700338"/>
            <a:ext cx="4320821"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tel 7"/>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5980773"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innhold 3"/>
          <p:cNvSpPr>
            <a:spLocks noGrp="1"/>
          </p:cNvSpPr>
          <p:nvPr>
            <p:ph sz="half" idx="2"/>
          </p:nvPr>
        </p:nvSpPr>
        <p:spPr>
          <a:xfrm>
            <a:off x="7075893" y="2700338"/>
            <a:ext cx="2880000"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tel 7"/>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221520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emf"/><Relationship Id="rId2" Type="http://schemas.openxmlformats.org/officeDocument/2006/relationships/slideLayout" Target="../slideLayouts/slideLayout14.xml"/><Relationship Id="rId16" Type="http://schemas.openxmlformats.org/officeDocument/2006/relationships/image" Target="../media/image2.emf"/><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19" Type="http://schemas.openxmlformats.org/officeDocument/2006/relationships/image" Target="../media/image5.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dirty="0"/>
              <a:t>Klikk for å redigere tekststiler i malen</a:t>
            </a:r>
          </a:p>
          <a:p>
            <a:pPr lvl="1"/>
            <a:r>
              <a:rPr lang="nb-NO" dirty="0"/>
              <a:t>Andre nivå</a:t>
            </a:r>
          </a:p>
          <a:p>
            <a:pPr lvl="2"/>
            <a:r>
              <a:rPr lang="nb-NO" dirty="0"/>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94" r:id="rId2"/>
    <p:sldLayoutId id="2147483676" r:id="rId3"/>
    <p:sldLayoutId id="2147483651" r:id="rId4"/>
    <p:sldLayoutId id="2147483656" r:id="rId5"/>
    <p:sldLayoutId id="2147483673" r:id="rId6"/>
    <p:sldLayoutId id="2147483657" r:id="rId7"/>
    <p:sldLayoutId id="2147483652" r:id="rId8"/>
    <p:sldLayoutId id="2147483679" r:id="rId9"/>
    <p:sldLayoutId id="2147483653" r:id="rId10"/>
    <p:sldLayoutId id="2147483654" r:id="rId11"/>
    <p:sldLayoutId id="2147483655"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2700338"/>
            <a:ext cx="9001711" cy="3420428"/>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109671"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a:t>Month 2016</a:t>
            </a:r>
            <a:endParaRPr lang="nb-NO" dirty="0"/>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157" y="1"/>
            <a:ext cx="12185844" cy="6861466"/>
          </a:xfrm>
          <a:prstGeom prst="rect">
            <a:avLst/>
          </a:prstGeom>
        </p:spPr>
      </p:pic>
      <p:sp>
        <p:nvSpPr>
          <p:cNvPr id="12" name="Fokustekst" hidden="1"/>
          <p:cNvSpPr txBox="1"/>
          <p:nvPr userDrawn="1"/>
        </p:nvSpPr>
        <p:spPr>
          <a:xfrm>
            <a:off x="6244093"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314406" y="2618899"/>
            <a:ext cx="2797068" cy="1620203"/>
            <a:chOff x="8236529" y="3435928"/>
            <a:chExt cx="5593771" cy="3240405"/>
          </a:xfrm>
        </p:grpSpPr>
        <p:sp>
          <p:nvSpPr>
            <p:cNvPr id="14" name="Ellipse 13"/>
            <p:cNvSpPr/>
            <p:nvPr userDrawn="1"/>
          </p:nvSpPr>
          <p:spPr>
            <a:xfrm>
              <a:off x="8605574" y="3804973"/>
              <a:ext cx="2502313" cy="2502313"/>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p:cNvSpPr/>
            <p:nvPr userDrawn="1"/>
          </p:nvSpPr>
          <p:spPr>
            <a:xfrm>
              <a:off x="8236529" y="3435928"/>
              <a:ext cx="3240405" cy="324040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p:cNvCxnSpPr/>
            <p:nvPr userDrawn="1"/>
          </p:nvCxnSpPr>
          <p:spPr>
            <a:xfrm>
              <a:off x="10657830" y="5033616"/>
              <a:ext cx="3172470" cy="0"/>
            </a:xfrm>
            <a:prstGeom prst="line">
              <a:avLst/>
            </a:prstGeom>
            <a:ln w="381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p:cNvSpPr/>
            <p:nvPr userDrawn="1"/>
          </p:nvSpPr>
          <p:spPr>
            <a:xfrm>
              <a:off x="9055630" y="4255029"/>
              <a:ext cx="1602200" cy="1602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20"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3623041008"/>
      </p:ext>
    </p:extLst>
  </p:cSld>
  <p:clrMap bg1="dk1" tx1="lt1" bg2="dk2" tx2="lt2" accent1="accent1" accent2="accent2" accent3="accent3" accent4="accent4" accent5="accent5" accent6="accent6" hlink="hlink" folHlink="folHlink"/>
  <p:sldLayoutIdLst>
    <p:sldLayoutId id="2147483678" r:id="rId1"/>
    <p:sldLayoutId id="2147483661" r:id="rId2"/>
    <p:sldLayoutId id="2147483663" r:id="rId3"/>
    <p:sldLayoutId id="2147483674" r:id="rId4"/>
    <p:sldLayoutId id="2147483664" r:id="rId5"/>
    <p:sldLayoutId id="2147483666" r:id="rId6"/>
    <p:sldLayoutId id="2147483680" r:id="rId7"/>
    <p:sldLayoutId id="2147483667" r:id="rId8"/>
    <p:sldLayoutId id="2147483672" r:id="rId9"/>
    <p:sldLayoutId id="2147483675" r:id="rId10"/>
    <p:sldLayoutId id="2147483677" r:id="rId11"/>
    <p:sldLayoutId id="2147483668" r:id="rId12"/>
    <p:sldLayoutId id="2147483669" r:id="rId13"/>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hyperlink" Target="http://www.cjml.n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creativecommons.org/licenses/by-sa/4.0/" TargetMode="External"/><Relationship Id="rId7" Type="http://schemas.openxmlformats.org/officeDocument/2006/relationships/hyperlink" Target="https://wiki.creativecommons.org/wiki/Best_practices_for_attribu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use-remix/" TargetMode="External"/><Relationship Id="rId5" Type="http://schemas.openxmlformats.org/officeDocument/2006/relationships/image" Target="../media/image9.png"/><Relationship Id="rId4" Type="http://schemas.openxmlformats.org/officeDocument/2006/relationships/hyperlink" Target="https://creativecommons.org/licenses/by-sa/4.0/" TargetMode="External"/><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sintef.no/cjml" TargetMode="External"/><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xfrm>
            <a:off x="586740" y="2351285"/>
            <a:ext cx="11474045" cy="3435610"/>
          </a:xfrm>
        </p:spPr>
        <p:txBody>
          <a:bodyPr/>
          <a:lstStyle/>
          <a:p>
            <a:r>
              <a:rPr lang="en-GB" sz="4400" dirty="0">
                <a:solidFill>
                  <a:srgbClr val="2E75B6"/>
                </a:solidFill>
              </a:rPr>
              <a:t>Data format – journey examples</a:t>
            </a:r>
            <a:br>
              <a:rPr lang="en-GB" sz="4400" dirty="0">
                <a:solidFill>
                  <a:schemeClr val="accent2"/>
                </a:solidFill>
              </a:rPr>
            </a:br>
            <a:r>
              <a:rPr lang="en-GB" sz="4400" dirty="0"/>
              <a:t>C</a:t>
            </a:r>
            <a:r>
              <a:rPr lang="en-GB" sz="4400" cap="none" dirty="0"/>
              <a:t>JML - Customer Journey Modelling Language</a:t>
            </a:r>
            <a:br>
              <a:rPr lang="en-GB" sz="4400" cap="none" dirty="0"/>
            </a:br>
            <a:br>
              <a:rPr lang="en-GB" sz="4400" dirty="0"/>
            </a:br>
            <a:endParaRPr lang="en-GB" sz="4400" cap="none" dirty="0">
              <a:solidFill>
                <a:schemeClr val="accent2"/>
              </a:solidFill>
            </a:endParaRPr>
          </a:p>
        </p:txBody>
      </p:sp>
      <p:sp>
        <p:nvSpPr>
          <p:cNvPr id="8" name="Plassholder for tekst 7"/>
          <p:cNvSpPr>
            <a:spLocks noGrp="1"/>
          </p:cNvSpPr>
          <p:nvPr>
            <p:ph type="body" sz="quarter" idx="12"/>
          </p:nvPr>
        </p:nvSpPr>
        <p:spPr>
          <a:xfrm>
            <a:off x="1028700" y="4491579"/>
            <a:ext cx="6336030" cy="1316766"/>
          </a:xfrm>
        </p:spPr>
        <p:txBody>
          <a:bodyPr/>
          <a:lstStyle/>
          <a:p>
            <a:pPr>
              <a:lnSpc>
                <a:spcPct val="100000"/>
              </a:lnSpc>
              <a:spcAft>
                <a:spcPts val="500"/>
              </a:spcAft>
            </a:pPr>
            <a:r>
              <a:rPr lang="en-GB" sz="2800" dirty="0">
                <a:solidFill>
                  <a:srgbClr val="2E75B6"/>
                </a:solidFill>
              </a:rPr>
              <a:t>Version 2.0</a:t>
            </a:r>
          </a:p>
          <a:p>
            <a:pPr>
              <a:lnSpc>
                <a:spcPct val="100000"/>
              </a:lnSpc>
              <a:spcAft>
                <a:spcPts val="500"/>
              </a:spcAft>
            </a:pPr>
            <a:r>
              <a:rPr lang="en-GB" sz="1800" dirty="0">
                <a:solidFill>
                  <a:srgbClr val="2E75B6"/>
                </a:solidFill>
              </a:rPr>
              <a:t>SINTEF Digital</a:t>
            </a:r>
          </a:p>
          <a:p>
            <a:pPr>
              <a:lnSpc>
                <a:spcPct val="100000"/>
              </a:lnSpc>
              <a:spcAft>
                <a:spcPts val="500"/>
              </a:spcAft>
            </a:pPr>
            <a:r>
              <a:rPr lang="en-GB" sz="1800" dirty="0">
                <a:solidFill>
                  <a:srgbClr val="2E75B6"/>
                </a:solidFill>
              </a:rPr>
              <a:t>November 2022</a:t>
            </a:r>
          </a:p>
        </p:txBody>
      </p:sp>
      <p:pic>
        <p:nvPicPr>
          <p:cNvPr id="9" name="Picture 8" descr="A screenshot of a video game&#10;&#10;Description automatically generated with low confidence">
            <a:extLst>
              <a:ext uri="{FF2B5EF4-FFF2-40B4-BE49-F238E27FC236}">
                <a16:creationId xmlns:a16="http://schemas.microsoft.com/office/drawing/2014/main" id="{32805F01-CF47-4746-BF05-84D5C02A6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469" y="381009"/>
            <a:ext cx="3420000" cy="829315"/>
          </a:xfrm>
          <a:prstGeom prst="rect">
            <a:avLst/>
          </a:prstGeom>
        </p:spPr>
      </p:pic>
    </p:spTree>
    <p:extLst>
      <p:ext uri="{BB962C8B-B14F-4D97-AF65-F5344CB8AC3E}">
        <p14:creationId xmlns:p14="http://schemas.microsoft.com/office/powerpoint/2010/main" val="209460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4">
            <a:extLst>
              <a:ext uri="{FF2B5EF4-FFF2-40B4-BE49-F238E27FC236}">
                <a16:creationId xmlns:a16="http://schemas.microsoft.com/office/drawing/2014/main" id="{62138107-909A-E48D-C844-99A4CA379001}"/>
              </a:ext>
            </a:extLst>
          </p:cNvPr>
          <p:cNvGraphicFramePr>
            <a:graphicFrameLocks noGrp="1"/>
          </p:cNvGraphicFramePr>
          <p:nvPr/>
        </p:nvGraphicFramePr>
        <p:xfrm>
          <a:off x="2032000" y="719666"/>
          <a:ext cx="8127999" cy="48233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036541935"/>
                    </a:ext>
                  </a:extLst>
                </a:gridCol>
                <a:gridCol w="2709333">
                  <a:extLst>
                    <a:ext uri="{9D8B030D-6E8A-4147-A177-3AD203B41FA5}">
                      <a16:colId xmlns:a16="http://schemas.microsoft.com/office/drawing/2014/main" val="3190407613"/>
                    </a:ext>
                  </a:extLst>
                </a:gridCol>
                <a:gridCol w="2709333">
                  <a:extLst>
                    <a:ext uri="{9D8B030D-6E8A-4147-A177-3AD203B41FA5}">
                      <a16:colId xmlns:a16="http://schemas.microsoft.com/office/drawing/2014/main" val="3963262293"/>
                    </a:ext>
                  </a:extLst>
                </a:gridCol>
              </a:tblGrid>
              <a:tr h="586620">
                <a:tc>
                  <a:txBody>
                    <a:bodyPr/>
                    <a:lstStyle/>
                    <a:p>
                      <a:endParaRPr lang="en-GB" dirty="0"/>
                    </a:p>
                  </a:txBody>
                  <a:tcPr/>
                </a:tc>
                <a:tc>
                  <a:txBody>
                    <a:bodyPr/>
                    <a:lstStyle/>
                    <a:p>
                      <a:pPr algn="ctr"/>
                      <a:r>
                        <a:rPr lang="nb-NO" dirty="0" err="1"/>
                        <a:t>Planned</a:t>
                      </a:r>
                      <a:r>
                        <a:rPr lang="nb-NO" dirty="0"/>
                        <a:t> Journey</a:t>
                      </a:r>
                      <a:endParaRPr lang="en-GB" dirty="0"/>
                    </a:p>
                  </a:txBody>
                  <a:tcPr anchor="ctr"/>
                </a:tc>
                <a:tc>
                  <a:txBody>
                    <a:bodyPr/>
                    <a:lstStyle/>
                    <a:p>
                      <a:pPr algn="ctr"/>
                      <a:r>
                        <a:rPr lang="nb-NO" dirty="0" err="1"/>
                        <a:t>Actual</a:t>
                      </a:r>
                      <a:r>
                        <a:rPr lang="nb-NO" dirty="0"/>
                        <a:t> Journey</a:t>
                      </a:r>
                      <a:endParaRPr lang="en-GB" dirty="0"/>
                    </a:p>
                  </a:txBody>
                  <a:tcPr anchor="ctr"/>
                </a:tc>
                <a:extLst>
                  <a:ext uri="{0D108BD9-81ED-4DB2-BD59-A6C34878D82A}">
                    <a16:rowId xmlns:a16="http://schemas.microsoft.com/office/drawing/2014/main" val="29918799"/>
                  </a:ext>
                </a:extLst>
              </a:tr>
              <a:tr h="370840">
                <a:tc>
                  <a:txBody>
                    <a:bodyPr/>
                    <a:lstStyle/>
                    <a:p>
                      <a:pPr algn="l"/>
                      <a:r>
                        <a:rPr lang="nb-NO" sz="1400" dirty="0"/>
                        <a:t>Journey data</a:t>
                      </a:r>
                      <a:endParaRPr lang="en-GB" sz="1400" dirty="0"/>
                    </a:p>
                  </a:txBody>
                  <a:tcPr anchor="ctr"/>
                </a:tc>
                <a:tc>
                  <a:txBody>
                    <a:bodyPr/>
                    <a:lstStyle/>
                    <a:p>
                      <a:pPr marL="171450" indent="-171450" defTabSz="360000">
                        <a:buFontTx/>
                        <a:buChar char="-"/>
                      </a:pPr>
                      <a:r>
                        <a:rPr lang="en-GB" sz="1000" b="1" dirty="0" err="1">
                          <a:solidFill>
                            <a:srgbClr val="00B050"/>
                          </a:solidFill>
                        </a:rPr>
                        <a:t>journeyID</a:t>
                      </a:r>
                      <a:endParaRPr lang="en-GB" sz="1000" b="1" dirty="0">
                        <a:solidFill>
                          <a:srgbClr val="00B050"/>
                        </a:solidFill>
                      </a:endParaRPr>
                    </a:p>
                    <a:p>
                      <a:pPr marL="171450" indent="-171450" defTabSz="360000">
                        <a:buFontTx/>
                        <a:buChar char="-"/>
                      </a:pPr>
                      <a:r>
                        <a:rPr lang="en-GB" sz="1000" b="1" dirty="0">
                          <a:solidFill>
                            <a:srgbClr val="00B050"/>
                          </a:solidFill>
                        </a:rPr>
                        <a:t>actors</a:t>
                      </a:r>
                    </a:p>
                    <a:p>
                      <a:pPr marL="628650" lvl="1" indent="-171450" defTabSz="360000">
                        <a:buFontTx/>
                        <a:buChar char="-"/>
                      </a:pPr>
                      <a:r>
                        <a:rPr lang="en-GB" sz="1000" b="1" dirty="0" err="1">
                          <a:solidFill>
                            <a:srgbClr val="00B050"/>
                          </a:solidFill>
                        </a:rPr>
                        <a:t>endUser</a:t>
                      </a:r>
                      <a:r>
                        <a:rPr lang="en-GB" sz="1000" dirty="0"/>
                        <a:t> &amp; </a:t>
                      </a:r>
                      <a:r>
                        <a:rPr lang="en-GB" sz="1000" dirty="0" err="1">
                          <a:solidFill>
                            <a:srgbClr val="00B050"/>
                          </a:solidFill>
                        </a:rPr>
                        <a:t>actorID</a:t>
                      </a:r>
                      <a:r>
                        <a:rPr lang="en-GB" sz="1000" dirty="0">
                          <a:solidFill>
                            <a:srgbClr val="00B050"/>
                          </a:solidFill>
                        </a:rPr>
                        <a:t> </a:t>
                      </a:r>
                      <a:endParaRPr lang="en-GB" sz="1000" dirty="0"/>
                    </a:p>
                    <a:p>
                      <a:pPr marL="628650" lvl="1" indent="-171450" defTabSz="360000">
                        <a:buFontTx/>
                        <a:buChar char="-"/>
                      </a:pPr>
                      <a:r>
                        <a:rPr lang="en-GB" sz="1000" b="1" dirty="0" err="1">
                          <a:solidFill>
                            <a:srgbClr val="00B050"/>
                          </a:solidFill>
                        </a:rPr>
                        <a:t>serviceProvider</a:t>
                      </a:r>
                      <a:r>
                        <a:rPr lang="en-GB" sz="1000" b="1" dirty="0">
                          <a:solidFill>
                            <a:srgbClr val="00B050"/>
                          </a:solidFill>
                        </a:rPr>
                        <a:t> </a:t>
                      </a:r>
                      <a:r>
                        <a:rPr lang="en-GB" sz="1000" dirty="0"/>
                        <a:t>&amp; </a:t>
                      </a:r>
                      <a:r>
                        <a:rPr lang="en-GB" sz="1000" dirty="0" err="1">
                          <a:solidFill>
                            <a:srgbClr val="00B050"/>
                          </a:solidFill>
                        </a:rPr>
                        <a:t>actorID</a:t>
                      </a:r>
                      <a:endParaRPr lang="en-GB" sz="1000" dirty="0"/>
                    </a:p>
                    <a:p>
                      <a:pPr marL="171450" indent="-171450" defTabSz="360000">
                        <a:buFontTx/>
                        <a:buChar char="-"/>
                      </a:pPr>
                      <a:r>
                        <a:rPr lang="en-GB" sz="1000" b="1" dirty="0">
                          <a:solidFill>
                            <a:srgbClr val="00B050"/>
                          </a:solidFill>
                        </a:rPr>
                        <a:t>touchpoints</a:t>
                      </a:r>
                    </a:p>
                    <a:p>
                      <a:pPr marL="628650" lvl="1" indent="-171450" defTabSz="360000">
                        <a:buFontTx/>
                        <a:buChar char="-"/>
                      </a:pPr>
                      <a:r>
                        <a:rPr lang="en-GB" sz="1000" dirty="0"/>
                        <a:t>either </a:t>
                      </a:r>
                      <a:r>
                        <a:rPr lang="en-GB" sz="1000" b="1" dirty="0" err="1">
                          <a:solidFill>
                            <a:schemeClr val="accent2"/>
                          </a:solidFill>
                        </a:rPr>
                        <a:t>plannedAction</a:t>
                      </a:r>
                      <a:r>
                        <a:rPr lang="en-GB" sz="1000" dirty="0"/>
                        <a:t> or </a:t>
                      </a:r>
                      <a:r>
                        <a:rPr lang="en-GB" sz="1000" b="1" dirty="0" err="1">
                          <a:solidFill>
                            <a:schemeClr val="accent1"/>
                          </a:solidFill>
                        </a:rPr>
                        <a:t>plannedCommunicationPoint</a:t>
                      </a:r>
                      <a:endParaRPr lang="en-GB" sz="1000" b="1" dirty="0">
                        <a:solidFill>
                          <a:schemeClr val="accent1"/>
                        </a:solidFill>
                      </a:endParaRPr>
                    </a:p>
                  </a:txBody>
                  <a:tcPr/>
                </a:tc>
                <a:tc>
                  <a:txBody>
                    <a:bodyPr/>
                    <a:lstStyle/>
                    <a:p>
                      <a:pPr marL="171450" indent="-171450" defTabSz="360000">
                        <a:buFontTx/>
                        <a:buChar char="-"/>
                      </a:pPr>
                      <a:r>
                        <a:rPr lang="en-GB" sz="1000" b="1" dirty="0" err="1">
                          <a:solidFill>
                            <a:srgbClr val="00B050"/>
                          </a:solidFill>
                        </a:rPr>
                        <a:t>journeyID</a:t>
                      </a:r>
                      <a:endParaRPr lang="en-GB" sz="1000" b="1" dirty="0">
                        <a:solidFill>
                          <a:srgbClr val="00B050"/>
                        </a:solidFill>
                      </a:endParaRPr>
                    </a:p>
                    <a:p>
                      <a:pPr marL="171450" indent="-171450" defTabSz="360000">
                        <a:buFontTx/>
                        <a:buChar char="-"/>
                      </a:pPr>
                      <a:r>
                        <a:rPr lang="en-GB" sz="1000" b="1" dirty="0">
                          <a:solidFill>
                            <a:srgbClr val="00B050"/>
                          </a:solidFill>
                        </a:rPr>
                        <a:t>actors</a:t>
                      </a:r>
                    </a:p>
                    <a:p>
                      <a:pPr marL="628650" lvl="1" indent="-171450" defTabSz="360000">
                        <a:buFontTx/>
                        <a:buChar char="-"/>
                      </a:pPr>
                      <a:r>
                        <a:rPr lang="en-GB" sz="1000" b="1" dirty="0" err="1">
                          <a:solidFill>
                            <a:srgbClr val="00B050"/>
                          </a:solidFill>
                        </a:rPr>
                        <a:t>endUser</a:t>
                      </a:r>
                      <a:r>
                        <a:rPr lang="en-GB" sz="1000" dirty="0"/>
                        <a:t> &amp; </a:t>
                      </a:r>
                      <a:r>
                        <a:rPr lang="en-GB" sz="1000" dirty="0" err="1">
                          <a:solidFill>
                            <a:srgbClr val="00B050"/>
                          </a:solidFill>
                        </a:rPr>
                        <a:t>actorID</a:t>
                      </a:r>
                      <a:r>
                        <a:rPr lang="en-GB" sz="1000" dirty="0">
                          <a:solidFill>
                            <a:srgbClr val="00B050"/>
                          </a:solidFill>
                        </a:rPr>
                        <a:t> </a:t>
                      </a:r>
                      <a:endParaRPr lang="en-GB" sz="1000" dirty="0"/>
                    </a:p>
                    <a:p>
                      <a:pPr marL="628650" lvl="1" indent="-171450" defTabSz="360000">
                        <a:buFontTx/>
                        <a:buChar char="-"/>
                      </a:pPr>
                      <a:r>
                        <a:rPr lang="en-GB" sz="1000" b="1" dirty="0" err="1">
                          <a:solidFill>
                            <a:srgbClr val="00B050"/>
                          </a:solidFill>
                        </a:rPr>
                        <a:t>serviceProvider</a:t>
                      </a:r>
                      <a:r>
                        <a:rPr lang="en-GB" sz="1000" b="1" dirty="0">
                          <a:solidFill>
                            <a:srgbClr val="00B050"/>
                          </a:solidFill>
                        </a:rPr>
                        <a:t> </a:t>
                      </a:r>
                      <a:r>
                        <a:rPr lang="en-GB" sz="1000" dirty="0"/>
                        <a:t>&amp; </a:t>
                      </a:r>
                      <a:r>
                        <a:rPr lang="en-GB" sz="1000" dirty="0" err="1">
                          <a:solidFill>
                            <a:srgbClr val="00B050"/>
                          </a:solidFill>
                        </a:rPr>
                        <a:t>actorID</a:t>
                      </a:r>
                      <a:endParaRPr lang="en-GB" sz="1000" dirty="0"/>
                    </a:p>
                    <a:p>
                      <a:pPr marL="171450" indent="-171450" defTabSz="360000">
                        <a:buFontTx/>
                        <a:buChar char="-"/>
                      </a:pPr>
                      <a:r>
                        <a:rPr lang="en-GB" sz="1000" b="1" dirty="0">
                          <a:solidFill>
                            <a:srgbClr val="00B050"/>
                          </a:solidFill>
                        </a:rPr>
                        <a:t>touchpoints</a:t>
                      </a:r>
                    </a:p>
                    <a:p>
                      <a:pPr marL="628650" lvl="1" indent="-171450" defTabSz="360000">
                        <a:buFontTx/>
                        <a:buChar char="-"/>
                      </a:pPr>
                      <a:r>
                        <a:rPr lang="en-GB" sz="1000" dirty="0"/>
                        <a:t>either </a:t>
                      </a:r>
                      <a:r>
                        <a:rPr lang="en-GB" sz="1000" b="1" dirty="0" err="1">
                          <a:solidFill>
                            <a:schemeClr val="accent2"/>
                          </a:solidFill>
                        </a:rPr>
                        <a:t>actualAction</a:t>
                      </a:r>
                      <a:r>
                        <a:rPr lang="en-GB" sz="1000" dirty="0"/>
                        <a:t> or </a:t>
                      </a:r>
                      <a:r>
                        <a:rPr lang="en-GB" sz="1000" b="1" dirty="0" err="1">
                          <a:solidFill>
                            <a:schemeClr val="accent1"/>
                          </a:solidFill>
                        </a:rPr>
                        <a:t>actualCommunicationPoint</a:t>
                      </a:r>
                      <a:endParaRPr lang="en-GB" dirty="0"/>
                    </a:p>
                  </a:txBody>
                  <a:tcPr/>
                </a:tc>
                <a:extLst>
                  <a:ext uri="{0D108BD9-81ED-4DB2-BD59-A6C34878D82A}">
                    <a16:rowId xmlns:a16="http://schemas.microsoft.com/office/drawing/2014/main" val="1692428188"/>
                  </a:ext>
                </a:extLst>
              </a:tr>
              <a:tr h="370840">
                <a:tc>
                  <a:txBody>
                    <a:bodyPr/>
                    <a:lstStyle/>
                    <a:p>
                      <a:pPr algn="l"/>
                      <a:r>
                        <a:rPr lang="nb-NO" sz="1400" dirty="0"/>
                        <a:t>Action data</a:t>
                      </a:r>
                      <a:endParaRPr lang="en-GB" sz="1400" dirty="0"/>
                    </a:p>
                  </a:txBody>
                  <a:tcPr anchor="ctr"/>
                </a:tc>
                <a:tc>
                  <a:txBody>
                    <a:bodyPr/>
                    <a:lstStyle/>
                    <a:p>
                      <a:pPr defTabSz="360000"/>
                      <a:r>
                        <a:rPr lang="en-GB" sz="1000" b="1" dirty="0" err="1">
                          <a:solidFill>
                            <a:schemeClr val="accent2"/>
                          </a:solidFill>
                        </a:rPr>
                        <a:t>plannedAction</a:t>
                      </a:r>
                      <a:r>
                        <a:rPr lang="en-GB" sz="1000" dirty="0"/>
                        <a:t>:</a:t>
                      </a:r>
                    </a:p>
                    <a:p>
                      <a:pPr marL="171450" indent="-171450" defTabSz="360000">
                        <a:buFontTx/>
                        <a:buChar char="-"/>
                      </a:pPr>
                      <a:r>
                        <a:rPr lang="en-GB" sz="1000" b="1" dirty="0" err="1">
                          <a:solidFill>
                            <a:schemeClr val="accent2"/>
                          </a:solidFill>
                        </a:rPr>
                        <a:t>touchpointID</a:t>
                      </a:r>
                      <a:endParaRPr lang="en-GB" sz="1000" b="1" dirty="0">
                        <a:solidFill>
                          <a:schemeClr val="accent2"/>
                        </a:solidFill>
                      </a:endParaRPr>
                    </a:p>
                    <a:p>
                      <a:pPr marL="171450" indent="-171450" defTabSz="360000">
                        <a:buFontTx/>
                        <a:buChar char="-"/>
                      </a:pPr>
                      <a:r>
                        <a:rPr lang="en-GB" sz="1000" b="1" dirty="0">
                          <a:solidFill>
                            <a:schemeClr val="accent2"/>
                          </a:solidFill>
                        </a:rPr>
                        <a:t>initiator</a:t>
                      </a:r>
                    </a:p>
                    <a:p>
                      <a:pPr marL="628650" lvl="1" indent="-171450" defTabSz="360000">
                        <a:buFontTx/>
                        <a:buChar char="-"/>
                      </a:pPr>
                      <a:r>
                        <a:rPr lang="en-GB" sz="1000" b="1" dirty="0" err="1">
                          <a:solidFill>
                            <a:schemeClr val="accent2"/>
                          </a:solidFill>
                        </a:rPr>
                        <a:t>refersTo</a:t>
                      </a:r>
                      <a:r>
                        <a:rPr lang="en-GB" sz="1000" b="1" dirty="0">
                          <a:solidFill>
                            <a:schemeClr val="accent2"/>
                          </a:solidFill>
                        </a:rPr>
                        <a:t> </a:t>
                      </a:r>
                      <a:r>
                        <a:rPr lang="en-GB" sz="1000" dirty="0"/>
                        <a:t>&amp;</a:t>
                      </a:r>
                      <a:r>
                        <a:rPr lang="en-GB" sz="1000" b="1" dirty="0">
                          <a:solidFill>
                            <a:schemeClr val="accent2"/>
                          </a:solidFill>
                        </a:rPr>
                        <a:t> </a:t>
                      </a:r>
                      <a:r>
                        <a:rPr lang="en-GB" sz="1000" dirty="0" err="1">
                          <a:solidFill>
                            <a:schemeClr val="accent2"/>
                          </a:solidFill>
                        </a:rPr>
                        <a:t>actorIDref</a:t>
                      </a:r>
                      <a:endParaRPr lang="en-GB" sz="1000" b="1" dirty="0">
                        <a:solidFill>
                          <a:schemeClr val="accent2"/>
                        </a:solidFill>
                      </a:endParaRPr>
                    </a:p>
                    <a:p>
                      <a:pPr marL="628650" lvl="1" indent="-171450" defTabSz="360000">
                        <a:buFontTx/>
                        <a:buChar char="-"/>
                      </a:pPr>
                      <a:r>
                        <a:rPr lang="en-GB" sz="1000" b="1" dirty="0" err="1">
                          <a:solidFill>
                            <a:schemeClr val="accent2"/>
                          </a:solidFill>
                        </a:rPr>
                        <a:t>initiatorLabel</a:t>
                      </a:r>
                      <a:r>
                        <a:rPr lang="en-GB" sz="1000" b="1" dirty="0">
                          <a:solidFill>
                            <a:schemeClr val="accent2"/>
                          </a:solidFill>
                        </a:rPr>
                        <a:t> *</a:t>
                      </a:r>
                    </a:p>
                    <a:p>
                      <a:pPr marL="171450" indent="-171450" defTabSz="360000">
                        <a:buFontTx/>
                        <a:buChar char="-"/>
                      </a:pPr>
                      <a:r>
                        <a:rPr lang="en-GB" sz="1000" b="1" dirty="0" err="1">
                          <a:solidFill>
                            <a:schemeClr val="accent2"/>
                          </a:solidFill>
                        </a:rPr>
                        <a:t>deltaTime</a:t>
                      </a:r>
                      <a:endParaRPr lang="en-GB" sz="1000" b="1" dirty="0">
                        <a:solidFill>
                          <a:schemeClr val="accent2"/>
                        </a:solidFill>
                      </a:endParaRPr>
                    </a:p>
                    <a:p>
                      <a:pPr marL="171450" indent="-171450" defTabSz="360000">
                        <a:buFontTx/>
                        <a:buChar char="-"/>
                      </a:pPr>
                      <a:r>
                        <a:rPr lang="en-GB" sz="1000" b="1" dirty="0" err="1">
                          <a:solidFill>
                            <a:schemeClr val="accent2"/>
                          </a:solidFill>
                        </a:rPr>
                        <a:t>touchpointDuration</a:t>
                      </a:r>
                      <a:endParaRPr lang="en-GB" dirty="0"/>
                    </a:p>
                  </a:txBody>
                  <a:tcPr/>
                </a:tc>
                <a:tc>
                  <a:txBody>
                    <a:bodyPr/>
                    <a:lstStyle/>
                    <a:p>
                      <a:pPr defTabSz="360000"/>
                      <a:r>
                        <a:rPr lang="en-GB" sz="1000" b="1" dirty="0" err="1">
                          <a:solidFill>
                            <a:schemeClr val="accent2"/>
                          </a:solidFill>
                        </a:rPr>
                        <a:t>actualAction</a:t>
                      </a:r>
                      <a:r>
                        <a:rPr lang="en-GB" sz="1000" dirty="0"/>
                        <a:t>:</a:t>
                      </a:r>
                    </a:p>
                    <a:p>
                      <a:pPr marL="171450" indent="-171450" defTabSz="360000">
                        <a:buFontTx/>
                        <a:buChar char="-"/>
                      </a:pPr>
                      <a:r>
                        <a:rPr lang="en-GB" sz="1000" b="1" dirty="0" err="1">
                          <a:solidFill>
                            <a:schemeClr val="accent2"/>
                          </a:solidFill>
                        </a:rPr>
                        <a:t>touchpointID</a:t>
                      </a:r>
                      <a:endParaRPr lang="en-GB" sz="1000" b="1" dirty="0">
                        <a:solidFill>
                          <a:schemeClr val="accent2"/>
                        </a:solidFill>
                      </a:endParaRPr>
                    </a:p>
                    <a:p>
                      <a:pPr marL="171450" indent="-171450" defTabSz="360000">
                        <a:buFontTx/>
                        <a:buChar char="-"/>
                      </a:pPr>
                      <a:r>
                        <a:rPr lang="en-GB" sz="1000" b="1" dirty="0">
                          <a:solidFill>
                            <a:schemeClr val="accent2"/>
                          </a:solidFill>
                        </a:rPr>
                        <a:t>initiator</a:t>
                      </a:r>
                    </a:p>
                    <a:p>
                      <a:pPr marL="628650" lvl="1" indent="-171450" defTabSz="360000">
                        <a:buFontTx/>
                        <a:buChar char="-"/>
                      </a:pPr>
                      <a:r>
                        <a:rPr lang="en-GB" sz="1000" b="1" dirty="0" err="1">
                          <a:solidFill>
                            <a:schemeClr val="accent2"/>
                          </a:solidFill>
                        </a:rPr>
                        <a:t>refersTo</a:t>
                      </a:r>
                      <a:r>
                        <a:rPr lang="en-GB" sz="1000" b="1" dirty="0">
                          <a:solidFill>
                            <a:schemeClr val="accent2"/>
                          </a:solidFill>
                        </a:rPr>
                        <a:t> </a:t>
                      </a:r>
                      <a:r>
                        <a:rPr lang="en-GB" sz="1000" dirty="0"/>
                        <a:t>&amp;</a:t>
                      </a:r>
                      <a:r>
                        <a:rPr lang="en-GB" sz="1000" b="1" dirty="0">
                          <a:solidFill>
                            <a:schemeClr val="accent2"/>
                          </a:solidFill>
                        </a:rPr>
                        <a:t> </a:t>
                      </a:r>
                      <a:r>
                        <a:rPr lang="en-GB" sz="1000" dirty="0" err="1">
                          <a:solidFill>
                            <a:schemeClr val="accent2"/>
                          </a:solidFill>
                        </a:rPr>
                        <a:t>actorIDref</a:t>
                      </a:r>
                      <a:endParaRPr lang="en-GB" sz="1000" b="1" dirty="0">
                        <a:solidFill>
                          <a:schemeClr val="accent2"/>
                        </a:solidFill>
                      </a:endParaRPr>
                    </a:p>
                    <a:p>
                      <a:pPr marL="628650" lvl="1" indent="-171450" defTabSz="360000">
                        <a:buFontTx/>
                        <a:buChar char="-"/>
                      </a:pPr>
                      <a:r>
                        <a:rPr lang="en-GB" sz="1000" b="1" dirty="0" err="1">
                          <a:solidFill>
                            <a:schemeClr val="accent2"/>
                          </a:solidFill>
                        </a:rPr>
                        <a:t>initiatorLabel</a:t>
                      </a:r>
                      <a:r>
                        <a:rPr lang="en-GB" sz="1000" b="1" dirty="0">
                          <a:solidFill>
                            <a:schemeClr val="accent2"/>
                          </a:solidFill>
                        </a:rPr>
                        <a:t> *</a:t>
                      </a:r>
                    </a:p>
                    <a:p>
                      <a:pPr marL="171450" indent="-171450" defTabSz="360000">
                        <a:buFontTx/>
                        <a:buChar char="-"/>
                      </a:pPr>
                      <a:r>
                        <a:rPr lang="en-GB" sz="1000" b="1" dirty="0">
                          <a:solidFill>
                            <a:schemeClr val="accent2"/>
                          </a:solidFill>
                        </a:rPr>
                        <a:t>timestamps *</a:t>
                      </a:r>
                    </a:p>
                    <a:p>
                      <a:pPr marL="628650" lvl="1" indent="-171450" defTabSz="360000">
                        <a:buFontTx/>
                        <a:buChar char="-"/>
                      </a:pPr>
                      <a:r>
                        <a:rPr lang="en-GB" sz="1000" b="1" dirty="0" err="1">
                          <a:solidFill>
                            <a:schemeClr val="accent2"/>
                          </a:solidFill>
                        </a:rPr>
                        <a:t>timeCompleted</a:t>
                      </a:r>
                      <a:endParaRPr lang="en-GB" sz="1000" dirty="0"/>
                    </a:p>
                  </a:txBody>
                  <a:tcPr/>
                </a:tc>
                <a:extLst>
                  <a:ext uri="{0D108BD9-81ED-4DB2-BD59-A6C34878D82A}">
                    <a16:rowId xmlns:a16="http://schemas.microsoft.com/office/drawing/2014/main" val="4069353056"/>
                  </a:ext>
                </a:extLst>
              </a:tr>
              <a:tr h="370840">
                <a:tc>
                  <a:txBody>
                    <a:bodyPr/>
                    <a:lstStyle/>
                    <a:p>
                      <a:pPr algn="l"/>
                      <a:r>
                        <a:rPr lang="nb-NO" sz="1400" dirty="0" err="1"/>
                        <a:t>Communication</a:t>
                      </a:r>
                      <a:r>
                        <a:rPr lang="nb-NO" sz="1400" dirty="0"/>
                        <a:t> Point data</a:t>
                      </a:r>
                      <a:endParaRPr lang="en-GB" sz="1400" dirty="0"/>
                    </a:p>
                  </a:txBody>
                  <a:tcPr anchor="ctr"/>
                </a:tc>
                <a:tc>
                  <a:txBody>
                    <a:bodyPr/>
                    <a:lstStyle/>
                    <a:p>
                      <a:pPr defTabSz="360000"/>
                      <a:r>
                        <a:rPr lang="en-GB" sz="1000" b="1" dirty="0" err="1">
                          <a:solidFill>
                            <a:schemeClr val="accent1"/>
                          </a:solidFill>
                        </a:rPr>
                        <a:t>plannedCommunicationPoint</a:t>
                      </a:r>
                      <a:r>
                        <a:rPr lang="en-GB" sz="1000" dirty="0"/>
                        <a:t>:</a:t>
                      </a:r>
                    </a:p>
                    <a:p>
                      <a:pPr marL="171450" indent="-171450" defTabSz="360000">
                        <a:buFontTx/>
                        <a:buChar char="-"/>
                      </a:pPr>
                      <a:r>
                        <a:rPr lang="en-GB" sz="1000" b="1" dirty="0" err="1">
                          <a:solidFill>
                            <a:schemeClr val="accent1"/>
                          </a:solidFill>
                        </a:rPr>
                        <a:t>touchpointID</a:t>
                      </a:r>
                      <a:endParaRPr lang="en-GB" sz="1000" b="1" dirty="0">
                        <a:solidFill>
                          <a:schemeClr val="accent1"/>
                        </a:solidFill>
                      </a:endParaRPr>
                    </a:p>
                    <a:p>
                      <a:pPr marL="171450" indent="-171450" defTabSz="360000">
                        <a:buFontTx/>
                        <a:buChar char="-"/>
                      </a:pPr>
                      <a:r>
                        <a:rPr lang="en-GB" sz="1000" b="1" dirty="0">
                          <a:solidFill>
                            <a:schemeClr val="accent1"/>
                          </a:solidFill>
                        </a:rPr>
                        <a:t>initiator</a:t>
                      </a:r>
                    </a:p>
                    <a:p>
                      <a:pPr marL="628650" lvl="1" indent="-171450" defTabSz="360000">
                        <a:buFontTx/>
                        <a:buChar char="-"/>
                      </a:pPr>
                      <a:r>
                        <a:rPr lang="en-GB" sz="1000" b="1" dirty="0" err="1">
                          <a:solidFill>
                            <a:schemeClr val="accent1"/>
                          </a:solidFill>
                        </a:rPr>
                        <a:t>refersTo</a:t>
                      </a:r>
                      <a:r>
                        <a:rPr lang="en-GB" sz="1000" b="1" dirty="0">
                          <a:solidFill>
                            <a:schemeClr val="accent1"/>
                          </a:solidFill>
                        </a:rPr>
                        <a:t> </a:t>
                      </a:r>
                      <a:r>
                        <a:rPr lang="en-GB" sz="1000" dirty="0"/>
                        <a:t>&amp;</a:t>
                      </a:r>
                      <a:r>
                        <a:rPr lang="en-GB" sz="1000" b="1" dirty="0">
                          <a:solidFill>
                            <a:schemeClr val="accent2"/>
                          </a:solidFill>
                        </a:rPr>
                        <a:t> </a:t>
                      </a:r>
                      <a:r>
                        <a:rPr lang="en-GB" sz="1000" dirty="0" err="1">
                          <a:solidFill>
                            <a:schemeClr val="accent1"/>
                          </a:solidFill>
                        </a:rPr>
                        <a:t>actorIDref</a:t>
                      </a:r>
                      <a:endParaRPr lang="en-GB" sz="1000" b="1" dirty="0">
                        <a:solidFill>
                          <a:schemeClr val="accent1"/>
                        </a:solidFill>
                      </a:endParaRPr>
                    </a:p>
                    <a:p>
                      <a:pPr marL="628650" lvl="1" indent="-171450" defTabSz="360000">
                        <a:buFontTx/>
                        <a:buChar char="-"/>
                      </a:pPr>
                      <a:r>
                        <a:rPr lang="en-GB" sz="1000" b="1" dirty="0" err="1">
                          <a:solidFill>
                            <a:schemeClr val="accent1"/>
                          </a:solidFill>
                        </a:rPr>
                        <a:t>initiatorLabel</a:t>
                      </a:r>
                      <a:r>
                        <a:rPr lang="en-GB" sz="1000" b="1" dirty="0">
                          <a:solidFill>
                            <a:schemeClr val="accent1"/>
                          </a:solidFill>
                        </a:rPr>
                        <a:t> *</a:t>
                      </a:r>
                    </a:p>
                    <a:p>
                      <a:pPr marL="171450" indent="-171450" defTabSz="360000">
                        <a:buFontTx/>
                        <a:buChar char="-"/>
                      </a:pPr>
                      <a:r>
                        <a:rPr lang="en-GB" sz="1000" b="1" dirty="0">
                          <a:solidFill>
                            <a:schemeClr val="accent1"/>
                          </a:solidFill>
                        </a:rPr>
                        <a:t>receiver</a:t>
                      </a:r>
                    </a:p>
                    <a:p>
                      <a:pPr marL="628650" lvl="1" indent="-171450" defTabSz="360000">
                        <a:buFontTx/>
                        <a:buChar char="-"/>
                      </a:pPr>
                      <a:r>
                        <a:rPr lang="en-GB" sz="1000" b="1" dirty="0" err="1">
                          <a:solidFill>
                            <a:schemeClr val="accent1"/>
                          </a:solidFill>
                        </a:rPr>
                        <a:t>refersTo</a:t>
                      </a:r>
                      <a:r>
                        <a:rPr lang="en-GB" sz="1000" b="1" dirty="0">
                          <a:solidFill>
                            <a:schemeClr val="accent1"/>
                          </a:solidFill>
                        </a:rPr>
                        <a:t> </a:t>
                      </a:r>
                      <a:r>
                        <a:rPr lang="en-GB" sz="1000" dirty="0"/>
                        <a:t>&amp;</a:t>
                      </a:r>
                      <a:r>
                        <a:rPr lang="en-GB" sz="1000" b="1" dirty="0">
                          <a:solidFill>
                            <a:schemeClr val="accent2"/>
                          </a:solidFill>
                        </a:rPr>
                        <a:t> </a:t>
                      </a:r>
                      <a:r>
                        <a:rPr lang="en-GB" sz="1000" dirty="0" err="1">
                          <a:solidFill>
                            <a:schemeClr val="accent1"/>
                          </a:solidFill>
                        </a:rPr>
                        <a:t>actorIDref</a:t>
                      </a:r>
                      <a:endParaRPr lang="en-GB" sz="1000" b="1" dirty="0">
                        <a:solidFill>
                          <a:schemeClr val="accent1"/>
                        </a:solidFill>
                      </a:endParaRPr>
                    </a:p>
                    <a:p>
                      <a:pPr marL="628650" lvl="1" indent="-171450" defTabSz="360000">
                        <a:buFontTx/>
                        <a:buChar char="-"/>
                      </a:pPr>
                      <a:r>
                        <a:rPr lang="en-GB" sz="1000" b="1" dirty="0" err="1">
                          <a:solidFill>
                            <a:schemeClr val="accent1"/>
                          </a:solidFill>
                        </a:rPr>
                        <a:t>receiverLabel</a:t>
                      </a:r>
                      <a:r>
                        <a:rPr lang="en-GB" sz="1000" b="1" dirty="0">
                          <a:solidFill>
                            <a:schemeClr val="accent1"/>
                          </a:solidFill>
                        </a:rPr>
                        <a:t> *</a:t>
                      </a:r>
                    </a:p>
                    <a:p>
                      <a:pPr marL="171450" indent="-171450" defTabSz="360000">
                        <a:buFontTx/>
                        <a:buChar char="-"/>
                      </a:pPr>
                      <a:r>
                        <a:rPr lang="en-GB" sz="1000" b="1" dirty="0">
                          <a:solidFill>
                            <a:schemeClr val="accent1"/>
                          </a:solidFill>
                        </a:rPr>
                        <a:t>channel</a:t>
                      </a:r>
                    </a:p>
                    <a:p>
                      <a:pPr marL="628650" lvl="1" indent="-171450" defTabSz="360000">
                        <a:buFontTx/>
                        <a:buChar char="-"/>
                      </a:pPr>
                      <a:r>
                        <a:rPr lang="en-GB" sz="1000" b="1" dirty="0" err="1">
                          <a:solidFill>
                            <a:schemeClr val="accent1"/>
                          </a:solidFill>
                        </a:rPr>
                        <a:t>channelName</a:t>
                      </a:r>
                      <a:endParaRPr lang="en-GB" sz="1000" b="1" dirty="0">
                        <a:solidFill>
                          <a:schemeClr val="accent1"/>
                        </a:solidFill>
                      </a:endParaRPr>
                    </a:p>
                    <a:p>
                      <a:pPr marL="171450" indent="-171450" defTabSz="360000">
                        <a:buFontTx/>
                        <a:buChar char="-"/>
                      </a:pPr>
                      <a:r>
                        <a:rPr lang="en-GB" sz="1000" b="1" dirty="0" err="1">
                          <a:solidFill>
                            <a:schemeClr val="accent1"/>
                          </a:solidFill>
                        </a:rPr>
                        <a:t>deltaTime</a:t>
                      </a:r>
                      <a:endParaRPr lang="en-GB" sz="1000" b="1" dirty="0">
                        <a:solidFill>
                          <a:schemeClr val="accent1"/>
                        </a:solidFill>
                      </a:endParaRPr>
                    </a:p>
                    <a:p>
                      <a:pPr marL="171450" indent="-171450" defTabSz="360000">
                        <a:buFontTx/>
                        <a:buChar char="-"/>
                      </a:pPr>
                      <a:r>
                        <a:rPr lang="en-GB" sz="1000" b="1" dirty="0" err="1">
                          <a:solidFill>
                            <a:schemeClr val="accent1"/>
                          </a:solidFill>
                        </a:rPr>
                        <a:t>touchpointDuration</a:t>
                      </a:r>
                      <a:endParaRPr lang="en-GB" sz="1000" b="1" dirty="0">
                        <a:solidFill>
                          <a:schemeClr val="accent1"/>
                        </a:solidFill>
                      </a:endParaRPr>
                    </a:p>
                  </a:txBody>
                  <a:tcPr/>
                </a:tc>
                <a:tc>
                  <a:txBody>
                    <a:bodyPr/>
                    <a:lstStyle/>
                    <a:p>
                      <a:pPr defTabSz="360000"/>
                      <a:r>
                        <a:rPr lang="en-GB" sz="1000" b="1" dirty="0" err="1">
                          <a:solidFill>
                            <a:schemeClr val="accent1"/>
                          </a:solidFill>
                        </a:rPr>
                        <a:t>actualCommunicationPoint</a:t>
                      </a:r>
                      <a:r>
                        <a:rPr lang="en-GB" sz="1000" dirty="0"/>
                        <a:t>:</a:t>
                      </a:r>
                    </a:p>
                    <a:p>
                      <a:pPr marL="171450" indent="-171450" defTabSz="360000">
                        <a:buFontTx/>
                        <a:buChar char="-"/>
                      </a:pPr>
                      <a:r>
                        <a:rPr lang="en-GB" sz="1000" b="1" dirty="0" err="1">
                          <a:solidFill>
                            <a:schemeClr val="accent1"/>
                          </a:solidFill>
                        </a:rPr>
                        <a:t>touchpointID</a:t>
                      </a:r>
                      <a:endParaRPr lang="en-GB" sz="1000" b="1" dirty="0">
                        <a:solidFill>
                          <a:schemeClr val="accent1"/>
                        </a:solidFill>
                      </a:endParaRPr>
                    </a:p>
                    <a:p>
                      <a:pPr marL="171450" indent="-171450" defTabSz="360000">
                        <a:buFontTx/>
                        <a:buChar char="-"/>
                      </a:pPr>
                      <a:r>
                        <a:rPr lang="en-GB" sz="1000" b="1" dirty="0">
                          <a:solidFill>
                            <a:schemeClr val="accent1"/>
                          </a:solidFill>
                        </a:rPr>
                        <a:t>initiator</a:t>
                      </a:r>
                    </a:p>
                    <a:p>
                      <a:pPr marL="628650" lvl="1" indent="-171450" defTabSz="360000">
                        <a:buFontTx/>
                        <a:buChar char="-"/>
                      </a:pPr>
                      <a:r>
                        <a:rPr lang="en-GB" sz="1000" b="1" dirty="0" err="1">
                          <a:solidFill>
                            <a:schemeClr val="accent1"/>
                          </a:solidFill>
                        </a:rPr>
                        <a:t>refersTo</a:t>
                      </a:r>
                      <a:r>
                        <a:rPr lang="en-GB" sz="1000" b="1" dirty="0">
                          <a:solidFill>
                            <a:schemeClr val="accent1"/>
                          </a:solidFill>
                        </a:rPr>
                        <a:t> </a:t>
                      </a:r>
                      <a:r>
                        <a:rPr lang="en-GB" sz="1000" dirty="0"/>
                        <a:t>&amp;</a:t>
                      </a:r>
                      <a:r>
                        <a:rPr lang="en-GB" sz="1000" b="1" dirty="0">
                          <a:solidFill>
                            <a:schemeClr val="accent2"/>
                          </a:solidFill>
                        </a:rPr>
                        <a:t> </a:t>
                      </a:r>
                      <a:r>
                        <a:rPr lang="en-GB" sz="1000" dirty="0" err="1">
                          <a:solidFill>
                            <a:schemeClr val="accent1"/>
                          </a:solidFill>
                        </a:rPr>
                        <a:t>actorIDref</a:t>
                      </a:r>
                      <a:endParaRPr lang="en-GB" sz="1000" b="1" dirty="0">
                        <a:solidFill>
                          <a:schemeClr val="accent1"/>
                        </a:solidFill>
                      </a:endParaRPr>
                    </a:p>
                    <a:p>
                      <a:pPr marL="628650" lvl="1" indent="-171450" defTabSz="360000">
                        <a:buFontTx/>
                        <a:buChar char="-"/>
                      </a:pPr>
                      <a:r>
                        <a:rPr lang="en-GB" sz="1000" b="1" dirty="0" err="1">
                          <a:solidFill>
                            <a:schemeClr val="accent1"/>
                          </a:solidFill>
                        </a:rPr>
                        <a:t>initiatorLabel</a:t>
                      </a:r>
                      <a:r>
                        <a:rPr lang="en-GB" sz="1000" b="1" dirty="0">
                          <a:solidFill>
                            <a:schemeClr val="accent1"/>
                          </a:solidFill>
                        </a:rPr>
                        <a:t> *</a:t>
                      </a:r>
                    </a:p>
                    <a:p>
                      <a:pPr marL="171450" indent="-171450" defTabSz="360000">
                        <a:buFontTx/>
                        <a:buChar char="-"/>
                      </a:pPr>
                      <a:r>
                        <a:rPr lang="en-GB" sz="1000" b="1" dirty="0">
                          <a:solidFill>
                            <a:schemeClr val="accent1"/>
                          </a:solidFill>
                        </a:rPr>
                        <a:t>receiver</a:t>
                      </a:r>
                    </a:p>
                    <a:p>
                      <a:pPr marL="628650" lvl="1" indent="-171450" defTabSz="360000">
                        <a:buFontTx/>
                        <a:buChar char="-"/>
                      </a:pPr>
                      <a:r>
                        <a:rPr lang="en-GB" sz="1000" b="1" dirty="0" err="1">
                          <a:solidFill>
                            <a:schemeClr val="accent1"/>
                          </a:solidFill>
                        </a:rPr>
                        <a:t>refersTo</a:t>
                      </a:r>
                      <a:r>
                        <a:rPr lang="en-GB" sz="1000" b="1" dirty="0">
                          <a:solidFill>
                            <a:schemeClr val="accent1"/>
                          </a:solidFill>
                        </a:rPr>
                        <a:t> </a:t>
                      </a:r>
                      <a:r>
                        <a:rPr lang="en-GB" sz="1000" dirty="0"/>
                        <a:t>&amp;</a:t>
                      </a:r>
                      <a:r>
                        <a:rPr lang="en-GB" sz="1000" b="1" dirty="0">
                          <a:solidFill>
                            <a:schemeClr val="accent2"/>
                          </a:solidFill>
                        </a:rPr>
                        <a:t> </a:t>
                      </a:r>
                      <a:r>
                        <a:rPr lang="en-GB" sz="1000" dirty="0" err="1">
                          <a:solidFill>
                            <a:schemeClr val="accent1"/>
                          </a:solidFill>
                        </a:rPr>
                        <a:t>actorIDref</a:t>
                      </a:r>
                      <a:endParaRPr lang="en-GB" sz="1000" b="1" dirty="0">
                        <a:solidFill>
                          <a:schemeClr val="accent1"/>
                        </a:solidFill>
                      </a:endParaRPr>
                    </a:p>
                    <a:p>
                      <a:pPr marL="628650" lvl="1" indent="-171450" defTabSz="360000">
                        <a:buFontTx/>
                        <a:buChar char="-"/>
                      </a:pPr>
                      <a:r>
                        <a:rPr lang="en-GB" sz="1000" b="1" dirty="0" err="1">
                          <a:solidFill>
                            <a:schemeClr val="accent1"/>
                          </a:solidFill>
                        </a:rPr>
                        <a:t>receiverLabel</a:t>
                      </a:r>
                      <a:r>
                        <a:rPr lang="en-GB" sz="1000" b="1" dirty="0">
                          <a:solidFill>
                            <a:schemeClr val="accent1"/>
                          </a:solidFill>
                        </a:rPr>
                        <a:t> *</a:t>
                      </a:r>
                    </a:p>
                    <a:p>
                      <a:pPr marL="171450" indent="-171450" defTabSz="360000">
                        <a:buFontTx/>
                        <a:buChar char="-"/>
                      </a:pPr>
                      <a:r>
                        <a:rPr lang="en-GB" sz="1000" b="1" dirty="0">
                          <a:solidFill>
                            <a:schemeClr val="accent1"/>
                          </a:solidFill>
                        </a:rPr>
                        <a:t>channel</a:t>
                      </a:r>
                    </a:p>
                    <a:p>
                      <a:pPr marL="628650" lvl="1" indent="-171450" defTabSz="360000">
                        <a:buFontTx/>
                        <a:buChar char="-"/>
                      </a:pPr>
                      <a:r>
                        <a:rPr lang="en-GB" sz="1000" b="1" dirty="0" err="1">
                          <a:solidFill>
                            <a:schemeClr val="accent1"/>
                          </a:solidFill>
                        </a:rPr>
                        <a:t>channelName</a:t>
                      </a:r>
                      <a:endParaRPr lang="en-GB" sz="1000" b="1" dirty="0">
                        <a:solidFill>
                          <a:schemeClr val="accent1"/>
                        </a:solidFill>
                      </a:endParaRPr>
                    </a:p>
                    <a:p>
                      <a:pPr marL="171450" indent="-171450" defTabSz="360000">
                        <a:buFontTx/>
                        <a:buChar char="-"/>
                      </a:pPr>
                      <a:r>
                        <a:rPr lang="en-GB" sz="1000" b="1" dirty="0">
                          <a:solidFill>
                            <a:schemeClr val="accent1"/>
                          </a:solidFill>
                        </a:rPr>
                        <a:t>timestamps *</a:t>
                      </a:r>
                    </a:p>
                    <a:p>
                      <a:pPr marL="628650" lvl="1" indent="-171450" defTabSz="360000">
                        <a:buFontTx/>
                        <a:buChar char="-"/>
                      </a:pPr>
                      <a:r>
                        <a:rPr lang="en-GB" sz="1000" b="1" dirty="0" err="1">
                          <a:solidFill>
                            <a:schemeClr val="accent1"/>
                          </a:solidFill>
                        </a:rPr>
                        <a:t>timeCompleted</a:t>
                      </a:r>
                      <a:endParaRPr lang="en-GB" dirty="0"/>
                    </a:p>
                  </a:txBody>
                  <a:tcPr/>
                </a:tc>
                <a:extLst>
                  <a:ext uri="{0D108BD9-81ED-4DB2-BD59-A6C34878D82A}">
                    <a16:rowId xmlns:a16="http://schemas.microsoft.com/office/drawing/2014/main" val="326455773"/>
                  </a:ext>
                </a:extLst>
              </a:tr>
            </a:tbl>
          </a:graphicData>
        </a:graphic>
      </p:graphicFrame>
      <p:sp>
        <p:nvSpPr>
          <p:cNvPr id="16" name="TextBox 15">
            <a:extLst>
              <a:ext uri="{FF2B5EF4-FFF2-40B4-BE49-F238E27FC236}">
                <a16:creationId xmlns:a16="http://schemas.microsoft.com/office/drawing/2014/main" id="{EBF1BDB0-D51F-D984-9E33-67164121747B}"/>
              </a:ext>
            </a:extLst>
          </p:cNvPr>
          <p:cNvSpPr txBox="1"/>
          <p:nvPr/>
        </p:nvSpPr>
        <p:spPr>
          <a:xfrm>
            <a:off x="2139576" y="5772517"/>
            <a:ext cx="7165789" cy="946413"/>
          </a:xfrm>
          <a:prstGeom prst="rect">
            <a:avLst/>
          </a:prstGeom>
          <a:noFill/>
        </p:spPr>
        <p:txBody>
          <a:bodyPr wrap="square">
            <a:spAutoFit/>
          </a:bodyPr>
          <a:lstStyle/>
          <a:p>
            <a:r>
              <a:rPr lang="en-GB" sz="1050" b="1" dirty="0"/>
              <a:t>NOTE: </a:t>
            </a:r>
          </a:p>
          <a:p>
            <a:r>
              <a:rPr lang="en-GB" sz="900" b="1" dirty="0" err="1"/>
              <a:t>initatorLabel</a:t>
            </a:r>
            <a:r>
              <a:rPr lang="en-GB" sz="900" b="1" dirty="0"/>
              <a:t>* </a:t>
            </a:r>
            <a:r>
              <a:rPr lang="en-GB" sz="900" dirty="0"/>
              <a:t>and </a:t>
            </a:r>
            <a:r>
              <a:rPr lang="en-GB" sz="900" b="1" dirty="0" err="1"/>
              <a:t>receiverLabel</a:t>
            </a:r>
            <a:r>
              <a:rPr lang="en-GB" sz="900" b="1" dirty="0"/>
              <a:t>* </a:t>
            </a:r>
            <a:r>
              <a:rPr lang="en-GB" sz="900" dirty="0"/>
              <a:t>are mandatory data for CJML. However, it is difficult to obtain in practice (especially from event logs). Thus, they are not mandatory in the schema level and will not throw an error if they are missing.</a:t>
            </a:r>
          </a:p>
          <a:p>
            <a:endParaRPr lang="en-GB" sz="900" dirty="0"/>
          </a:p>
          <a:p>
            <a:r>
              <a:rPr lang="en-GB" sz="900" b="1" dirty="0"/>
              <a:t>timestamps* </a:t>
            </a:r>
            <a:r>
              <a:rPr lang="en-GB" sz="900" dirty="0"/>
              <a:t>are also mandatory data for CJML. Similarly, it is relaxed in the schema level (not mandatory) to take into account missing data and the deviation “missing touchpoint”. Note that the special case, “missing touchpoint”, does not contain timestamp. </a:t>
            </a:r>
            <a:endParaRPr lang="en-GB" sz="900" b="1" dirty="0"/>
          </a:p>
        </p:txBody>
      </p:sp>
      <p:sp>
        <p:nvSpPr>
          <p:cNvPr id="2" name="Title 1">
            <a:extLst>
              <a:ext uri="{FF2B5EF4-FFF2-40B4-BE49-F238E27FC236}">
                <a16:creationId xmlns:a16="http://schemas.microsoft.com/office/drawing/2014/main" id="{C50A978A-C3CE-4FE4-AA06-5D618B420CAE}"/>
              </a:ext>
            </a:extLst>
          </p:cNvPr>
          <p:cNvSpPr>
            <a:spLocks noGrp="1"/>
          </p:cNvSpPr>
          <p:nvPr>
            <p:ph type="title"/>
          </p:nvPr>
        </p:nvSpPr>
        <p:spPr>
          <a:xfrm>
            <a:off x="517900" y="139070"/>
            <a:ext cx="9001711" cy="703578"/>
          </a:xfrm>
        </p:spPr>
        <p:txBody>
          <a:bodyPr/>
          <a:lstStyle/>
          <a:p>
            <a:r>
              <a:rPr lang="en-GB" sz="2800" dirty="0"/>
              <a:t>Summary – mandatory fields</a:t>
            </a:r>
          </a:p>
        </p:txBody>
      </p:sp>
    </p:spTree>
    <p:extLst>
      <p:ext uri="{BB962C8B-B14F-4D97-AF65-F5344CB8AC3E}">
        <p14:creationId xmlns:p14="http://schemas.microsoft.com/office/powerpoint/2010/main" val="396968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6730-9CCD-4717-BE03-D62C6887A2F1}"/>
              </a:ext>
            </a:extLst>
          </p:cNvPr>
          <p:cNvSpPr>
            <a:spLocks noGrp="1"/>
          </p:cNvSpPr>
          <p:nvPr>
            <p:ph type="title"/>
          </p:nvPr>
        </p:nvSpPr>
        <p:spPr>
          <a:xfrm>
            <a:off x="954183" y="1883324"/>
            <a:ext cx="8042532" cy="2622001"/>
          </a:xfrm>
        </p:spPr>
        <p:txBody>
          <a:bodyPr>
            <a:normAutofit/>
          </a:bodyPr>
          <a:lstStyle/>
          <a:p>
            <a:r>
              <a:rPr lang="en-GB" dirty="0"/>
              <a:t>Planned journey - examples</a:t>
            </a:r>
          </a:p>
        </p:txBody>
      </p:sp>
      <p:sp>
        <p:nvSpPr>
          <p:cNvPr id="3" name="Text Placeholder 2">
            <a:extLst>
              <a:ext uri="{FF2B5EF4-FFF2-40B4-BE49-F238E27FC236}">
                <a16:creationId xmlns:a16="http://schemas.microsoft.com/office/drawing/2014/main" id="{BB7EEA35-A974-41C3-B310-23E12C424753}"/>
              </a:ext>
            </a:extLst>
          </p:cNvPr>
          <p:cNvSpPr>
            <a:spLocks noGrp="1"/>
          </p:cNvSpPr>
          <p:nvPr>
            <p:ph type="body" idx="1"/>
          </p:nvPr>
        </p:nvSpPr>
        <p:spPr>
          <a:xfrm>
            <a:off x="954183" y="3960000"/>
            <a:ext cx="8042532" cy="1558908"/>
          </a:xfrm>
        </p:spPr>
        <p:txBody>
          <a:bodyPr>
            <a:normAutofit fontScale="77500" lnSpcReduction="20000"/>
          </a:bodyPr>
          <a:lstStyle/>
          <a:p>
            <a:r>
              <a:rPr lang="en-GB" dirty="0"/>
              <a:t>Case 1 - PJ1: Planned journey for home delivery</a:t>
            </a:r>
          </a:p>
          <a:p>
            <a:r>
              <a:rPr lang="en-GB" dirty="0"/>
              <a:t>Case 2 - PJ2: Planned journey for pick-up</a:t>
            </a:r>
          </a:p>
          <a:p>
            <a:r>
              <a:rPr lang="en-GB" dirty="0"/>
              <a:t> </a:t>
            </a:r>
          </a:p>
          <a:p>
            <a:r>
              <a:rPr lang="en-GB" dirty="0"/>
              <a:t> </a:t>
            </a:r>
          </a:p>
          <a:p>
            <a:r>
              <a:rPr lang="en-GB" dirty="0"/>
              <a:t> </a:t>
            </a:r>
          </a:p>
          <a:p>
            <a:r>
              <a:rPr lang="en-GB" dirty="0"/>
              <a:t> </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43085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5BF772-FC0C-7915-9F95-5116C603B553}"/>
              </a:ext>
            </a:extLst>
          </p:cNvPr>
          <p:cNvSpPr txBox="1"/>
          <p:nvPr/>
        </p:nvSpPr>
        <p:spPr>
          <a:xfrm>
            <a:off x="7047563" y="814435"/>
            <a:ext cx="1051290" cy="307777"/>
          </a:xfrm>
          <a:prstGeom prst="rect">
            <a:avLst/>
          </a:prstGeom>
          <a:noFill/>
        </p:spPr>
        <p:txBody>
          <a:bodyPr wrap="square" lIns="0" tIns="0" rIns="0" bIns="0" rtlCol="0">
            <a:spAutoFit/>
          </a:bodyPr>
          <a:lstStyle/>
          <a:p>
            <a:pPr algn="ctr"/>
            <a:r>
              <a:rPr lang="en-GB" sz="1000"/>
              <a:t>Receives delivery in the mailbox</a:t>
            </a:r>
          </a:p>
        </p:txBody>
      </p:sp>
      <p:sp>
        <p:nvSpPr>
          <p:cNvPr id="7" name="Oval 6">
            <a:extLst>
              <a:ext uri="{FF2B5EF4-FFF2-40B4-BE49-F238E27FC236}">
                <a16:creationId xmlns:a16="http://schemas.microsoft.com/office/drawing/2014/main" id="{E911266C-0465-B4FF-53C8-DE9090A31B75}"/>
              </a:ext>
            </a:extLst>
          </p:cNvPr>
          <p:cNvSpPr>
            <a:spLocks noChangeAspect="1"/>
          </p:cNvSpPr>
          <p:nvPr/>
        </p:nvSpPr>
        <p:spPr>
          <a:xfrm>
            <a:off x="7235405" y="1195336"/>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Connector: Elbow 8">
            <a:extLst>
              <a:ext uri="{FF2B5EF4-FFF2-40B4-BE49-F238E27FC236}">
                <a16:creationId xmlns:a16="http://schemas.microsoft.com/office/drawing/2014/main" id="{BA27AE55-8EA0-1A8A-E913-021183B33A8C}"/>
              </a:ext>
            </a:extLst>
          </p:cNvPr>
          <p:cNvCxnSpPr>
            <a:cxnSpLocks/>
            <a:stCxn id="11" idx="3"/>
            <a:endCxn id="51" idx="2"/>
          </p:cNvCxnSpPr>
          <p:nvPr/>
        </p:nvCxnSpPr>
        <p:spPr>
          <a:xfrm flipV="1">
            <a:off x="5677388" y="1463565"/>
            <a:ext cx="489776" cy="670460"/>
          </a:xfrm>
          <a:prstGeom prst="bentConnector3">
            <a:avLst>
              <a:gd name="adj1" fmla="val 50000"/>
            </a:avLst>
          </a:prstGeom>
          <a:ln w="2222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0" name="Diamond 9">
            <a:extLst>
              <a:ext uri="{FF2B5EF4-FFF2-40B4-BE49-F238E27FC236}">
                <a16:creationId xmlns:a16="http://schemas.microsoft.com/office/drawing/2014/main" id="{C38A16FB-FCE8-E5D7-0920-3A989A7D6B1F}"/>
              </a:ext>
            </a:extLst>
          </p:cNvPr>
          <p:cNvSpPr/>
          <p:nvPr/>
        </p:nvSpPr>
        <p:spPr>
          <a:xfrm>
            <a:off x="8244870" y="2034584"/>
            <a:ext cx="172270" cy="172270"/>
          </a:xfrm>
          <a:prstGeom prst="diamond">
            <a:avLst/>
          </a:prstGeom>
          <a:solidFill>
            <a:schemeClr val="bg1">
              <a:lumMod val="50000"/>
            </a:schemeClr>
          </a:solidFill>
          <a:ln w="12700">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Diamond 10">
            <a:extLst>
              <a:ext uri="{FF2B5EF4-FFF2-40B4-BE49-F238E27FC236}">
                <a16:creationId xmlns:a16="http://schemas.microsoft.com/office/drawing/2014/main" id="{A4C02208-F727-176D-5D0D-CFB11BA2179A}"/>
              </a:ext>
            </a:extLst>
          </p:cNvPr>
          <p:cNvSpPr/>
          <p:nvPr/>
        </p:nvSpPr>
        <p:spPr>
          <a:xfrm>
            <a:off x="5505118" y="2047890"/>
            <a:ext cx="172270" cy="172270"/>
          </a:xfrm>
          <a:prstGeom prst="diamond">
            <a:avLst/>
          </a:prstGeom>
          <a:noFill/>
          <a:ln w="15875">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12" name="Connector: Elbow 11">
            <a:extLst>
              <a:ext uri="{FF2B5EF4-FFF2-40B4-BE49-F238E27FC236}">
                <a16:creationId xmlns:a16="http://schemas.microsoft.com/office/drawing/2014/main" id="{41608755-FD7C-4978-91F4-927B747AFDAF}"/>
              </a:ext>
            </a:extLst>
          </p:cNvPr>
          <p:cNvCxnSpPr>
            <a:cxnSpLocks/>
            <a:stCxn id="11" idx="3"/>
            <a:endCxn id="15" idx="2"/>
          </p:cNvCxnSpPr>
          <p:nvPr/>
        </p:nvCxnSpPr>
        <p:spPr>
          <a:xfrm>
            <a:off x="5677388" y="2134025"/>
            <a:ext cx="1030577" cy="725951"/>
          </a:xfrm>
          <a:prstGeom prst="bentConnector3">
            <a:avLst>
              <a:gd name="adj1" fmla="val 23874"/>
            </a:avLst>
          </a:prstGeom>
          <a:ln w="2222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Connector: Elbow 12">
            <a:extLst>
              <a:ext uri="{FF2B5EF4-FFF2-40B4-BE49-F238E27FC236}">
                <a16:creationId xmlns:a16="http://schemas.microsoft.com/office/drawing/2014/main" id="{A8160EB2-3C93-C7C1-0A5D-6F6DE3A2C1D9}"/>
              </a:ext>
            </a:extLst>
          </p:cNvPr>
          <p:cNvCxnSpPr>
            <a:cxnSpLocks/>
            <a:stCxn id="7" idx="6"/>
            <a:endCxn id="10" idx="1"/>
          </p:cNvCxnSpPr>
          <p:nvPr/>
        </p:nvCxnSpPr>
        <p:spPr>
          <a:xfrm>
            <a:off x="7775405" y="1465336"/>
            <a:ext cx="469465" cy="655383"/>
          </a:xfrm>
          <a:prstGeom prst="bentConnector3">
            <a:avLst>
              <a:gd name="adj1" fmla="val 50000"/>
            </a:avLst>
          </a:prstGeom>
          <a:ln w="2222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4" name="Connector: Elbow 13">
            <a:extLst>
              <a:ext uri="{FF2B5EF4-FFF2-40B4-BE49-F238E27FC236}">
                <a16:creationId xmlns:a16="http://schemas.microsoft.com/office/drawing/2014/main" id="{3FE5C055-D706-EE62-4FA6-01C4E1CAB130}"/>
              </a:ext>
            </a:extLst>
          </p:cNvPr>
          <p:cNvCxnSpPr>
            <a:cxnSpLocks/>
            <a:stCxn id="15" idx="6"/>
            <a:endCxn id="10" idx="1"/>
          </p:cNvCxnSpPr>
          <p:nvPr/>
        </p:nvCxnSpPr>
        <p:spPr>
          <a:xfrm flipV="1">
            <a:off x="7247965" y="2120719"/>
            <a:ext cx="996905" cy="739257"/>
          </a:xfrm>
          <a:prstGeom prst="bentConnector3">
            <a:avLst>
              <a:gd name="adj1" fmla="val 76447"/>
            </a:avLst>
          </a:prstGeom>
          <a:ln w="2222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094FEE13-012D-7725-B54C-B5333BD1370D}"/>
              </a:ext>
            </a:extLst>
          </p:cNvPr>
          <p:cNvSpPr>
            <a:spLocks noChangeAspect="1"/>
          </p:cNvSpPr>
          <p:nvPr/>
        </p:nvSpPr>
        <p:spPr>
          <a:xfrm>
            <a:off x="6707965" y="2589976"/>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9EEA1D93-3292-91E8-E8A5-73E70FB1C2EF}"/>
              </a:ext>
            </a:extLst>
          </p:cNvPr>
          <p:cNvSpPr txBox="1"/>
          <p:nvPr/>
        </p:nvSpPr>
        <p:spPr>
          <a:xfrm>
            <a:off x="6529504" y="2171299"/>
            <a:ext cx="950361" cy="307777"/>
          </a:xfrm>
          <a:prstGeom prst="rect">
            <a:avLst/>
          </a:prstGeom>
          <a:noFill/>
        </p:spPr>
        <p:txBody>
          <a:bodyPr wrap="square" lIns="0" tIns="0" rIns="0" bIns="0" rtlCol="0">
            <a:spAutoFit/>
          </a:bodyPr>
          <a:lstStyle/>
          <a:p>
            <a:pPr algn="ctr"/>
            <a:r>
              <a:rPr lang="en-GB" sz="1000" dirty="0"/>
              <a:t>picks up item from a store</a:t>
            </a:r>
          </a:p>
        </p:txBody>
      </p:sp>
      <p:pic>
        <p:nvPicPr>
          <p:cNvPr id="17" name="Picture 16">
            <a:extLst>
              <a:ext uri="{FF2B5EF4-FFF2-40B4-BE49-F238E27FC236}">
                <a16:creationId xmlns:a16="http://schemas.microsoft.com/office/drawing/2014/main" id="{772AF1D3-3353-58D9-2100-8C06088BE441}"/>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371724" y="1340992"/>
            <a:ext cx="260915" cy="247185"/>
          </a:xfrm>
          <a:prstGeom prst="rect">
            <a:avLst/>
          </a:prstGeom>
        </p:spPr>
      </p:pic>
      <p:sp>
        <p:nvSpPr>
          <p:cNvPr id="22" name="Oval 21">
            <a:extLst>
              <a:ext uri="{FF2B5EF4-FFF2-40B4-BE49-F238E27FC236}">
                <a16:creationId xmlns:a16="http://schemas.microsoft.com/office/drawing/2014/main" id="{A90D22F3-F368-307A-1C9A-860365AE75A6}"/>
              </a:ext>
            </a:extLst>
          </p:cNvPr>
          <p:cNvSpPr>
            <a:spLocks noChangeAspect="1"/>
          </p:cNvSpPr>
          <p:nvPr/>
        </p:nvSpPr>
        <p:spPr>
          <a:xfrm flipH="1">
            <a:off x="7679362" y="4903972"/>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cxnSp>
        <p:nvCxnSpPr>
          <p:cNvPr id="23" name="Straight Connector 22">
            <a:extLst>
              <a:ext uri="{FF2B5EF4-FFF2-40B4-BE49-F238E27FC236}">
                <a16:creationId xmlns:a16="http://schemas.microsoft.com/office/drawing/2014/main" id="{283C8DF3-F8DC-0054-DED8-3F94DD07A31E}"/>
              </a:ext>
            </a:extLst>
          </p:cNvPr>
          <p:cNvCxnSpPr>
            <a:cxnSpLocks/>
            <a:stCxn id="22" idx="6"/>
            <a:endCxn id="33" idx="6"/>
          </p:cNvCxnSpPr>
          <p:nvPr/>
        </p:nvCxnSpPr>
        <p:spPr>
          <a:xfrm flipH="1">
            <a:off x="7250053" y="4957972"/>
            <a:ext cx="429309" cy="3173"/>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TextBox 23">
            <a:extLst>
              <a:ext uri="{FF2B5EF4-FFF2-40B4-BE49-F238E27FC236}">
                <a16:creationId xmlns:a16="http://schemas.microsoft.com/office/drawing/2014/main" id="{81D890BE-195C-18F4-01DE-C86AB62023EF}"/>
              </a:ext>
            </a:extLst>
          </p:cNvPr>
          <p:cNvSpPr txBox="1"/>
          <p:nvPr/>
        </p:nvSpPr>
        <p:spPr>
          <a:xfrm>
            <a:off x="6499369" y="4243915"/>
            <a:ext cx="943785"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Receives delivery in the mailbox</a:t>
            </a:r>
          </a:p>
        </p:txBody>
      </p:sp>
      <p:sp>
        <p:nvSpPr>
          <p:cNvPr id="33" name="Oval 32">
            <a:extLst>
              <a:ext uri="{FF2B5EF4-FFF2-40B4-BE49-F238E27FC236}">
                <a16:creationId xmlns:a16="http://schemas.microsoft.com/office/drawing/2014/main" id="{D430A240-0422-7FFD-CF70-6F746CFD9EE7}"/>
              </a:ext>
            </a:extLst>
          </p:cNvPr>
          <p:cNvSpPr>
            <a:spLocks noChangeAspect="1"/>
          </p:cNvSpPr>
          <p:nvPr/>
        </p:nvSpPr>
        <p:spPr>
          <a:xfrm>
            <a:off x="6710053" y="4691145"/>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7B9B9D87-3684-5DFB-8D9A-C181A73EFA81}"/>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848689" y="4813501"/>
            <a:ext cx="260915" cy="247185"/>
          </a:xfrm>
          <a:prstGeom prst="rect">
            <a:avLst/>
          </a:prstGeom>
        </p:spPr>
      </p:pic>
      <p:sp>
        <p:nvSpPr>
          <p:cNvPr id="39" name="TextBox 38">
            <a:extLst>
              <a:ext uri="{FF2B5EF4-FFF2-40B4-BE49-F238E27FC236}">
                <a16:creationId xmlns:a16="http://schemas.microsoft.com/office/drawing/2014/main" id="{4ADB63D8-0D7A-11BC-CBD5-BF0030D85A22}"/>
              </a:ext>
            </a:extLst>
          </p:cNvPr>
          <p:cNvSpPr txBox="1"/>
          <p:nvPr/>
        </p:nvSpPr>
        <p:spPr>
          <a:xfrm>
            <a:off x="6800057" y="4042235"/>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T5</a:t>
            </a:r>
          </a:p>
        </p:txBody>
      </p:sp>
      <p:sp>
        <p:nvSpPr>
          <p:cNvPr id="41" name="Oval 40">
            <a:extLst>
              <a:ext uri="{FF2B5EF4-FFF2-40B4-BE49-F238E27FC236}">
                <a16:creationId xmlns:a16="http://schemas.microsoft.com/office/drawing/2014/main" id="{B84300CF-0228-8BDA-2C67-9E4C99094DF3}"/>
              </a:ext>
            </a:extLst>
          </p:cNvPr>
          <p:cNvSpPr>
            <a:spLocks noChangeAspect="1"/>
          </p:cNvSpPr>
          <p:nvPr/>
        </p:nvSpPr>
        <p:spPr>
          <a:xfrm>
            <a:off x="2014267" y="2078924"/>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42" name="Straight Connector 41">
            <a:extLst>
              <a:ext uri="{FF2B5EF4-FFF2-40B4-BE49-F238E27FC236}">
                <a16:creationId xmlns:a16="http://schemas.microsoft.com/office/drawing/2014/main" id="{7538AEF1-8A4F-CEFD-8E18-33DD21F283A9}"/>
              </a:ext>
            </a:extLst>
          </p:cNvPr>
          <p:cNvCxnSpPr>
            <a:cxnSpLocks/>
            <a:stCxn id="41" idx="6"/>
            <a:endCxn id="46" idx="2"/>
          </p:cNvCxnSpPr>
          <p:nvPr/>
        </p:nvCxnSpPr>
        <p:spPr>
          <a:xfrm>
            <a:off x="2122267" y="2132924"/>
            <a:ext cx="29022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4" name="TextBox 43">
            <a:extLst>
              <a:ext uri="{FF2B5EF4-FFF2-40B4-BE49-F238E27FC236}">
                <a16:creationId xmlns:a16="http://schemas.microsoft.com/office/drawing/2014/main" id="{1F015DA1-6FB6-961C-D7B0-41B9103ACEA3}"/>
              </a:ext>
            </a:extLst>
          </p:cNvPr>
          <p:cNvSpPr txBox="1"/>
          <p:nvPr/>
        </p:nvSpPr>
        <p:spPr>
          <a:xfrm>
            <a:off x="4374769" y="1414807"/>
            <a:ext cx="98583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Receives order confirmation</a:t>
            </a:r>
          </a:p>
        </p:txBody>
      </p:sp>
      <p:sp>
        <p:nvSpPr>
          <p:cNvPr id="46" name="Oval 45">
            <a:extLst>
              <a:ext uri="{FF2B5EF4-FFF2-40B4-BE49-F238E27FC236}">
                <a16:creationId xmlns:a16="http://schemas.microsoft.com/office/drawing/2014/main" id="{F473836B-44B9-3281-A42D-302AF49AC92A}"/>
              </a:ext>
            </a:extLst>
          </p:cNvPr>
          <p:cNvSpPr>
            <a:spLocks noChangeAspect="1"/>
          </p:cNvSpPr>
          <p:nvPr/>
        </p:nvSpPr>
        <p:spPr>
          <a:xfrm>
            <a:off x="2412487" y="1862924"/>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47" name="Picture 46">
            <a:extLst>
              <a:ext uri="{FF2B5EF4-FFF2-40B4-BE49-F238E27FC236}">
                <a16:creationId xmlns:a16="http://schemas.microsoft.com/office/drawing/2014/main" id="{F321906A-53D1-3732-D755-B077F00F8D7A}"/>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527444" y="1985280"/>
            <a:ext cx="295288" cy="295288"/>
          </a:xfrm>
          <a:prstGeom prst="rect">
            <a:avLst/>
          </a:prstGeom>
        </p:spPr>
      </p:pic>
      <p:sp>
        <p:nvSpPr>
          <p:cNvPr id="48" name="Oval 47">
            <a:extLst>
              <a:ext uri="{FF2B5EF4-FFF2-40B4-BE49-F238E27FC236}">
                <a16:creationId xmlns:a16="http://schemas.microsoft.com/office/drawing/2014/main" id="{06A51A5E-4415-7222-7693-C34F23F5F862}"/>
              </a:ext>
            </a:extLst>
          </p:cNvPr>
          <p:cNvSpPr>
            <a:spLocks noChangeAspect="1"/>
          </p:cNvSpPr>
          <p:nvPr/>
        </p:nvSpPr>
        <p:spPr>
          <a:xfrm>
            <a:off x="4561609" y="1862924"/>
            <a:ext cx="540000" cy="540000"/>
          </a:xfrm>
          <a:prstGeom prst="ellips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49" name="Picture 48">
            <a:extLst>
              <a:ext uri="{FF2B5EF4-FFF2-40B4-BE49-F238E27FC236}">
                <a16:creationId xmlns:a16="http://schemas.microsoft.com/office/drawing/2014/main" id="{306A09D1-AFE3-7E85-E086-E930F38941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4658897" y="2013419"/>
            <a:ext cx="343206" cy="239010"/>
          </a:xfrm>
          <a:prstGeom prst="rect">
            <a:avLst/>
          </a:prstGeom>
        </p:spPr>
      </p:pic>
      <p:sp>
        <p:nvSpPr>
          <p:cNvPr id="50" name="TextBox 49">
            <a:extLst>
              <a:ext uri="{FF2B5EF4-FFF2-40B4-BE49-F238E27FC236}">
                <a16:creationId xmlns:a16="http://schemas.microsoft.com/office/drawing/2014/main" id="{2564FD2A-881E-0E2F-2AC5-1923CF740EE9}"/>
              </a:ext>
            </a:extLst>
          </p:cNvPr>
          <p:cNvSpPr txBox="1"/>
          <p:nvPr/>
        </p:nvSpPr>
        <p:spPr>
          <a:xfrm>
            <a:off x="2195715" y="1412264"/>
            <a:ext cx="985755" cy="316906"/>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Orders a book online</a:t>
            </a:r>
          </a:p>
        </p:txBody>
      </p:sp>
      <p:sp>
        <p:nvSpPr>
          <p:cNvPr id="51" name="Oval 50">
            <a:extLst>
              <a:ext uri="{FF2B5EF4-FFF2-40B4-BE49-F238E27FC236}">
                <a16:creationId xmlns:a16="http://schemas.microsoft.com/office/drawing/2014/main" id="{A4925B54-EC24-90BC-EDB4-0A1F7C87A041}"/>
              </a:ext>
            </a:extLst>
          </p:cNvPr>
          <p:cNvSpPr>
            <a:spLocks noChangeAspect="1"/>
          </p:cNvSpPr>
          <p:nvPr/>
        </p:nvSpPr>
        <p:spPr>
          <a:xfrm>
            <a:off x="6167164" y="1193565"/>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5E3C0096-B9ED-5AD3-7634-DA6D85445E77}"/>
              </a:ext>
            </a:extLst>
          </p:cNvPr>
          <p:cNvSpPr txBox="1"/>
          <p:nvPr/>
        </p:nvSpPr>
        <p:spPr>
          <a:xfrm>
            <a:off x="5926875" y="801799"/>
            <a:ext cx="90600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Receives delivery confirmation</a:t>
            </a:r>
          </a:p>
        </p:txBody>
      </p:sp>
      <p:cxnSp>
        <p:nvCxnSpPr>
          <p:cNvPr id="53" name="Straight Arrow Connector 52">
            <a:extLst>
              <a:ext uri="{FF2B5EF4-FFF2-40B4-BE49-F238E27FC236}">
                <a16:creationId xmlns:a16="http://schemas.microsoft.com/office/drawing/2014/main" id="{CE01642C-6420-EA70-F886-4C273BFA5195}"/>
              </a:ext>
            </a:extLst>
          </p:cNvPr>
          <p:cNvCxnSpPr>
            <a:cxnSpLocks/>
            <a:stCxn id="48" idx="6"/>
            <a:endCxn id="11" idx="1"/>
          </p:cNvCxnSpPr>
          <p:nvPr/>
        </p:nvCxnSpPr>
        <p:spPr>
          <a:xfrm>
            <a:off x="5101609" y="2132924"/>
            <a:ext cx="403509" cy="110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1B34934-5501-6776-1BE4-E7466BE75C32}"/>
              </a:ext>
            </a:extLst>
          </p:cNvPr>
          <p:cNvSpPr txBox="1"/>
          <p:nvPr/>
        </p:nvSpPr>
        <p:spPr>
          <a:xfrm>
            <a:off x="2539158" y="1197762"/>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T1</a:t>
            </a:r>
          </a:p>
        </p:txBody>
      </p:sp>
      <p:sp>
        <p:nvSpPr>
          <p:cNvPr id="55" name="TextBox 54">
            <a:extLst>
              <a:ext uri="{FF2B5EF4-FFF2-40B4-BE49-F238E27FC236}">
                <a16:creationId xmlns:a16="http://schemas.microsoft.com/office/drawing/2014/main" id="{3F6FFBA7-AAC4-CA08-CE5B-55C4570E6289}"/>
              </a:ext>
            </a:extLst>
          </p:cNvPr>
          <p:cNvSpPr txBox="1"/>
          <p:nvPr/>
        </p:nvSpPr>
        <p:spPr>
          <a:xfrm>
            <a:off x="3601487" y="1196290"/>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T2</a:t>
            </a:r>
          </a:p>
        </p:txBody>
      </p:sp>
      <p:sp>
        <p:nvSpPr>
          <p:cNvPr id="56" name="TextBox 55">
            <a:extLst>
              <a:ext uri="{FF2B5EF4-FFF2-40B4-BE49-F238E27FC236}">
                <a16:creationId xmlns:a16="http://schemas.microsoft.com/office/drawing/2014/main" id="{AADE27D4-9B8A-7B71-BB55-CC49B6E02B28}"/>
              </a:ext>
            </a:extLst>
          </p:cNvPr>
          <p:cNvSpPr txBox="1"/>
          <p:nvPr/>
        </p:nvSpPr>
        <p:spPr>
          <a:xfrm>
            <a:off x="4633967" y="1204553"/>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T3</a:t>
            </a:r>
          </a:p>
        </p:txBody>
      </p:sp>
      <p:sp>
        <p:nvSpPr>
          <p:cNvPr id="58" name="Oval 57">
            <a:extLst>
              <a:ext uri="{FF2B5EF4-FFF2-40B4-BE49-F238E27FC236}">
                <a16:creationId xmlns:a16="http://schemas.microsoft.com/office/drawing/2014/main" id="{083651B8-B3AF-04E9-761E-0FF5918149CC}"/>
              </a:ext>
            </a:extLst>
          </p:cNvPr>
          <p:cNvSpPr>
            <a:spLocks noChangeAspect="1"/>
          </p:cNvSpPr>
          <p:nvPr/>
        </p:nvSpPr>
        <p:spPr>
          <a:xfrm flipH="1">
            <a:off x="8698546" y="2069642"/>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cxnSp>
        <p:nvCxnSpPr>
          <p:cNvPr id="59" name="Straight Connector 58">
            <a:extLst>
              <a:ext uri="{FF2B5EF4-FFF2-40B4-BE49-F238E27FC236}">
                <a16:creationId xmlns:a16="http://schemas.microsoft.com/office/drawing/2014/main" id="{23F53DD7-E5B4-61A2-39B2-7216C2FE8DF2}"/>
              </a:ext>
            </a:extLst>
          </p:cNvPr>
          <p:cNvCxnSpPr>
            <a:cxnSpLocks/>
            <a:stCxn id="58" idx="6"/>
            <a:endCxn id="10" idx="3"/>
          </p:cNvCxnSpPr>
          <p:nvPr/>
        </p:nvCxnSpPr>
        <p:spPr>
          <a:xfrm flipH="1" flipV="1">
            <a:off x="8417140" y="2120719"/>
            <a:ext cx="281406" cy="2923"/>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6" name="TextBox 65">
            <a:extLst>
              <a:ext uri="{FF2B5EF4-FFF2-40B4-BE49-F238E27FC236}">
                <a16:creationId xmlns:a16="http://schemas.microsoft.com/office/drawing/2014/main" id="{E03CC491-C9E2-83D8-C628-464E09CF271F}"/>
              </a:ext>
            </a:extLst>
          </p:cNvPr>
          <p:cNvSpPr txBox="1"/>
          <p:nvPr/>
        </p:nvSpPr>
        <p:spPr>
          <a:xfrm>
            <a:off x="7363358" y="510974"/>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T5</a:t>
            </a:r>
          </a:p>
        </p:txBody>
      </p:sp>
      <p:sp>
        <p:nvSpPr>
          <p:cNvPr id="67" name="TextBox 66">
            <a:extLst>
              <a:ext uri="{FF2B5EF4-FFF2-40B4-BE49-F238E27FC236}">
                <a16:creationId xmlns:a16="http://schemas.microsoft.com/office/drawing/2014/main" id="{BB9AE1DF-C81B-5BFD-D4D3-151E9D06376D}"/>
              </a:ext>
            </a:extLst>
          </p:cNvPr>
          <p:cNvSpPr txBox="1"/>
          <p:nvPr/>
        </p:nvSpPr>
        <p:spPr>
          <a:xfrm>
            <a:off x="6804849" y="198765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T4</a:t>
            </a:r>
          </a:p>
        </p:txBody>
      </p:sp>
      <p:sp>
        <p:nvSpPr>
          <p:cNvPr id="91" name="TextBox 90">
            <a:extLst>
              <a:ext uri="{FF2B5EF4-FFF2-40B4-BE49-F238E27FC236}">
                <a16:creationId xmlns:a16="http://schemas.microsoft.com/office/drawing/2014/main" id="{279C0D8A-283B-2943-0B87-BF4049CA766D}"/>
              </a:ext>
            </a:extLst>
          </p:cNvPr>
          <p:cNvSpPr txBox="1"/>
          <p:nvPr/>
        </p:nvSpPr>
        <p:spPr>
          <a:xfrm>
            <a:off x="283488" y="619965"/>
            <a:ext cx="2248679"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u="none" strike="noStrike" kern="0" cap="none" spc="0" normalizeH="0" baseline="0" noProof="0" dirty="0">
                <a:ln>
                  <a:noFill/>
                </a:ln>
                <a:solidFill>
                  <a:prstClr val="black"/>
                </a:solidFill>
                <a:effectLst/>
                <a:uLnTx/>
                <a:uFillTx/>
                <a:latin typeface="Calibri" panose="020F0502020204030204"/>
                <a:ea typeface="+mn-ea"/>
                <a:cs typeface="+mn-cs"/>
              </a:rPr>
              <a:t>Planned Journey Group</a:t>
            </a:r>
            <a:endParaRPr kumimoji="0" lang="en-GB" sz="1100" b="1"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662E6592-AD47-FF03-73DF-1EA4A0DC52F8}"/>
              </a:ext>
            </a:extLst>
          </p:cNvPr>
          <p:cNvSpPr txBox="1"/>
          <p:nvPr/>
        </p:nvSpPr>
        <p:spPr>
          <a:xfrm>
            <a:off x="608751" y="4849811"/>
            <a:ext cx="83569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u="none" strike="noStrike" kern="0" cap="none" spc="0" normalizeH="0" baseline="0" noProof="0" dirty="0">
                <a:ln>
                  <a:noFill/>
                </a:ln>
                <a:solidFill>
                  <a:prstClr val="black"/>
                </a:solidFill>
                <a:effectLst/>
                <a:uLnTx/>
                <a:uFillTx/>
                <a:latin typeface="Calibri" panose="020F0502020204030204"/>
                <a:ea typeface="+mn-ea"/>
                <a:cs typeface="+mn-cs"/>
              </a:rPr>
              <a:t>PJ1</a:t>
            </a:r>
            <a:endParaRPr kumimoji="0" lang="en-GB" sz="1100" b="1"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93" name="Picture 92">
            <a:extLst>
              <a:ext uri="{FF2B5EF4-FFF2-40B4-BE49-F238E27FC236}">
                <a16:creationId xmlns:a16="http://schemas.microsoft.com/office/drawing/2014/main" id="{1E41D691-71E8-76D2-D717-0E2754E864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6250849" y="1331510"/>
            <a:ext cx="343206" cy="239010"/>
          </a:xfrm>
          <a:prstGeom prst="rect">
            <a:avLst/>
          </a:prstGeom>
        </p:spPr>
      </p:pic>
      <p:sp>
        <p:nvSpPr>
          <p:cNvPr id="94" name="Oval 93">
            <a:extLst>
              <a:ext uri="{FF2B5EF4-FFF2-40B4-BE49-F238E27FC236}">
                <a16:creationId xmlns:a16="http://schemas.microsoft.com/office/drawing/2014/main" id="{1B209F55-9C7E-D38F-22B5-F0B3EE05E425}"/>
              </a:ext>
            </a:extLst>
          </p:cNvPr>
          <p:cNvSpPr>
            <a:spLocks noChangeAspect="1"/>
          </p:cNvSpPr>
          <p:nvPr/>
        </p:nvSpPr>
        <p:spPr>
          <a:xfrm>
            <a:off x="3488023" y="1862997"/>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96" name="Straight Arrow Connector 95">
            <a:extLst>
              <a:ext uri="{FF2B5EF4-FFF2-40B4-BE49-F238E27FC236}">
                <a16:creationId xmlns:a16="http://schemas.microsoft.com/office/drawing/2014/main" id="{4CE38B16-AEE0-F3DF-D5DC-A913276FEDEE}"/>
              </a:ext>
            </a:extLst>
          </p:cNvPr>
          <p:cNvCxnSpPr>
            <a:cxnSpLocks/>
            <a:stCxn id="94" idx="6"/>
            <a:endCxn id="48" idx="2"/>
          </p:cNvCxnSpPr>
          <p:nvPr/>
        </p:nvCxnSpPr>
        <p:spPr>
          <a:xfrm flipV="1">
            <a:off x="4028023" y="2132924"/>
            <a:ext cx="53358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99" name="Picture 98">
            <a:extLst>
              <a:ext uri="{FF2B5EF4-FFF2-40B4-BE49-F238E27FC236}">
                <a16:creationId xmlns:a16="http://schemas.microsoft.com/office/drawing/2014/main" id="{D82A1F12-D8AB-7B4B-51ED-4D3D86DBA5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0846" y="2030214"/>
            <a:ext cx="248541" cy="178639"/>
          </a:xfrm>
          <a:prstGeom prst="rect">
            <a:avLst/>
          </a:prstGeom>
        </p:spPr>
      </p:pic>
      <p:sp>
        <p:nvSpPr>
          <p:cNvPr id="100" name="TextBox 99">
            <a:extLst>
              <a:ext uri="{FF2B5EF4-FFF2-40B4-BE49-F238E27FC236}">
                <a16:creationId xmlns:a16="http://schemas.microsoft.com/office/drawing/2014/main" id="{7F74A5E9-4EE1-5B45-1CC0-ADF3B5F47169}"/>
              </a:ext>
            </a:extLst>
          </p:cNvPr>
          <p:cNvSpPr txBox="1"/>
          <p:nvPr/>
        </p:nvSpPr>
        <p:spPr>
          <a:xfrm>
            <a:off x="3313040" y="1414807"/>
            <a:ext cx="91896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Pays through debit card</a:t>
            </a:r>
          </a:p>
        </p:txBody>
      </p:sp>
      <p:sp>
        <p:nvSpPr>
          <p:cNvPr id="109" name="TextBox 108">
            <a:extLst>
              <a:ext uri="{FF2B5EF4-FFF2-40B4-BE49-F238E27FC236}">
                <a16:creationId xmlns:a16="http://schemas.microsoft.com/office/drawing/2014/main" id="{5A440AC5-3D94-B1E2-EC83-2DBE8255F827}"/>
              </a:ext>
            </a:extLst>
          </p:cNvPr>
          <p:cNvSpPr txBox="1"/>
          <p:nvPr/>
        </p:nvSpPr>
        <p:spPr>
          <a:xfrm>
            <a:off x="6265071" y="514585"/>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T4</a:t>
            </a:r>
          </a:p>
        </p:txBody>
      </p:sp>
      <p:cxnSp>
        <p:nvCxnSpPr>
          <p:cNvPr id="111" name="Straight Arrow Connector 110">
            <a:extLst>
              <a:ext uri="{FF2B5EF4-FFF2-40B4-BE49-F238E27FC236}">
                <a16:creationId xmlns:a16="http://schemas.microsoft.com/office/drawing/2014/main" id="{D9F7D02F-6F9C-016E-2F10-2EB118011A5A}"/>
              </a:ext>
            </a:extLst>
          </p:cNvPr>
          <p:cNvCxnSpPr>
            <a:cxnSpLocks/>
            <a:stCxn id="46" idx="6"/>
            <a:endCxn id="94" idx="2"/>
          </p:cNvCxnSpPr>
          <p:nvPr/>
        </p:nvCxnSpPr>
        <p:spPr>
          <a:xfrm>
            <a:off x="2952487" y="2132924"/>
            <a:ext cx="53553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D61BFF06-7EE6-8151-B40F-58DC468FF1A0}"/>
              </a:ext>
            </a:extLst>
          </p:cNvPr>
          <p:cNvCxnSpPr>
            <a:cxnSpLocks/>
            <a:stCxn id="51" idx="6"/>
            <a:endCxn id="7" idx="2"/>
          </p:cNvCxnSpPr>
          <p:nvPr/>
        </p:nvCxnSpPr>
        <p:spPr>
          <a:xfrm>
            <a:off x="6707164" y="1463565"/>
            <a:ext cx="528241" cy="177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31" name="Picture 130">
            <a:extLst>
              <a:ext uri="{FF2B5EF4-FFF2-40B4-BE49-F238E27FC236}">
                <a16:creationId xmlns:a16="http://schemas.microsoft.com/office/drawing/2014/main" id="{80578B46-690E-C0C8-B9DD-A93DB6AD81B0}"/>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6798305" y="2698800"/>
            <a:ext cx="343310" cy="274648"/>
          </a:xfrm>
          <a:prstGeom prst="rect">
            <a:avLst/>
          </a:prstGeom>
        </p:spPr>
      </p:pic>
      <p:sp>
        <p:nvSpPr>
          <p:cNvPr id="149" name="Oval 148">
            <a:extLst>
              <a:ext uri="{FF2B5EF4-FFF2-40B4-BE49-F238E27FC236}">
                <a16:creationId xmlns:a16="http://schemas.microsoft.com/office/drawing/2014/main" id="{4C01FEE0-B9B6-CBCC-B574-B5B40D3F4DFC}"/>
              </a:ext>
            </a:extLst>
          </p:cNvPr>
          <p:cNvSpPr>
            <a:spLocks noChangeAspect="1"/>
          </p:cNvSpPr>
          <p:nvPr/>
        </p:nvSpPr>
        <p:spPr>
          <a:xfrm>
            <a:off x="1984351" y="4916924"/>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50" name="Straight Connector 149">
            <a:extLst>
              <a:ext uri="{FF2B5EF4-FFF2-40B4-BE49-F238E27FC236}">
                <a16:creationId xmlns:a16="http://schemas.microsoft.com/office/drawing/2014/main" id="{CF883D36-E362-A0D0-8FCF-BD0889D3A411}"/>
              </a:ext>
            </a:extLst>
          </p:cNvPr>
          <p:cNvCxnSpPr>
            <a:cxnSpLocks/>
            <a:stCxn id="149" idx="6"/>
            <a:endCxn id="152" idx="2"/>
          </p:cNvCxnSpPr>
          <p:nvPr/>
        </p:nvCxnSpPr>
        <p:spPr>
          <a:xfrm>
            <a:off x="2092351" y="4970924"/>
            <a:ext cx="29022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51" name="TextBox 150">
            <a:extLst>
              <a:ext uri="{FF2B5EF4-FFF2-40B4-BE49-F238E27FC236}">
                <a16:creationId xmlns:a16="http://schemas.microsoft.com/office/drawing/2014/main" id="{8E41205F-D025-B6F0-9DC9-4F6038E1ABC4}"/>
              </a:ext>
            </a:extLst>
          </p:cNvPr>
          <p:cNvSpPr txBox="1"/>
          <p:nvPr/>
        </p:nvSpPr>
        <p:spPr>
          <a:xfrm>
            <a:off x="4344853" y="4252807"/>
            <a:ext cx="98583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Receives order confirmation</a:t>
            </a:r>
          </a:p>
        </p:txBody>
      </p:sp>
      <p:sp>
        <p:nvSpPr>
          <p:cNvPr id="152" name="Oval 151">
            <a:extLst>
              <a:ext uri="{FF2B5EF4-FFF2-40B4-BE49-F238E27FC236}">
                <a16:creationId xmlns:a16="http://schemas.microsoft.com/office/drawing/2014/main" id="{D3748E24-8B90-7B52-FE54-588FAC8D6C69}"/>
              </a:ext>
            </a:extLst>
          </p:cNvPr>
          <p:cNvSpPr>
            <a:spLocks noChangeAspect="1"/>
          </p:cNvSpPr>
          <p:nvPr/>
        </p:nvSpPr>
        <p:spPr>
          <a:xfrm>
            <a:off x="2382571" y="4700924"/>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53" name="Picture 152">
            <a:extLst>
              <a:ext uri="{FF2B5EF4-FFF2-40B4-BE49-F238E27FC236}">
                <a16:creationId xmlns:a16="http://schemas.microsoft.com/office/drawing/2014/main" id="{E8D1F8B2-E59F-7FA3-D516-A6D5E677F926}"/>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497528" y="4823280"/>
            <a:ext cx="295288" cy="295288"/>
          </a:xfrm>
          <a:prstGeom prst="rect">
            <a:avLst/>
          </a:prstGeom>
        </p:spPr>
      </p:pic>
      <p:sp>
        <p:nvSpPr>
          <p:cNvPr id="154" name="Oval 153">
            <a:extLst>
              <a:ext uri="{FF2B5EF4-FFF2-40B4-BE49-F238E27FC236}">
                <a16:creationId xmlns:a16="http://schemas.microsoft.com/office/drawing/2014/main" id="{900D7E31-07E8-4825-A5C8-08F9D89316DB}"/>
              </a:ext>
            </a:extLst>
          </p:cNvPr>
          <p:cNvSpPr>
            <a:spLocks noChangeAspect="1"/>
          </p:cNvSpPr>
          <p:nvPr/>
        </p:nvSpPr>
        <p:spPr>
          <a:xfrm>
            <a:off x="4531693" y="4700924"/>
            <a:ext cx="540000" cy="540000"/>
          </a:xfrm>
          <a:prstGeom prst="ellips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55" name="Picture 154">
            <a:extLst>
              <a:ext uri="{FF2B5EF4-FFF2-40B4-BE49-F238E27FC236}">
                <a16:creationId xmlns:a16="http://schemas.microsoft.com/office/drawing/2014/main" id="{067BFC5E-655F-878B-9F24-5DB8C6700C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4628981" y="4851419"/>
            <a:ext cx="343206" cy="239010"/>
          </a:xfrm>
          <a:prstGeom prst="rect">
            <a:avLst/>
          </a:prstGeom>
        </p:spPr>
      </p:pic>
      <p:sp>
        <p:nvSpPr>
          <p:cNvPr id="156" name="TextBox 155">
            <a:extLst>
              <a:ext uri="{FF2B5EF4-FFF2-40B4-BE49-F238E27FC236}">
                <a16:creationId xmlns:a16="http://schemas.microsoft.com/office/drawing/2014/main" id="{2EC1BAF1-977D-D71B-7088-837CC4093A16}"/>
              </a:ext>
            </a:extLst>
          </p:cNvPr>
          <p:cNvSpPr txBox="1"/>
          <p:nvPr/>
        </p:nvSpPr>
        <p:spPr>
          <a:xfrm>
            <a:off x="2165799" y="4250264"/>
            <a:ext cx="985755" cy="316906"/>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Orders a book online</a:t>
            </a:r>
          </a:p>
        </p:txBody>
      </p:sp>
      <p:sp>
        <p:nvSpPr>
          <p:cNvPr id="158" name="TextBox 157">
            <a:extLst>
              <a:ext uri="{FF2B5EF4-FFF2-40B4-BE49-F238E27FC236}">
                <a16:creationId xmlns:a16="http://schemas.microsoft.com/office/drawing/2014/main" id="{DA8A8EEF-1BDD-AAD1-1BCE-B324169DDE5A}"/>
              </a:ext>
            </a:extLst>
          </p:cNvPr>
          <p:cNvSpPr txBox="1"/>
          <p:nvPr/>
        </p:nvSpPr>
        <p:spPr>
          <a:xfrm>
            <a:off x="2509242" y="4035762"/>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T1</a:t>
            </a:r>
          </a:p>
        </p:txBody>
      </p:sp>
      <p:sp>
        <p:nvSpPr>
          <p:cNvPr id="159" name="TextBox 158">
            <a:extLst>
              <a:ext uri="{FF2B5EF4-FFF2-40B4-BE49-F238E27FC236}">
                <a16:creationId xmlns:a16="http://schemas.microsoft.com/office/drawing/2014/main" id="{94495F0D-D1AC-C767-641E-C2B039AEF631}"/>
              </a:ext>
            </a:extLst>
          </p:cNvPr>
          <p:cNvSpPr txBox="1"/>
          <p:nvPr/>
        </p:nvSpPr>
        <p:spPr>
          <a:xfrm>
            <a:off x="3571571" y="4034290"/>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T2</a:t>
            </a:r>
          </a:p>
        </p:txBody>
      </p:sp>
      <p:sp>
        <p:nvSpPr>
          <p:cNvPr id="160" name="TextBox 159">
            <a:extLst>
              <a:ext uri="{FF2B5EF4-FFF2-40B4-BE49-F238E27FC236}">
                <a16:creationId xmlns:a16="http://schemas.microsoft.com/office/drawing/2014/main" id="{5B2E5D0F-2221-DDB4-FF8C-DAEBD69AE100}"/>
              </a:ext>
            </a:extLst>
          </p:cNvPr>
          <p:cNvSpPr txBox="1"/>
          <p:nvPr/>
        </p:nvSpPr>
        <p:spPr>
          <a:xfrm>
            <a:off x="4604051" y="4042553"/>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T3</a:t>
            </a:r>
          </a:p>
        </p:txBody>
      </p:sp>
      <p:sp>
        <p:nvSpPr>
          <p:cNvPr id="161" name="Oval 160">
            <a:extLst>
              <a:ext uri="{FF2B5EF4-FFF2-40B4-BE49-F238E27FC236}">
                <a16:creationId xmlns:a16="http://schemas.microsoft.com/office/drawing/2014/main" id="{0549D644-045E-FCAF-7B58-4ABBBCAF9238}"/>
              </a:ext>
            </a:extLst>
          </p:cNvPr>
          <p:cNvSpPr>
            <a:spLocks noChangeAspect="1"/>
          </p:cNvSpPr>
          <p:nvPr/>
        </p:nvSpPr>
        <p:spPr>
          <a:xfrm>
            <a:off x="3458107" y="4700997"/>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62" name="Straight Arrow Connector 161">
            <a:extLst>
              <a:ext uri="{FF2B5EF4-FFF2-40B4-BE49-F238E27FC236}">
                <a16:creationId xmlns:a16="http://schemas.microsoft.com/office/drawing/2014/main" id="{4C104BAD-84AE-8F66-6F93-E4F06785F6F4}"/>
              </a:ext>
            </a:extLst>
          </p:cNvPr>
          <p:cNvCxnSpPr>
            <a:cxnSpLocks/>
            <a:stCxn id="161" idx="6"/>
            <a:endCxn id="154" idx="2"/>
          </p:cNvCxnSpPr>
          <p:nvPr/>
        </p:nvCxnSpPr>
        <p:spPr>
          <a:xfrm flipV="1">
            <a:off x="3998107" y="4970924"/>
            <a:ext cx="53358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63" name="Picture 162">
            <a:extLst>
              <a:ext uri="{FF2B5EF4-FFF2-40B4-BE49-F238E27FC236}">
                <a16:creationId xmlns:a16="http://schemas.microsoft.com/office/drawing/2014/main" id="{484C8808-1822-152C-D4D9-A22076B08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0930" y="4868214"/>
            <a:ext cx="248541" cy="178639"/>
          </a:xfrm>
          <a:prstGeom prst="rect">
            <a:avLst/>
          </a:prstGeom>
        </p:spPr>
      </p:pic>
      <p:sp>
        <p:nvSpPr>
          <p:cNvPr id="164" name="TextBox 163">
            <a:extLst>
              <a:ext uri="{FF2B5EF4-FFF2-40B4-BE49-F238E27FC236}">
                <a16:creationId xmlns:a16="http://schemas.microsoft.com/office/drawing/2014/main" id="{66410A3D-D582-A303-A770-E6D0AD3BB7A4}"/>
              </a:ext>
            </a:extLst>
          </p:cNvPr>
          <p:cNvSpPr txBox="1"/>
          <p:nvPr/>
        </p:nvSpPr>
        <p:spPr>
          <a:xfrm>
            <a:off x="3283124" y="4252807"/>
            <a:ext cx="91896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Pays through debit card</a:t>
            </a:r>
          </a:p>
        </p:txBody>
      </p:sp>
      <p:cxnSp>
        <p:nvCxnSpPr>
          <p:cNvPr id="165" name="Straight Arrow Connector 164">
            <a:extLst>
              <a:ext uri="{FF2B5EF4-FFF2-40B4-BE49-F238E27FC236}">
                <a16:creationId xmlns:a16="http://schemas.microsoft.com/office/drawing/2014/main" id="{4EB9334A-FAAF-85BA-63F2-129A2C9AD45D}"/>
              </a:ext>
            </a:extLst>
          </p:cNvPr>
          <p:cNvCxnSpPr>
            <a:cxnSpLocks/>
            <a:stCxn id="152" idx="6"/>
            <a:endCxn id="161" idx="2"/>
          </p:cNvCxnSpPr>
          <p:nvPr/>
        </p:nvCxnSpPr>
        <p:spPr>
          <a:xfrm>
            <a:off x="2922571" y="4970924"/>
            <a:ext cx="53553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id="{9A9D8295-DDD6-096D-00C1-F086F5995110}"/>
              </a:ext>
            </a:extLst>
          </p:cNvPr>
          <p:cNvSpPr>
            <a:spLocks noChangeAspect="1"/>
          </p:cNvSpPr>
          <p:nvPr/>
        </p:nvSpPr>
        <p:spPr>
          <a:xfrm>
            <a:off x="5630053" y="4699867"/>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171" name="TextBox 170">
            <a:extLst>
              <a:ext uri="{FF2B5EF4-FFF2-40B4-BE49-F238E27FC236}">
                <a16:creationId xmlns:a16="http://schemas.microsoft.com/office/drawing/2014/main" id="{4BBBA86C-D9D3-D1CC-6ABF-ABD379A82F75}"/>
              </a:ext>
            </a:extLst>
          </p:cNvPr>
          <p:cNvSpPr txBox="1"/>
          <p:nvPr/>
        </p:nvSpPr>
        <p:spPr>
          <a:xfrm>
            <a:off x="5462026" y="4243916"/>
            <a:ext cx="90600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Receives delivery confirmation</a:t>
            </a:r>
          </a:p>
        </p:txBody>
      </p:sp>
      <p:pic>
        <p:nvPicPr>
          <p:cNvPr id="172" name="Picture 171">
            <a:extLst>
              <a:ext uri="{FF2B5EF4-FFF2-40B4-BE49-F238E27FC236}">
                <a16:creationId xmlns:a16="http://schemas.microsoft.com/office/drawing/2014/main" id="{1CBFDA0B-5AB2-83CA-DD70-5CCFA69A1B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5716156" y="4853046"/>
            <a:ext cx="343206" cy="239010"/>
          </a:xfrm>
          <a:prstGeom prst="rect">
            <a:avLst/>
          </a:prstGeom>
        </p:spPr>
      </p:pic>
      <p:sp>
        <p:nvSpPr>
          <p:cNvPr id="173" name="TextBox 172">
            <a:extLst>
              <a:ext uri="{FF2B5EF4-FFF2-40B4-BE49-F238E27FC236}">
                <a16:creationId xmlns:a16="http://schemas.microsoft.com/office/drawing/2014/main" id="{9D042BEE-52BC-D40B-9B90-DCD4D678CDFF}"/>
              </a:ext>
            </a:extLst>
          </p:cNvPr>
          <p:cNvSpPr txBox="1"/>
          <p:nvPr/>
        </p:nvSpPr>
        <p:spPr>
          <a:xfrm>
            <a:off x="5731671" y="4042235"/>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T4</a:t>
            </a:r>
          </a:p>
        </p:txBody>
      </p:sp>
      <p:cxnSp>
        <p:nvCxnSpPr>
          <p:cNvPr id="174" name="Straight Arrow Connector 173">
            <a:extLst>
              <a:ext uri="{FF2B5EF4-FFF2-40B4-BE49-F238E27FC236}">
                <a16:creationId xmlns:a16="http://schemas.microsoft.com/office/drawing/2014/main" id="{63FD1CFD-0EFF-3119-C3F1-9AE3166DACC5}"/>
              </a:ext>
            </a:extLst>
          </p:cNvPr>
          <p:cNvCxnSpPr>
            <a:cxnSpLocks/>
            <a:stCxn id="170" idx="6"/>
          </p:cNvCxnSpPr>
          <p:nvPr/>
        </p:nvCxnSpPr>
        <p:spPr>
          <a:xfrm>
            <a:off x="6170053" y="4969867"/>
            <a:ext cx="528241" cy="177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0EB1F68D-79FB-60FD-EC81-227C17F43A2C}"/>
              </a:ext>
            </a:extLst>
          </p:cNvPr>
          <p:cNvCxnSpPr>
            <a:cxnSpLocks/>
            <a:stCxn id="154" idx="6"/>
            <a:endCxn id="170" idx="2"/>
          </p:cNvCxnSpPr>
          <p:nvPr/>
        </p:nvCxnSpPr>
        <p:spPr>
          <a:xfrm flipV="1">
            <a:off x="5071693" y="4969867"/>
            <a:ext cx="558360" cy="105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id="{C9D071AB-8760-11CA-BF93-A8D751591070}"/>
              </a:ext>
            </a:extLst>
          </p:cNvPr>
          <p:cNvSpPr>
            <a:spLocks noChangeAspect="1"/>
          </p:cNvSpPr>
          <p:nvPr/>
        </p:nvSpPr>
        <p:spPr>
          <a:xfrm flipH="1">
            <a:off x="6639510" y="6381992"/>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cxnSp>
        <p:nvCxnSpPr>
          <p:cNvPr id="208" name="Straight Connector 207">
            <a:extLst>
              <a:ext uri="{FF2B5EF4-FFF2-40B4-BE49-F238E27FC236}">
                <a16:creationId xmlns:a16="http://schemas.microsoft.com/office/drawing/2014/main" id="{872EBF58-E51A-6709-9509-E49C0638C12D}"/>
              </a:ext>
            </a:extLst>
          </p:cNvPr>
          <p:cNvCxnSpPr>
            <a:cxnSpLocks/>
            <a:stCxn id="207" idx="6"/>
            <a:endCxn id="229" idx="6"/>
          </p:cNvCxnSpPr>
          <p:nvPr/>
        </p:nvCxnSpPr>
        <p:spPr>
          <a:xfrm flipH="1" flipV="1">
            <a:off x="6190905" y="6435695"/>
            <a:ext cx="448605" cy="297"/>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3" name="Oval 212">
            <a:extLst>
              <a:ext uri="{FF2B5EF4-FFF2-40B4-BE49-F238E27FC236}">
                <a16:creationId xmlns:a16="http://schemas.microsoft.com/office/drawing/2014/main" id="{3787E82E-2F01-B2A9-A137-670D5AA285C3}"/>
              </a:ext>
            </a:extLst>
          </p:cNvPr>
          <p:cNvSpPr>
            <a:spLocks noChangeAspect="1"/>
          </p:cNvSpPr>
          <p:nvPr/>
        </p:nvSpPr>
        <p:spPr>
          <a:xfrm>
            <a:off x="2005203" y="6382752"/>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214" name="Straight Connector 213">
            <a:extLst>
              <a:ext uri="{FF2B5EF4-FFF2-40B4-BE49-F238E27FC236}">
                <a16:creationId xmlns:a16="http://schemas.microsoft.com/office/drawing/2014/main" id="{9DD78719-98CC-DE51-AD8E-247E87D1CA10}"/>
              </a:ext>
            </a:extLst>
          </p:cNvPr>
          <p:cNvCxnSpPr>
            <a:cxnSpLocks/>
            <a:stCxn id="213" idx="6"/>
            <a:endCxn id="216" idx="2"/>
          </p:cNvCxnSpPr>
          <p:nvPr/>
        </p:nvCxnSpPr>
        <p:spPr>
          <a:xfrm>
            <a:off x="2113203" y="6436752"/>
            <a:ext cx="29022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5" name="TextBox 214">
            <a:extLst>
              <a:ext uri="{FF2B5EF4-FFF2-40B4-BE49-F238E27FC236}">
                <a16:creationId xmlns:a16="http://schemas.microsoft.com/office/drawing/2014/main" id="{E58175BB-B00C-680F-1672-08D3243991F8}"/>
              </a:ext>
            </a:extLst>
          </p:cNvPr>
          <p:cNvSpPr txBox="1"/>
          <p:nvPr/>
        </p:nvSpPr>
        <p:spPr>
          <a:xfrm>
            <a:off x="4365705" y="5718635"/>
            <a:ext cx="98583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Receives order confirmation</a:t>
            </a:r>
          </a:p>
        </p:txBody>
      </p:sp>
      <p:sp>
        <p:nvSpPr>
          <p:cNvPr id="216" name="Oval 215">
            <a:extLst>
              <a:ext uri="{FF2B5EF4-FFF2-40B4-BE49-F238E27FC236}">
                <a16:creationId xmlns:a16="http://schemas.microsoft.com/office/drawing/2014/main" id="{BAF768C2-8064-CD18-474D-B91BD0FC9FB4}"/>
              </a:ext>
            </a:extLst>
          </p:cNvPr>
          <p:cNvSpPr>
            <a:spLocks noChangeAspect="1"/>
          </p:cNvSpPr>
          <p:nvPr/>
        </p:nvSpPr>
        <p:spPr>
          <a:xfrm>
            <a:off x="2403423" y="6166752"/>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217" name="Picture 216">
            <a:extLst>
              <a:ext uri="{FF2B5EF4-FFF2-40B4-BE49-F238E27FC236}">
                <a16:creationId xmlns:a16="http://schemas.microsoft.com/office/drawing/2014/main" id="{03FFC8F4-5FBC-2885-3D5C-BC9D52AC81A3}"/>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518380" y="6289108"/>
            <a:ext cx="295288" cy="295288"/>
          </a:xfrm>
          <a:prstGeom prst="rect">
            <a:avLst/>
          </a:prstGeom>
        </p:spPr>
      </p:pic>
      <p:sp>
        <p:nvSpPr>
          <p:cNvPr id="218" name="Oval 217">
            <a:extLst>
              <a:ext uri="{FF2B5EF4-FFF2-40B4-BE49-F238E27FC236}">
                <a16:creationId xmlns:a16="http://schemas.microsoft.com/office/drawing/2014/main" id="{9EEE8560-B203-2432-6513-532DC840517F}"/>
              </a:ext>
            </a:extLst>
          </p:cNvPr>
          <p:cNvSpPr>
            <a:spLocks noChangeAspect="1"/>
          </p:cNvSpPr>
          <p:nvPr/>
        </p:nvSpPr>
        <p:spPr>
          <a:xfrm>
            <a:off x="4552545" y="6166752"/>
            <a:ext cx="540000" cy="540000"/>
          </a:xfrm>
          <a:prstGeom prst="ellips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219" name="Picture 218">
            <a:extLst>
              <a:ext uri="{FF2B5EF4-FFF2-40B4-BE49-F238E27FC236}">
                <a16:creationId xmlns:a16="http://schemas.microsoft.com/office/drawing/2014/main" id="{5A61A7E3-B378-7851-E12C-F24854CB2F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4649833" y="6317247"/>
            <a:ext cx="343206" cy="239010"/>
          </a:xfrm>
          <a:prstGeom prst="rect">
            <a:avLst/>
          </a:prstGeom>
        </p:spPr>
      </p:pic>
      <p:sp>
        <p:nvSpPr>
          <p:cNvPr id="220" name="TextBox 219">
            <a:extLst>
              <a:ext uri="{FF2B5EF4-FFF2-40B4-BE49-F238E27FC236}">
                <a16:creationId xmlns:a16="http://schemas.microsoft.com/office/drawing/2014/main" id="{FD42C403-B1D4-5745-A699-7F19CCCE6500}"/>
              </a:ext>
            </a:extLst>
          </p:cNvPr>
          <p:cNvSpPr txBox="1"/>
          <p:nvPr/>
        </p:nvSpPr>
        <p:spPr>
          <a:xfrm>
            <a:off x="2186651" y="5716092"/>
            <a:ext cx="985755" cy="316906"/>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Orders a book online</a:t>
            </a:r>
          </a:p>
        </p:txBody>
      </p:sp>
      <p:sp>
        <p:nvSpPr>
          <p:cNvPr id="221" name="TextBox 220">
            <a:extLst>
              <a:ext uri="{FF2B5EF4-FFF2-40B4-BE49-F238E27FC236}">
                <a16:creationId xmlns:a16="http://schemas.microsoft.com/office/drawing/2014/main" id="{2D01B2C3-1EAC-92FB-D20D-7D81CBBFEC4B}"/>
              </a:ext>
            </a:extLst>
          </p:cNvPr>
          <p:cNvSpPr txBox="1"/>
          <p:nvPr/>
        </p:nvSpPr>
        <p:spPr>
          <a:xfrm>
            <a:off x="2530094" y="5501590"/>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T1</a:t>
            </a:r>
          </a:p>
        </p:txBody>
      </p:sp>
      <p:sp>
        <p:nvSpPr>
          <p:cNvPr id="222" name="TextBox 221">
            <a:extLst>
              <a:ext uri="{FF2B5EF4-FFF2-40B4-BE49-F238E27FC236}">
                <a16:creationId xmlns:a16="http://schemas.microsoft.com/office/drawing/2014/main" id="{381D0EB2-3487-0D00-AFBB-D5C429292467}"/>
              </a:ext>
            </a:extLst>
          </p:cNvPr>
          <p:cNvSpPr txBox="1"/>
          <p:nvPr/>
        </p:nvSpPr>
        <p:spPr>
          <a:xfrm>
            <a:off x="3592423" y="5500118"/>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T2</a:t>
            </a:r>
          </a:p>
        </p:txBody>
      </p:sp>
      <p:sp>
        <p:nvSpPr>
          <p:cNvPr id="223" name="TextBox 222">
            <a:extLst>
              <a:ext uri="{FF2B5EF4-FFF2-40B4-BE49-F238E27FC236}">
                <a16:creationId xmlns:a16="http://schemas.microsoft.com/office/drawing/2014/main" id="{6EDFF2D6-34C7-2D28-D259-D05CB7BBD5DB}"/>
              </a:ext>
            </a:extLst>
          </p:cNvPr>
          <p:cNvSpPr txBox="1"/>
          <p:nvPr/>
        </p:nvSpPr>
        <p:spPr>
          <a:xfrm>
            <a:off x="4624903" y="5508381"/>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T3</a:t>
            </a:r>
          </a:p>
        </p:txBody>
      </p:sp>
      <p:sp>
        <p:nvSpPr>
          <p:cNvPr id="224" name="Oval 223">
            <a:extLst>
              <a:ext uri="{FF2B5EF4-FFF2-40B4-BE49-F238E27FC236}">
                <a16:creationId xmlns:a16="http://schemas.microsoft.com/office/drawing/2014/main" id="{ADB41763-3477-E1E0-BE4D-6DC718285AD0}"/>
              </a:ext>
            </a:extLst>
          </p:cNvPr>
          <p:cNvSpPr>
            <a:spLocks noChangeAspect="1"/>
          </p:cNvSpPr>
          <p:nvPr/>
        </p:nvSpPr>
        <p:spPr>
          <a:xfrm>
            <a:off x="3478959" y="6166825"/>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225" name="Straight Arrow Connector 224">
            <a:extLst>
              <a:ext uri="{FF2B5EF4-FFF2-40B4-BE49-F238E27FC236}">
                <a16:creationId xmlns:a16="http://schemas.microsoft.com/office/drawing/2014/main" id="{C28BA436-D08E-C2D6-5D4E-11F20835C050}"/>
              </a:ext>
            </a:extLst>
          </p:cNvPr>
          <p:cNvCxnSpPr>
            <a:cxnSpLocks/>
            <a:stCxn id="224" idx="6"/>
            <a:endCxn id="218" idx="2"/>
          </p:cNvCxnSpPr>
          <p:nvPr/>
        </p:nvCxnSpPr>
        <p:spPr>
          <a:xfrm flipV="1">
            <a:off x="4018959" y="6436752"/>
            <a:ext cx="53358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226" name="Picture 225">
            <a:extLst>
              <a:ext uri="{FF2B5EF4-FFF2-40B4-BE49-F238E27FC236}">
                <a16:creationId xmlns:a16="http://schemas.microsoft.com/office/drawing/2014/main" id="{7AA29F6D-D61C-7C55-CD02-676993B225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1782" y="6334042"/>
            <a:ext cx="248541" cy="178639"/>
          </a:xfrm>
          <a:prstGeom prst="rect">
            <a:avLst/>
          </a:prstGeom>
        </p:spPr>
      </p:pic>
      <p:sp>
        <p:nvSpPr>
          <p:cNvPr id="227" name="TextBox 226">
            <a:extLst>
              <a:ext uri="{FF2B5EF4-FFF2-40B4-BE49-F238E27FC236}">
                <a16:creationId xmlns:a16="http://schemas.microsoft.com/office/drawing/2014/main" id="{07DB9445-009C-493D-1C1E-341B616E2123}"/>
              </a:ext>
            </a:extLst>
          </p:cNvPr>
          <p:cNvSpPr txBox="1"/>
          <p:nvPr/>
        </p:nvSpPr>
        <p:spPr>
          <a:xfrm>
            <a:off x="3303976" y="5718635"/>
            <a:ext cx="91896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Pays through debit card</a:t>
            </a:r>
          </a:p>
        </p:txBody>
      </p:sp>
      <p:cxnSp>
        <p:nvCxnSpPr>
          <p:cNvPr id="228" name="Straight Arrow Connector 227">
            <a:extLst>
              <a:ext uri="{FF2B5EF4-FFF2-40B4-BE49-F238E27FC236}">
                <a16:creationId xmlns:a16="http://schemas.microsoft.com/office/drawing/2014/main" id="{A79B044C-D293-1687-B240-59C32B81C2D6}"/>
              </a:ext>
            </a:extLst>
          </p:cNvPr>
          <p:cNvCxnSpPr>
            <a:cxnSpLocks/>
            <a:stCxn id="216" idx="6"/>
            <a:endCxn id="224" idx="2"/>
          </p:cNvCxnSpPr>
          <p:nvPr/>
        </p:nvCxnSpPr>
        <p:spPr>
          <a:xfrm>
            <a:off x="2943423" y="6436752"/>
            <a:ext cx="53553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29" name="Oval 228">
            <a:extLst>
              <a:ext uri="{FF2B5EF4-FFF2-40B4-BE49-F238E27FC236}">
                <a16:creationId xmlns:a16="http://schemas.microsoft.com/office/drawing/2014/main" id="{B1D6D9DB-C360-A04F-815A-AE63DD5A48B8}"/>
              </a:ext>
            </a:extLst>
          </p:cNvPr>
          <p:cNvSpPr>
            <a:spLocks noChangeAspect="1"/>
          </p:cNvSpPr>
          <p:nvPr/>
        </p:nvSpPr>
        <p:spPr>
          <a:xfrm>
            <a:off x="5650905" y="6165695"/>
            <a:ext cx="540000" cy="540000"/>
          </a:xfrm>
          <a:prstGeom prst="ellipse">
            <a:avLst/>
          </a:prstGeom>
          <a:noFill/>
          <a:ln w="38100">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230" name="TextBox 229">
            <a:extLst>
              <a:ext uri="{FF2B5EF4-FFF2-40B4-BE49-F238E27FC236}">
                <a16:creationId xmlns:a16="http://schemas.microsoft.com/office/drawing/2014/main" id="{7E57E8C3-FE90-A07C-64CD-407BE47EEE49}"/>
              </a:ext>
            </a:extLst>
          </p:cNvPr>
          <p:cNvSpPr txBox="1"/>
          <p:nvPr/>
        </p:nvSpPr>
        <p:spPr>
          <a:xfrm>
            <a:off x="5482878" y="5709744"/>
            <a:ext cx="906001" cy="307777"/>
          </a:xfrm>
          <a:prstGeom prst="rect">
            <a:avLst/>
          </a:prstGeom>
          <a:noFill/>
        </p:spPr>
        <p:txBody>
          <a:bodyPr wrap="square" lIns="0" tIns="0" rIns="0" bIns="0" rtlCol="0">
            <a:spAutoFit/>
          </a:bodyPr>
          <a:lstStyle/>
          <a:p>
            <a:pPr algn="ctr"/>
            <a:r>
              <a:rPr lang="en-GB" sz="1000" dirty="0"/>
              <a:t>Picks up item from a store</a:t>
            </a:r>
          </a:p>
        </p:txBody>
      </p:sp>
      <p:sp>
        <p:nvSpPr>
          <p:cNvPr id="232" name="TextBox 231">
            <a:extLst>
              <a:ext uri="{FF2B5EF4-FFF2-40B4-BE49-F238E27FC236}">
                <a16:creationId xmlns:a16="http://schemas.microsoft.com/office/drawing/2014/main" id="{4DE08537-80CB-7165-88BF-5D6BF1300E6B}"/>
              </a:ext>
            </a:extLst>
          </p:cNvPr>
          <p:cNvSpPr txBox="1"/>
          <p:nvPr/>
        </p:nvSpPr>
        <p:spPr>
          <a:xfrm>
            <a:off x="5756789" y="5526490"/>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T4</a:t>
            </a:r>
          </a:p>
        </p:txBody>
      </p:sp>
      <p:cxnSp>
        <p:nvCxnSpPr>
          <p:cNvPr id="234" name="Straight Arrow Connector 233">
            <a:extLst>
              <a:ext uri="{FF2B5EF4-FFF2-40B4-BE49-F238E27FC236}">
                <a16:creationId xmlns:a16="http://schemas.microsoft.com/office/drawing/2014/main" id="{B9E3ED36-856F-784C-4356-9E3F83EC2A28}"/>
              </a:ext>
            </a:extLst>
          </p:cNvPr>
          <p:cNvCxnSpPr>
            <a:cxnSpLocks/>
            <a:stCxn id="218" idx="6"/>
            <a:endCxn id="229" idx="2"/>
          </p:cNvCxnSpPr>
          <p:nvPr/>
        </p:nvCxnSpPr>
        <p:spPr>
          <a:xfrm flipV="1">
            <a:off x="5092545" y="6435695"/>
            <a:ext cx="558360" cy="105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235" name="Picture 234">
            <a:extLst>
              <a:ext uri="{FF2B5EF4-FFF2-40B4-BE49-F238E27FC236}">
                <a16:creationId xmlns:a16="http://schemas.microsoft.com/office/drawing/2014/main" id="{9D83A1ED-DD6C-9992-B6E8-78D57D157BF3}"/>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5747062" y="6273411"/>
            <a:ext cx="343310" cy="274648"/>
          </a:xfrm>
          <a:prstGeom prst="rect">
            <a:avLst/>
          </a:prstGeom>
        </p:spPr>
      </p:pic>
      <p:sp>
        <p:nvSpPr>
          <p:cNvPr id="101" name="Rectangle 100">
            <a:extLst>
              <a:ext uri="{FF2B5EF4-FFF2-40B4-BE49-F238E27FC236}">
                <a16:creationId xmlns:a16="http://schemas.microsoft.com/office/drawing/2014/main" id="{659C4629-C99D-198E-A274-17F950A418ED}"/>
              </a:ext>
            </a:extLst>
          </p:cNvPr>
          <p:cNvSpPr/>
          <p:nvPr/>
        </p:nvSpPr>
        <p:spPr>
          <a:xfrm>
            <a:off x="0" y="-4318"/>
            <a:ext cx="3326216"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050" dirty="0"/>
              <a:t>Planned group and individual planned journeys</a:t>
            </a:r>
          </a:p>
        </p:txBody>
      </p:sp>
      <p:sp>
        <p:nvSpPr>
          <p:cNvPr id="2" name="TextBox 1">
            <a:extLst>
              <a:ext uri="{FF2B5EF4-FFF2-40B4-BE49-F238E27FC236}">
                <a16:creationId xmlns:a16="http://schemas.microsoft.com/office/drawing/2014/main" id="{CF951560-E4C1-1EC2-CBCE-EBEBC9E32107}"/>
              </a:ext>
            </a:extLst>
          </p:cNvPr>
          <p:cNvSpPr txBox="1"/>
          <p:nvPr/>
        </p:nvSpPr>
        <p:spPr>
          <a:xfrm>
            <a:off x="283488" y="4103718"/>
            <a:ext cx="2248679"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u="none" strike="noStrike" kern="0" cap="none" spc="0" normalizeH="0" baseline="0" noProof="0" dirty="0">
                <a:ln>
                  <a:noFill/>
                </a:ln>
                <a:solidFill>
                  <a:prstClr val="black"/>
                </a:solidFill>
                <a:effectLst/>
                <a:uLnTx/>
                <a:uFillTx/>
                <a:latin typeface="Calibri" panose="020F0502020204030204"/>
                <a:ea typeface="+mn-ea"/>
                <a:cs typeface="+mn-cs"/>
              </a:rPr>
              <a:t>Planned Journeys</a:t>
            </a:r>
            <a:endParaRPr kumimoji="0" lang="en-GB" sz="1100" b="1"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E6FFC4F-A48F-827E-59FF-461D9F6086E1}"/>
              </a:ext>
            </a:extLst>
          </p:cNvPr>
          <p:cNvSpPr txBox="1"/>
          <p:nvPr/>
        </p:nvSpPr>
        <p:spPr>
          <a:xfrm>
            <a:off x="606552" y="6266042"/>
            <a:ext cx="83569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u="none" strike="noStrike" kern="0" cap="none" spc="0" normalizeH="0" baseline="0" noProof="0" dirty="0">
                <a:ln>
                  <a:noFill/>
                </a:ln>
                <a:solidFill>
                  <a:prstClr val="black"/>
                </a:solidFill>
                <a:effectLst/>
                <a:uLnTx/>
                <a:uFillTx/>
                <a:latin typeface="Calibri" panose="020F0502020204030204"/>
                <a:ea typeface="+mn-ea"/>
                <a:cs typeface="+mn-cs"/>
              </a:rPr>
              <a:t>PJ2</a:t>
            </a:r>
            <a:endParaRPr kumimoji="0" lang="en-GB" sz="1100" b="1"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13B2909-7AC2-788E-4F7E-15EF1207EC89}"/>
              </a:ext>
            </a:extLst>
          </p:cNvPr>
          <p:cNvSpPr txBox="1"/>
          <p:nvPr/>
        </p:nvSpPr>
        <p:spPr>
          <a:xfrm>
            <a:off x="1082784" y="2375234"/>
            <a:ext cx="738081" cy="153888"/>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Customer</a:t>
            </a:r>
          </a:p>
        </p:txBody>
      </p:sp>
      <p:sp>
        <p:nvSpPr>
          <p:cNvPr id="27" name="TextBox 26">
            <a:extLst>
              <a:ext uri="{FF2B5EF4-FFF2-40B4-BE49-F238E27FC236}">
                <a16:creationId xmlns:a16="http://schemas.microsoft.com/office/drawing/2014/main" id="{C9551D37-4EB3-B93C-16EB-2E6F048D15F3}"/>
              </a:ext>
            </a:extLst>
          </p:cNvPr>
          <p:cNvSpPr txBox="1"/>
          <p:nvPr/>
        </p:nvSpPr>
        <p:spPr>
          <a:xfrm>
            <a:off x="1075332" y="2616802"/>
            <a:ext cx="1164885" cy="153888"/>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Online Book Store</a:t>
            </a:r>
          </a:p>
        </p:txBody>
      </p:sp>
      <p:cxnSp>
        <p:nvCxnSpPr>
          <p:cNvPr id="28" name="Straight Connector 27">
            <a:extLst>
              <a:ext uri="{FF2B5EF4-FFF2-40B4-BE49-F238E27FC236}">
                <a16:creationId xmlns:a16="http://schemas.microsoft.com/office/drawing/2014/main" id="{954B169E-E806-5EF9-F31C-3B5EFFF0E33F}"/>
              </a:ext>
            </a:extLst>
          </p:cNvPr>
          <p:cNvCxnSpPr>
            <a:cxnSpLocks/>
          </p:cNvCxnSpPr>
          <p:nvPr/>
        </p:nvCxnSpPr>
        <p:spPr>
          <a:xfrm>
            <a:off x="1084396" y="2554205"/>
            <a:ext cx="612000" cy="0"/>
          </a:xfrm>
          <a:prstGeom prst="lin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id="{E5296A10-7ABF-D609-9A58-3D40B24F933D}"/>
              </a:ext>
            </a:extLst>
          </p:cNvPr>
          <p:cNvCxnSpPr>
            <a:cxnSpLocks/>
          </p:cNvCxnSpPr>
          <p:nvPr/>
        </p:nvCxnSpPr>
        <p:spPr>
          <a:xfrm>
            <a:off x="1063825" y="2780516"/>
            <a:ext cx="1004442" cy="0"/>
          </a:xfrm>
          <a:prstGeom prst="lin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30" name="TextBox 29">
            <a:extLst>
              <a:ext uri="{FF2B5EF4-FFF2-40B4-BE49-F238E27FC236}">
                <a16:creationId xmlns:a16="http://schemas.microsoft.com/office/drawing/2014/main" id="{86FE852D-7BD2-0DFE-72E7-C6F53D828126}"/>
              </a:ext>
            </a:extLst>
          </p:cNvPr>
          <p:cNvSpPr txBox="1"/>
          <p:nvPr/>
        </p:nvSpPr>
        <p:spPr>
          <a:xfrm>
            <a:off x="1088705" y="2852380"/>
            <a:ext cx="107772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Logistics partner</a:t>
            </a:r>
          </a:p>
        </p:txBody>
      </p:sp>
      <p:cxnSp>
        <p:nvCxnSpPr>
          <p:cNvPr id="31" name="Straight Connector 30">
            <a:extLst>
              <a:ext uri="{FF2B5EF4-FFF2-40B4-BE49-F238E27FC236}">
                <a16:creationId xmlns:a16="http://schemas.microsoft.com/office/drawing/2014/main" id="{F5EE259B-81AF-553D-5F47-C2C5A81011AA}"/>
              </a:ext>
            </a:extLst>
          </p:cNvPr>
          <p:cNvCxnSpPr>
            <a:cxnSpLocks/>
          </p:cNvCxnSpPr>
          <p:nvPr/>
        </p:nvCxnSpPr>
        <p:spPr>
          <a:xfrm>
            <a:off x="1063825" y="3030173"/>
            <a:ext cx="1131890" cy="0"/>
          </a:xfrm>
          <a:prstGeom prst="line">
            <a:avLst/>
          </a:prstGeom>
          <a:noFill/>
          <a:ln w="381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
        <p:nvSpPr>
          <p:cNvPr id="231" name="TextBox 230">
            <a:extLst>
              <a:ext uri="{FF2B5EF4-FFF2-40B4-BE49-F238E27FC236}">
                <a16:creationId xmlns:a16="http://schemas.microsoft.com/office/drawing/2014/main" id="{32559AF0-27D0-4CA5-39DF-6060AE48F906}"/>
              </a:ext>
            </a:extLst>
          </p:cNvPr>
          <p:cNvSpPr txBox="1"/>
          <p:nvPr/>
        </p:nvSpPr>
        <p:spPr>
          <a:xfrm>
            <a:off x="1067756" y="3089615"/>
            <a:ext cx="1077727"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Physical Book Store</a:t>
            </a:r>
          </a:p>
        </p:txBody>
      </p:sp>
      <p:cxnSp>
        <p:nvCxnSpPr>
          <p:cNvPr id="233" name="Straight Connector 232">
            <a:extLst>
              <a:ext uri="{FF2B5EF4-FFF2-40B4-BE49-F238E27FC236}">
                <a16:creationId xmlns:a16="http://schemas.microsoft.com/office/drawing/2014/main" id="{A4863661-D39A-734E-6118-855D6DC211F0}"/>
              </a:ext>
            </a:extLst>
          </p:cNvPr>
          <p:cNvCxnSpPr>
            <a:cxnSpLocks/>
          </p:cNvCxnSpPr>
          <p:nvPr/>
        </p:nvCxnSpPr>
        <p:spPr>
          <a:xfrm>
            <a:off x="1075332" y="3269086"/>
            <a:ext cx="1263541" cy="0"/>
          </a:xfrm>
          <a:prstGeom prst="line">
            <a:avLst/>
          </a:prstGeom>
          <a:no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sp>
        <p:nvSpPr>
          <p:cNvPr id="104" name="Rectangle 103">
            <a:extLst>
              <a:ext uri="{FF2B5EF4-FFF2-40B4-BE49-F238E27FC236}">
                <a16:creationId xmlns:a16="http://schemas.microsoft.com/office/drawing/2014/main" id="{2558A893-7CDB-4FFF-99AF-CD44097C4E7E}"/>
              </a:ext>
            </a:extLst>
          </p:cNvPr>
          <p:cNvSpPr/>
          <p:nvPr/>
        </p:nvSpPr>
        <p:spPr>
          <a:xfrm>
            <a:off x="8143606" y="6249325"/>
            <a:ext cx="3175904" cy="22516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lstStyle/>
          <a:p>
            <a:pPr marR="0" lvl="1" defTabSz="914400" rtl="0" eaLnBrk="1" fontAlgn="auto" latinLnBrk="0" hangingPunct="1">
              <a:spcBef>
                <a:spcPts val="500"/>
              </a:spcBef>
              <a:spcAft>
                <a:spcPts val="0"/>
              </a:spcAft>
              <a:buClrTx/>
              <a:buSzTx/>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Case 2 - </a:t>
            </a:r>
            <a:r>
              <a:rPr kumimoji="0" lang="en-GB" sz="1050" b="1" i="0" u="none" strike="noStrike" kern="1200" cap="none" spc="0" normalizeH="0" baseline="0" noProof="0" dirty="0">
                <a:ln>
                  <a:noFill/>
                </a:ln>
                <a:solidFill>
                  <a:prstClr val="black"/>
                </a:solidFill>
                <a:effectLst/>
                <a:highlight>
                  <a:srgbClr val="00FF00"/>
                </a:highlight>
                <a:uLnTx/>
                <a:uFillTx/>
                <a:latin typeface="Calibri" panose="020F0502020204030204"/>
                <a:ea typeface="Calibri" panose="020F0502020204030204" pitchFamily="34" charset="0"/>
                <a:cs typeface="+mn-cs"/>
              </a:rPr>
              <a:t>PJ2</a:t>
            </a:r>
            <a:r>
              <a:rPr kumimoji="0" lang="en-GB"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Planned journey for pick-up</a:t>
            </a:r>
          </a:p>
        </p:txBody>
      </p:sp>
      <p:sp>
        <p:nvSpPr>
          <p:cNvPr id="105" name="Rectangle 104">
            <a:extLst>
              <a:ext uri="{FF2B5EF4-FFF2-40B4-BE49-F238E27FC236}">
                <a16:creationId xmlns:a16="http://schemas.microsoft.com/office/drawing/2014/main" id="{D75823ED-1049-42A1-91C5-D51365E07F52}"/>
              </a:ext>
            </a:extLst>
          </p:cNvPr>
          <p:cNvSpPr/>
          <p:nvPr/>
        </p:nvSpPr>
        <p:spPr>
          <a:xfrm>
            <a:off x="8143606" y="4823280"/>
            <a:ext cx="3175904" cy="225168"/>
          </a:xfrm>
          <a:prstGeom prst="rect">
            <a:avLst/>
          </a:prstGeom>
        </p:spPr>
        <p:style>
          <a:lnRef idx="1">
            <a:schemeClr val="accent6"/>
          </a:lnRef>
          <a:fillRef idx="2">
            <a:schemeClr val="accent6"/>
          </a:fillRef>
          <a:effectRef idx="1">
            <a:schemeClr val="accent6"/>
          </a:effectRef>
          <a:fontRef idx="minor">
            <a:schemeClr val="dk1"/>
          </a:fontRef>
        </p:style>
        <p:txBody>
          <a:bodyPr lIns="0" rtlCol="0" anchor="ctr"/>
          <a:lstStyle/>
          <a:p>
            <a:pPr marR="0" lvl="1" defTabSz="914400" rtl="0" eaLnBrk="1" fontAlgn="auto" latinLnBrk="0" hangingPunct="1">
              <a:spcBef>
                <a:spcPts val="500"/>
              </a:spcBef>
              <a:spcAft>
                <a:spcPts val="0"/>
              </a:spcAft>
              <a:buClrTx/>
              <a:buSzTx/>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Case 1 - </a:t>
            </a:r>
            <a:r>
              <a:rPr kumimoji="0" lang="en-GB" sz="1050" b="1" i="0" u="none" strike="noStrike" kern="1200" cap="none" spc="0" normalizeH="0" baseline="0" noProof="0" dirty="0">
                <a:ln>
                  <a:noFill/>
                </a:ln>
                <a:solidFill>
                  <a:prstClr val="black"/>
                </a:solidFill>
                <a:effectLst/>
                <a:highlight>
                  <a:srgbClr val="00FF00"/>
                </a:highlight>
                <a:uLnTx/>
                <a:uFillTx/>
                <a:latin typeface="Calibri" panose="020F0502020204030204"/>
                <a:ea typeface="Calibri" panose="020F0502020204030204" pitchFamily="34" charset="0"/>
                <a:cs typeface="+mn-cs"/>
              </a:rPr>
              <a:t>PJ1</a:t>
            </a:r>
            <a:r>
              <a:rPr kumimoji="0" lang="en-GB"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Planned journey for home delivery</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41441FB2-406B-4632-9FBC-1487E50FB87D}"/>
              </a:ext>
            </a:extLst>
          </p:cNvPr>
          <p:cNvSpPr/>
          <p:nvPr/>
        </p:nvSpPr>
        <p:spPr>
          <a:xfrm>
            <a:off x="9460929" y="1985280"/>
            <a:ext cx="234951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A4C21F">
                    <a:lumMod val="50000"/>
                  </a:srgbClr>
                </a:solidFill>
                <a:effectLst/>
                <a:uLnTx/>
                <a:uFillTx/>
                <a:latin typeface="Calibri"/>
                <a:ea typeface="+mn-ea"/>
                <a:cs typeface="+mn-cs"/>
              </a:rPr>
              <a:t>The planned journey group is decomposed into two planned journeys below.</a:t>
            </a:r>
          </a:p>
        </p:txBody>
      </p:sp>
      <p:pic>
        <p:nvPicPr>
          <p:cNvPr id="107" name="Picture 4" descr="Bilderesultat for light bulb free clipart">
            <a:extLst>
              <a:ext uri="{FF2B5EF4-FFF2-40B4-BE49-F238E27FC236}">
                <a16:creationId xmlns:a16="http://schemas.microsoft.com/office/drawing/2014/main" id="{7F69E830-A2CC-4ADD-A18E-D9A7D7B087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182145" y="2070807"/>
            <a:ext cx="159386"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392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72DF1D-0886-1C01-2CDD-1026A0A4469B}"/>
              </a:ext>
            </a:extLst>
          </p:cNvPr>
          <p:cNvSpPr txBox="1"/>
          <p:nvPr/>
        </p:nvSpPr>
        <p:spPr>
          <a:xfrm>
            <a:off x="1234538" y="1649309"/>
            <a:ext cx="5247852" cy="5386090"/>
          </a:xfrm>
          <a:prstGeom prst="rect">
            <a:avLst/>
          </a:prstGeom>
          <a:noFill/>
        </p:spPr>
        <p:txBody>
          <a:bodyPr wrap="square">
            <a:spAutoFit/>
          </a:bodyPr>
          <a:lstStyle/>
          <a:p>
            <a:pPr defTabSz="360000"/>
            <a:r>
              <a:rPr lang="en-GB" sz="800" dirty="0"/>
              <a:t>&lt;</a:t>
            </a:r>
            <a:r>
              <a:rPr lang="en-GB" sz="800" dirty="0" err="1"/>
              <a:t>plannedJourney</a:t>
            </a:r>
            <a:r>
              <a:rPr lang="en-GB" sz="800" dirty="0"/>
              <a:t>&gt;</a:t>
            </a:r>
          </a:p>
          <a:p>
            <a:pPr defTabSz="360000"/>
            <a:r>
              <a:rPr lang="en-GB" sz="800" dirty="0"/>
              <a:t>		&lt;</a:t>
            </a:r>
            <a:r>
              <a:rPr lang="en-GB" sz="800" dirty="0" err="1"/>
              <a:t>journeyID</a:t>
            </a:r>
            <a:r>
              <a:rPr lang="en-GB" sz="800" dirty="0"/>
              <a:t>&gt;</a:t>
            </a:r>
            <a:r>
              <a:rPr lang="en-GB" sz="800" b="1" dirty="0">
                <a:highlight>
                  <a:srgbClr val="00FF00"/>
                </a:highlight>
              </a:rPr>
              <a:t>PJ1</a:t>
            </a:r>
            <a:r>
              <a:rPr lang="en-GB" sz="800" dirty="0"/>
              <a:t>&lt;/</a:t>
            </a:r>
            <a:r>
              <a:rPr lang="en-GB" sz="800" dirty="0" err="1"/>
              <a:t>journeyID</a:t>
            </a:r>
            <a:r>
              <a:rPr lang="en-GB" sz="800" dirty="0"/>
              <a:t>&gt;</a:t>
            </a:r>
          </a:p>
          <a:p>
            <a:pPr defTabSz="360000"/>
            <a:r>
              <a:rPr lang="en-GB" sz="800" dirty="0"/>
              <a:t>		&lt;actors&gt;</a:t>
            </a:r>
          </a:p>
          <a:p>
            <a:pPr defTabSz="360000"/>
            <a:r>
              <a:rPr lang="en-GB" sz="800" dirty="0"/>
              <a:t>			&lt;</a:t>
            </a:r>
            <a:r>
              <a:rPr lang="en-GB" sz="800" dirty="0" err="1"/>
              <a:t>endUser</a:t>
            </a:r>
            <a:r>
              <a:rPr lang="en-GB" sz="800" dirty="0"/>
              <a:t> </a:t>
            </a:r>
            <a:r>
              <a:rPr lang="en-GB" sz="800" dirty="0" err="1"/>
              <a:t>actorID</a:t>
            </a:r>
            <a:r>
              <a:rPr lang="en-GB" sz="800" dirty="0"/>
              <a:t> ="customer"&gt;&lt;</a:t>
            </a:r>
            <a:r>
              <a:rPr lang="en-GB" sz="800" dirty="0" err="1"/>
              <a:t>actorName</a:t>
            </a:r>
            <a:r>
              <a:rPr lang="en-GB" sz="800" dirty="0"/>
              <a:t>&gt;</a:t>
            </a:r>
            <a:r>
              <a:rPr lang="en-GB" sz="800" dirty="0">
                <a:highlight>
                  <a:srgbClr val="00FF00"/>
                </a:highlight>
              </a:rPr>
              <a:t>Customer</a:t>
            </a:r>
            <a:r>
              <a:rPr lang="en-GB" sz="800" dirty="0"/>
              <a:t>&lt;/</a:t>
            </a:r>
            <a:r>
              <a:rPr lang="en-GB" sz="800" dirty="0" err="1"/>
              <a:t>actorName</a:t>
            </a:r>
            <a:r>
              <a:rPr lang="en-GB" sz="800" dirty="0"/>
              <a:t>&gt;&lt;/</a:t>
            </a:r>
            <a:r>
              <a:rPr lang="en-GB" sz="800" dirty="0" err="1"/>
              <a:t>endUser</a:t>
            </a:r>
            <a:r>
              <a:rPr lang="en-GB" sz="800" dirty="0"/>
              <a:t>&gt;</a:t>
            </a:r>
          </a:p>
          <a:p>
            <a:pPr defTabSz="360000"/>
            <a:r>
              <a:rPr lang="en-GB" sz="800" dirty="0"/>
              <a:t>			&lt;</a:t>
            </a:r>
            <a:r>
              <a:rPr lang="en-GB" sz="800" dirty="0" err="1"/>
              <a:t>serviceProvider</a:t>
            </a:r>
            <a:r>
              <a:rPr lang="en-GB" sz="800" dirty="0"/>
              <a:t> </a:t>
            </a:r>
            <a:r>
              <a:rPr lang="en-GB" sz="800" dirty="0" err="1"/>
              <a:t>actorID</a:t>
            </a:r>
            <a:r>
              <a:rPr lang="en-GB" sz="800" dirty="0"/>
              <a:t> ="</a:t>
            </a:r>
            <a:r>
              <a:rPr lang="en-GB" sz="800" dirty="0" err="1"/>
              <a:t>onlineStore</a:t>
            </a:r>
            <a:r>
              <a:rPr lang="en-GB" sz="800" dirty="0"/>
              <a:t>"&gt;</a:t>
            </a:r>
          </a:p>
          <a:p>
            <a:pPr defTabSz="360000"/>
            <a:r>
              <a:rPr lang="en-GB" sz="800" dirty="0"/>
              <a:t>				&lt;</a:t>
            </a:r>
            <a:r>
              <a:rPr lang="en-GB" sz="800" dirty="0" err="1"/>
              <a:t>companyName</a:t>
            </a:r>
            <a:r>
              <a:rPr lang="en-GB" sz="800" dirty="0"/>
              <a:t>&gt;</a:t>
            </a:r>
            <a:r>
              <a:rPr lang="en-GB" sz="800" dirty="0">
                <a:highlight>
                  <a:srgbClr val="00FF00"/>
                </a:highlight>
              </a:rPr>
              <a:t>Online Book Store</a:t>
            </a:r>
            <a:r>
              <a:rPr lang="en-GB" sz="800" dirty="0"/>
              <a:t>&lt;/</a:t>
            </a:r>
            <a:r>
              <a:rPr lang="en-GB" sz="800" dirty="0" err="1"/>
              <a:t>companyName</a:t>
            </a:r>
            <a:r>
              <a:rPr lang="en-GB" sz="800" dirty="0"/>
              <a:t>&gt;</a:t>
            </a:r>
          </a:p>
          <a:p>
            <a:pPr defTabSz="360000"/>
            <a:r>
              <a:rPr lang="en-GB" sz="800" dirty="0"/>
              <a:t>				&lt;</a:t>
            </a:r>
            <a:r>
              <a:rPr lang="en-GB" sz="800" dirty="0" err="1"/>
              <a:t>providerType</a:t>
            </a:r>
            <a:r>
              <a:rPr lang="en-GB" sz="800" dirty="0"/>
              <a:t>&gt;type1_internal_main&lt;/</a:t>
            </a:r>
            <a:r>
              <a:rPr lang="en-GB" sz="800" dirty="0" err="1"/>
              <a:t>providerType</a:t>
            </a:r>
            <a:r>
              <a:rPr lang="en-GB" sz="800" dirty="0"/>
              <a:t>&gt;</a:t>
            </a:r>
          </a:p>
          <a:p>
            <a:pPr defTabSz="360000"/>
            <a:r>
              <a:rPr lang="en-GB" sz="800" dirty="0"/>
              <a:t>			&lt;/</a:t>
            </a:r>
            <a:r>
              <a:rPr lang="en-GB" sz="800" dirty="0" err="1"/>
              <a:t>serviceProvider</a:t>
            </a:r>
            <a:r>
              <a:rPr lang="en-GB" sz="800" dirty="0"/>
              <a:t>&gt;</a:t>
            </a:r>
          </a:p>
          <a:p>
            <a:pPr defTabSz="360000"/>
            <a:r>
              <a:rPr lang="en-GB" sz="800" dirty="0"/>
              <a:t>			&lt;</a:t>
            </a:r>
            <a:r>
              <a:rPr lang="en-GB" sz="800" dirty="0" err="1"/>
              <a:t>serviceProvider</a:t>
            </a:r>
            <a:r>
              <a:rPr lang="en-GB" sz="800" dirty="0"/>
              <a:t> </a:t>
            </a:r>
            <a:r>
              <a:rPr lang="en-GB" sz="800" dirty="0" err="1"/>
              <a:t>actorID</a:t>
            </a:r>
            <a:r>
              <a:rPr lang="en-GB" sz="800" dirty="0"/>
              <a:t> ="</a:t>
            </a:r>
            <a:r>
              <a:rPr lang="en-GB" sz="800" dirty="0" err="1"/>
              <a:t>logisticsPartner</a:t>
            </a:r>
            <a:r>
              <a:rPr lang="en-GB" sz="800" dirty="0"/>
              <a:t>"&gt;</a:t>
            </a:r>
          </a:p>
          <a:p>
            <a:pPr defTabSz="360000"/>
            <a:r>
              <a:rPr lang="en-GB" sz="800" dirty="0"/>
              <a:t>				&lt;</a:t>
            </a:r>
            <a:r>
              <a:rPr lang="en-GB" sz="800" dirty="0" err="1"/>
              <a:t>companyName</a:t>
            </a:r>
            <a:r>
              <a:rPr lang="en-GB" sz="800" dirty="0"/>
              <a:t>&gt;</a:t>
            </a:r>
            <a:r>
              <a:rPr lang="en-GB" sz="800" dirty="0">
                <a:highlight>
                  <a:srgbClr val="00FF00"/>
                </a:highlight>
              </a:rPr>
              <a:t>Logistics Partner</a:t>
            </a:r>
            <a:r>
              <a:rPr lang="en-GB" sz="800" dirty="0"/>
              <a:t>&lt;/</a:t>
            </a:r>
            <a:r>
              <a:rPr lang="en-GB" sz="800" dirty="0" err="1"/>
              <a:t>companyName</a:t>
            </a:r>
            <a:r>
              <a:rPr lang="en-GB" sz="800" dirty="0"/>
              <a:t>&gt; </a:t>
            </a:r>
          </a:p>
          <a:p>
            <a:pPr defTabSz="360000"/>
            <a:r>
              <a:rPr lang="en-GB" sz="800" dirty="0"/>
              <a:t>				&lt;</a:t>
            </a:r>
            <a:r>
              <a:rPr lang="en-GB" sz="800" dirty="0" err="1"/>
              <a:t>providerType</a:t>
            </a:r>
            <a:r>
              <a:rPr lang="en-GB" sz="800" dirty="0"/>
              <a:t>&gt;type3_external_thirdParty&lt;/</a:t>
            </a:r>
            <a:r>
              <a:rPr lang="en-GB" sz="800" dirty="0" err="1"/>
              <a:t>providerType</a:t>
            </a:r>
            <a:r>
              <a:rPr lang="en-GB" sz="800" dirty="0"/>
              <a:t>&gt;</a:t>
            </a:r>
          </a:p>
          <a:p>
            <a:pPr defTabSz="360000"/>
            <a:r>
              <a:rPr lang="en-GB" sz="800" dirty="0"/>
              <a:t>			&lt;/</a:t>
            </a:r>
            <a:r>
              <a:rPr lang="en-GB" sz="800" dirty="0" err="1"/>
              <a:t>serviceProvider</a:t>
            </a:r>
            <a:r>
              <a:rPr lang="en-GB" sz="800" dirty="0"/>
              <a:t>&gt;</a:t>
            </a:r>
          </a:p>
          <a:p>
            <a:pPr defTabSz="360000"/>
            <a:r>
              <a:rPr lang="en-GB" sz="800" dirty="0"/>
              <a:t>		&lt;/actors&gt;</a:t>
            </a:r>
          </a:p>
          <a:p>
            <a:pPr defTabSz="360000"/>
            <a:r>
              <a:rPr lang="en-GB" sz="800" dirty="0"/>
              <a:t>		&lt;touchpoints&gt;</a:t>
            </a:r>
          </a:p>
          <a:p>
            <a:pPr defTabSz="360000"/>
            <a:r>
              <a:rPr lang="en-GB" sz="800" dirty="0"/>
              <a:t>			&lt;</a:t>
            </a:r>
            <a:r>
              <a:rPr lang="en-GB" sz="800" dirty="0" err="1"/>
              <a:t>plannedCommunicationPoint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T1</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="customer"/&gt;</a:t>
            </a:r>
          </a:p>
          <a:p>
            <a:pPr defTabSz="360000"/>
            <a:r>
              <a:rPr lang="en-GB" sz="800" dirty="0"/>
              <a:t>					&lt;</a:t>
            </a:r>
            <a:r>
              <a:rPr lang="en-GB" sz="800" dirty="0" err="1"/>
              <a:t>initiatorLabel</a:t>
            </a:r>
            <a:r>
              <a:rPr lang="en-GB" sz="800" dirty="0"/>
              <a:t>&gt;orders a book online&lt;/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a:t>
            </a:r>
            <a:r>
              <a:rPr lang="en-GB" sz="800" dirty="0" err="1"/>
              <a:t>receiverLabel</a:t>
            </a:r>
            <a:r>
              <a:rPr lang="en-GB" sz="800" dirty="0"/>
              <a:t>&gt;receives customer order&lt;/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internetViaPC</a:t>
            </a:r>
            <a:r>
              <a:rPr lang="en-GB" sz="800" dirty="0"/>
              <a:t>&lt;/</a:t>
            </a:r>
            <a:r>
              <a:rPr lang="en-GB" sz="800" dirty="0" err="1"/>
              <a:t>channelName</a:t>
            </a:r>
            <a:r>
              <a:rPr lang="en-GB" sz="800" dirty="0"/>
              <a:t>&gt;&lt;/channel&gt;</a:t>
            </a:r>
          </a:p>
          <a:p>
            <a:pPr defTabSz="360000"/>
            <a:r>
              <a:rPr lang="en-GB" sz="800" dirty="0"/>
              <a:t>				&lt;</a:t>
            </a:r>
            <a:r>
              <a:rPr lang="en-GB" sz="800" dirty="0" err="1"/>
              <a:t>deltaTime</a:t>
            </a:r>
            <a:r>
              <a:rPr lang="en-GB" sz="800" dirty="0"/>
              <a:t>&gt;PT0H&lt;/</a:t>
            </a:r>
            <a:r>
              <a:rPr lang="en-GB" sz="800" dirty="0" err="1"/>
              <a:t>deltaTime</a:t>
            </a:r>
            <a:r>
              <a:rPr lang="en-GB" sz="800" dirty="0"/>
              <a:t>&gt;</a:t>
            </a:r>
          </a:p>
          <a:p>
            <a:pPr defTabSz="360000"/>
            <a:r>
              <a:rPr lang="en-GB" sz="800" dirty="0"/>
              <a:t>				&lt;</a:t>
            </a:r>
            <a:r>
              <a:rPr lang="en-GB" sz="800" dirty="0" err="1"/>
              <a:t>touchpointDuration</a:t>
            </a:r>
            <a:r>
              <a:rPr lang="en-GB" sz="800" dirty="0"/>
              <a:t>&gt;PT5M&lt;/</a:t>
            </a:r>
            <a:r>
              <a:rPr lang="en-GB" sz="800" dirty="0" err="1"/>
              <a:t>touchpointDuration</a:t>
            </a:r>
            <a:r>
              <a:rPr lang="en-GB" sz="800" dirty="0"/>
              <a:t>&gt;</a:t>
            </a:r>
          </a:p>
          <a:p>
            <a:pPr defTabSz="360000"/>
            <a:r>
              <a:rPr lang="en-GB" sz="800" dirty="0"/>
              <a:t>			&lt;/</a:t>
            </a:r>
            <a:r>
              <a:rPr lang="en-GB" sz="800" dirty="0" err="1"/>
              <a:t>plannedCommunicationPoint</a:t>
            </a:r>
            <a:r>
              <a:rPr lang="en-GB" sz="800" dirty="0"/>
              <a:t>&gt;</a:t>
            </a:r>
          </a:p>
          <a:p>
            <a:pPr defTabSz="360000"/>
            <a:r>
              <a:rPr lang="en-GB" sz="800" dirty="0"/>
              <a:t>			&lt;</a:t>
            </a:r>
            <a:r>
              <a:rPr lang="en-GB" sz="800" dirty="0" err="1"/>
              <a:t>plannedCommunicationPoint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T2</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="customer"/&gt;</a:t>
            </a:r>
          </a:p>
          <a:p>
            <a:pPr defTabSz="360000"/>
            <a:r>
              <a:rPr lang="en-GB" sz="800" dirty="0"/>
              <a:t>					&lt;</a:t>
            </a:r>
            <a:r>
              <a:rPr lang="en-GB" sz="800" dirty="0" err="1"/>
              <a:t>initiatorLabel</a:t>
            </a:r>
            <a:r>
              <a:rPr lang="en-GB" sz="800" dirty="0"/>
              <a:t>&gt;pays through debit card&lt;/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a:t>
            </a:r>
            <a:r>
              <a:rPr lang="en-GB" sz="800" dirty="0" err="1"/>
              <a:t>receiverLabel</a:t>
            </a:r>
            <a:r>
              <a:rPr lang="en-GB" sz="800" dirty="0"/>
              <a:t>&gt;receives payment&lt;/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paymentChannel</a:t>
            </a:r>
            <a:r>
              <a:rPr lang="en-GB" sz="800" dirty="0"/>
              <a:t>&lt;/</a:t>
            </a:r>
            <a:r>
              <a:rPr lang="en-GB" sz="800" dirty="0" err="1"/>
              <a:t>channelName</a:t>
            </a:r>
            <a:r>
              <a:rPr lang="en-GB" sz="800" dirty="0"/>
              <a:t>&gt;&lt;/channel&gt;</a:t>
            </a:r>
          </a:p>
          <a:p>
            <a:pPr defTabSz="360000"/>
            <a:r>
              <a:rPr lang="en-GB" sz="800" dirty="0"/>
              <a:t>				&lt;</a:t>
            </a:r>
            <a:r>
              <a:rPr lang="en-GB" sz="800" dirty="0" err="1"/>
              <a:t>deltaTime</a:t>
            </a:r>
            <a:r>
              <a:rPr lang="en-GB" sz="800" dirty="0"/>
              <a:t>&gt;PT20M&lt;/</a:t>
            </a:r>
            <a:r>
              <a:rPr lang="en-GB" sz="800" dirty="0" err="1"/>
              <a:t>deltaTime</a:t>
            </a:r>
            <a:r>
              <a:rPr lang="en-GB" sz="800" dirty="0"/>
              <a:t>&gt;</a:t>
            </a:r>
          </a:p>
          <a:p>
            <a:pPr defTabSz="360000"/>
            <a:r>
              <a:rPr lang="en-GB" sz="800" dirty="0"/>
              <a:t>				&lt;</a:t>
            </a:r>
            <a:r>
              <a:rPr lang="en-GB" sz="800" dirty="0" err="1"/>
              <a:t>touchpointDuration</a:t>
            </a:r>
            <a:r>
              <a:rPr lang="en-GB" sz="800" dirty="0"/>
              <a:t>&gt;PT5M&lt;/</a:t>
            </a:r>
            <a:r>
              <a:rPr lang="en-GB" sz="800" dirty="0" err="1"/>
              <a:t>touchpointDuration</a:t>
            </a:r>
            <a:r>
              <a:rPr lang="en-GB" sz="800" dirty="0"/>
              <a:t>&gt;</a:t>
            </a:r>
          </a:p>
          <a:p>
            <a:pPr defTabSz="360000"/>
            <a:r>
              <a:rPr lang="en-GB" sz="800" dirty="0"/>
              <a:t>			&lt;/</a:t>
            </a:r>
            <a:r>
              <a:rPr lang="en-GB" sz="800" dirty="0" err="1"/>
              <a:t>plannedCommunicationPoint</a:t>
            </a:r>
            <a:r>
              <a:rPr lang="en-GB" sz="800" dirty="0"/>
              <a:t>&gt;</a:t>
            </a:r>
          </a:p>
        </p:txBody>
      </p:sp>
      <p:sp>
        <p:nvSpPr>
          <p:cNvPr id="7" name="TextBox 6">
            <a:extLst>
              <a:ext uri="{FF2B5EF4-FFF2-40B4-BE49-F238E27FC236}">
                <a16:creationId xmlns:a16="http://schemas.microsoft.com/office/drawing/2014/main" id="{69935976-9DF0-899E-BEA1-F7323A0BDBED}"/>
              </a:ext>
            </a:extLst>
          </p:cNvPr>
          <p:cNvSpPr txBox="1"/>
          <p:nvPr/>
        </p:nvSpPr>
        <p:spPr>
          <a:xfrm>
            <a:off x="6525992" y="1444349"/>
            <a:ext cx="4924728" cy="5509200"/>
          </a:xfrm>
          <a:prstGeom prst="rect">
            <a:avLst/>
          </a:prstGeom>
          <a:noFill/>
        </p:spPr>
        <p:txBody>
          <a:bodyPr wrap="square">
            <a:spAutoFit/>
          </a:bodyPr>
          <a:lstStyle/>
          <a:p>
            <a:pPr lvl="1" defTabSz="360000"/>
            <a:r>
              <a:rPr lang="en-GB" sz="800" dirty="0"/>
              <a:t>	&lt;</a:t>
            </a:r>
            <a:r>
              <a:rPr lang="en-GB" sz="800" dirty="0" err="1"/>
              <a:t>plannedCommunicationPoint</a:t>
            </a:r>
            <a:r>
              <a:rPr lang="en-GB" sz="800" dirty="0"/>
              <a:t>&gt;</a:t>
            </a:r>
          </a:p>
          <a:p>
            <a:pPr lvl="1" defTabSz="360000"/>
            <a:r>
              <a:rPr lang="en-GB" sz="800" dirty="0"/>
              <a:t>		&lt;</a:t>
            </a:r>
            <a:r>
              <a:rPr lang="en-GB" sz="800" dirty="0" err="1"/>
              <a:t>touchpointID</a:t>
            </a:r>
            <a:r>
              <a:rPr lang="en-GB" sz="800" dirty="0"/>
              <a:t>&gt;</a:t>
            </a:r>
            <a:r>
              <a:rPr lang="en-GB" sz="800" b="1" dirty="0">
                <a:highlight>
                  <a:srgbClr val="00FF00"/>
                </a:highlight>
              </a:rPr>
              <a:t>T3</a:t>
            </a:r>
            <a:r>
              <a:rPr lang="en-GB" sz="800" dirty="0"/>
              <a:t>&lt;/</a:t>
            </a:r>
            <a:r>
              <a:rPr lang="en-GB" sz="800" dirty="0" err="1"/>
              <a:t>touchpointID</a:t>
            </a:r>
            <a:r>
              <a:rPr lang="en-GB" sz="800" dirty="0"/>
              <a:t>&gt;</a:t>
            </a:r>
          </a:p>
          <a:p>
            <a:pPr lvl="1" defTabSz="360000"/>
            <a:r>
              <a:rPr lang="en-GB" sz="800" dirty="0"/>
              <a:t>		&lt;initiator&gt;</a:t>
            </a:r>
          </a:p>
          <a:p>
            <a:pPr lvl="1"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lvl="1" defTabSz="360000"/>
            <a:r>
              <a:rPr lang="en-GB" sz="800" dirty="0"/>
              <a:t>			&lt;</a:t>
            </a:r>
            <a:r>
              <a:rPr lang="en-GB" sz="800" dirty="0" err="1"/>
              <a:t>initiatorLabel</a:t>
            </a:r>
            <a:r>
              <a:rPr lang="en-GB" sz="800" dirty="0"/>
              <a:t>&gt;sends order confirmation&lt;/</a:t>
            </a:r>
            <a:r>
              <a:rPr lang="en-GB" sz="800" dirty="0" err="1"/>
              <a:t>initiatorLabel</a:t>
            </a:r>
            <a:r>
              <a:rPr lang="en-GB" sz="800" dirty="0"/>
              <a:t>&gt;</a:t>
            </a:r>
          </a:p>
          <a:p>
            <a:pPr lvl="1" defTabSz="360000"/>
            <a:r>
              <a:rPr lang="en-GB" sz="800" dirty="0"/>
              <a:t>		&lt;/initiator&gt;</a:t>
            </a:r>
          </a:p>
          <a:p>
            <a:pPr lvl="1" defTabSz="360000"/>
            <a:r>
              <a:rPr lang="en-GB" sz="800" dirty="0"/>
              <a:t>		&lt;receiver&gt;</a:t>
            </a:r>
          </a:p>
          <a:p>
            <a:pPr lvl="1" defTabSz="360000"/>
            <a:r>
              <a:rPr lang="en-GB" sz="800" dirty="0"/>
              <a:t>			&lt;</a:t>
            </a:r>
            <a:r>
              <a:rPr lang="en-GB" sz="800" dirty="0" err="1"/>
              <a:t>refersTo</a:t>
            </a:r>
            <a:r>
              <a:rPr lang="en-GB" sz="800" dirty="0"/>
              <a:t> </a:t>
            </a:r>
            <a:r>
              <a:rPr lang="en-GB" sz="800" dirty="0" err="1"/>
              <a:t>actorIDref</a:t>
            </a:r>
            <a:r>
              <a:rPr lang="en-GB" sz="800" dirty="0"/>
              <a:t>="customer"/&gt;</a:t>
            </a:r>
          </a:p>
          <a:p>
            <a:pPr lvl="1" defTabSz="360000"/>
            <a:r>
              <a:rPr lang="en-GB" sz="800" dirty="0"/>
              <a:t>			&lt;</a:t>
            </a:r>
            <a:r>
              <a:rPr lang="en-GB" sz="800" dirty="0" err="1"/>
              <a:t>receiverLabel</a:t>
            </a:r>
            <a:r>
              <a:rPr lang="en-GB" sz="800" dirty="0"/>
              <a:t>&gt;receives order confirmation&lt;/</a:t>
            </a:r>
            <a:r>
              <a:rPr lang="en-GB" sz="800" dirty="0" err="1"/>
              <a:t>receiverLabel</a:t>
            </a:r>
            <a:r>
              <a:rPr lang="en-GB" sz="800" dirty="0"/>
              <a:t>&gt;</a:t>
            </a:r>
          </a:p>
          <a:p>
            <a:pPr lvl="1" defTabSz="360000"/>
            <a:r>
              <a:rPr lang="en-GB" sz="800" dirty="0"/>
              <a:t>		&lt;/receiver&gt;</a:t>
            </a:r>
          </a:p>
          <a:p>
            <a:pPr lvl="1" defTabSz="360000"/>
            <a:r>
              <a:rPr lang="en-GB" sz="800" dirty="0"/>
              <a:t>		&lt;channel&gt;&lt;</a:t>
            </a:r>
            <a:r>
              <a:rPr lang="en-GB" sz="800" dirty="0" err="1"/>
              <a:t>channelName</a:t>
            </a:r>
            <a:r>
              <a:rPr lang="en-GB" sz="800" dirty="0"/>
              <a:t>&gt;email&lt;/</a:t>
            </a:r>
            <a:r>
              <a:rPr lang="en-GB" sz="800" dirty="0" err="1"/>
              <a:t>channelName</a:t>
            </a:r>
            <a:r>
              <a:rPr lang="en-GB" sz="800" dirty="0"/>
              <a:t>&gt;&lt;/channel&gt;</a:t>
            </a:r>
          </a:p>
          <a:p>
            <a:pPr lvl="1" defTabSz="360000"/>
            <a:r>
              <a:rPr lang="en-GB" sz="800" dirty="0"/>
              <a:t>		&lt;</a:t>
            </a:r>
            <a:r>
              <a:rPr lang="en-GB" sz="800" dirty="0" err="1"/>
              <a:t>deltaTime</a:t>
            </a:r>
            <a:r>
              <a:rPr lang="en-GB" sz="800" dirty="0"/>
              <a:t>&gt;PT10M&lt;/</a:t>
            </a:r>
            <a:r>
              <a:rPr lang="en-GB" sz="800" dirty="0" err="1"/>
              <a:t>deltaTime</a:t>
            </a:r>
            <a:r>
              <a:rPr lang="en-GB" sz="800" dirty="0"/>
              <a:t>&gt;</a:t>
            </a:r>
          </a:p>
          <a:p>
            <a:pPr lvl="1" defTabSz="360000"/>
            <a:r>
              <a:rPr lang="en-GB" sz="800" dirty="0"/>
              <a:t>		&lt;</a:t>
            </a:r>
            <a:r>
              <a:rPr lang="en-GB" sz="800" dirty="0" err="1"/>
              <a:t>touchpointDuration</a:t>
            </a:r>
            <a:r>
              <a:rPr lang="en-GB" sz="800" dirty="0"/>
              <a:t>&gt;PT5M&lt;/</a:t>
            </a:r>
            <a:r>
              <a:rPr lang="en-GB" sz="800" dirty="0" err="1"/>
              <a:t>touchpointDuration</a:t>
            </a:r>
            <a:r>
              <a:rPr lang="en-GB" sz="800" dirty="0"/>
              <a:t>&gt;</a:t>
            </a:r>
          </a:p>
          <a:p>
            <a:pPr lvl="1" defTabSz="360000"/>
            <a:r>
              <a:rPr lang="en-GB" sz="800" dirty="0"/>
              <a:t>	&lt;/</a:t>
            </a:r>
            <a:r>
              <a:rPr lang="en-GB" sz="800" dirty="0" err="1"/>
              <a:t>plannedCommunicationPoint</a:t>
            </a:r>
            <a:r>
              <a:rPr lang="en-GB" sz="800" dirty="0"/>
              <a:t>&gt;</a:t>
            </a:r>
          </a:p>
          <a:p>
            <a:pPr lvl="1" defTabSz="360000"/>
            <a:r>
              <a:rPr lang="en-GB" sz="800" dirty="0"/>
              <a:t>	&lt;</a:t>
            </a:r>
            <a:r>
              <a:rPr lang="en-GB" sz="800" dirty="0" err="1"/>
              <a:t>plannedCommunicationPoint</a:t>
            </a:r>
            <a:r>
              <a:rPr lang="en-GB" sz="800" dirty="0"/>
              <a:t>&gt;</a:t>
            </a:r>
          </a:p>
          <a:p>
            <a:pPr lvl="1" defTabSz="360000"/>
            <a:r>
              <a:rPr lang="en-GB" sz="800" dirty="0"/>
              <a:t>		&lt;</a:t>
            </a:r>
            <a:r>
              <a:rPr lang="en-GB" sz="800" dirty="0" err="1"/>
              <a:t>touchpointID</a:t>
            </a:r>
            <a:r>
              <a:rPr lang="en-GB" sz="800" dirty="0"/>
              <a:t>&gt;</a:t>
            </a:r>
            <a:r>
              <a:rPr lang="en-GB" sz="800" b="1" dirty="0">
                <a:highlight>
                  <a:srgbClr val="00FF00"/>
                </a:highlight>
              </a:rPr>
              <a:t>T4</a:t>
            </a:r>
            <a:r>
              <a:rPr lang="en-GB" sz="800" dirty="0"/>
              <a:t>&lt;/</a:t>
            </a:r>
            <a:r>
              <a:rPr lang="en-GB" sz="800" dirty="0" err="1"/>
              <a:t>touchpointID</a:t>
            </a:r>
            <a:r>
              <a:rPr lang="en-GB" sz="800" dirty="0"/>
              <a:t>&gt;</a:t>
            </a:r>
          </a:p>
          <a:p>
            <a:pPr lvl="1" defTabSz="360000"/>
            <a:r>
              <a:rPr lang="en-GB" sz="800" dirty="0"/>
              <a:t>		&lt;initiator&gt;</a:t>
            </a:r>
          </a:p>
          <a:p>
            <a:pPr lvl="1"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lvl="1" defTabSz="360000"/>
            <a:r>
              <a:rPr lang="en-GB" sz="800" dirty="0"/>
              <a:t>			&lt;</a:t>
            </a:r>
            <a:r>
              <a:rPr lang="en-GB" sz="800" dirty="0" err="1"/>
              <a:t>initiatorLabel</a:t>
            </a:r>
            <a:r>
              <a:rPr lang="en-GB" sz="800" dirty="0"/>
              <a:t>&gt;sends delivery confirmation&lt;/</a:t>
            </a:r>
            <a:r>
              <a:rPr lang="en-GB" sz="800" dirty="0" err="1"/>
              <a:t>initiatorLabel</a:t>
            </a:r>
            <a:r>
              <a:rPr lang="en-GB" sz="800" dirty="0"/>
              <a:t>&gt;</a:t>
            </a:r>
          </a:p>
          <a:p>
            <a:pPr lvl="1" defTabSz="360000"/>
            <a:r>
              <a:rPr lang="en-GB" sz="800" dirty="0"/>
              <a:t>		&lt;/initiator&gt;</a:t>
            </a:r>
          </a:p>
          <a:p>
            <a:pPr lvl="1" defTabSz="360000"/>
            <a:r>
              <a:rPr lang="en-GB" sz="800" dirty="0"/>
              <a:t>		&lt;receiver&gt;</a:t>
            </a:r>
          </a:p>
          <a:p>
            <a:pPr lvl="1" defTabSz="360000"/>
            <a:r>
              <a:rPr lang="en-GB" sz="800" dirty="0"/>
              <a:t>			&lt;</a:t>
            </a:r>
            <a:r>
              <a:rPr lang="en-GB" sz="800" dirty="0" err="1"/>
              <a:t>refersTo</a:t>
            </a:r>
            <a:r>
              <a:rPr lang="en-GB" sz="800" dirty="0"/>
              <a:t> </a:t>
            </a:r>
            <a:r>
              <a:rPr lang="en-GB" sz="800" dirty="0" err="1"/>
              <a:t>actorIDref</a:t>
            </a:r>
            <a:r>
              <a:rPr lang="en-GB" sz="800" dirty="0"/>
              <a:t>="customer"/&gt;</a:t>
            </a:r>
          </a:p>
          <a:p>
            <a:pPr lvl="1" defTabSz="360000"/>
            <a:r>
              <a:rPr lang="en-GB" sz="800" dirty="0"/>
              <a:t>			&lt;</a:t>
            </a:r>
            <a:r>
              <a:rPr lang="en-GB" sz="800" dirty="0" err="1"/>
              <a:t>receiverLabel</a:t>
            </a:r>
            <a:r>
              <a:rPr lang="en-GB" sz="800" dirty="0"/>
              <a:t>&gt;receives delivery confirmation&lt;/</a:t>
            </a:r>
            <a:r>
              <a:rPr lang="en-GB" sz="800" dirty="0" err="1"/>
              <a:t>receiverLabel</a:t>
            </a:r>
            <a:r>
              <a:rPr lang="en-GB" sz="800" dirty="0"/>
              <a:t>&gt;</a:t>
            </a:r>
          </a:p>
          <a:p>
            <a:pPr lvl="1" defTabSz="360000"/>
            <a:r>
              <a:rPr lang="en-GB" sz="800" dirty="0"/>
              <a:t>		&lt;/receiver&gt;</a:t>
            </a:r>
          </a:p>
          <a:p>
            <a:pPr lvl="1" defTabSz="360000"/>
            <a:r>
              <a:rPr lang="en-GB" sz="800" dirty="0"/>
              <a:t>		&lt;channel&gt;&lt;</a:t>
            </a:r>
            <a:r>
              <a:rPr lang="en-GB" sz="800" dirty="0" err="1"/>
              <a:t>channelName</a:t>
            </a:r>
            <a:r>
              <a:rPr lang="en-GB" sz="800" dirty="0"/>
              <a:t>&gt;email&lt;/</a:t>
            </a:r>
            <a:r>
              <a:rPr lang="en-GB" sz="800" dirty="0" err="1"/>
              <a:t>channelName</a:t>
            </a:r>
            <a:r>
              <a:rPr lang="en-GB" sz="800" dirty="0"/>
              <a:t>&gt;&lt;/channel&gt;</a:t>
            </a:r>
          </a:p>
          <a:p>
            <a:pPr lvl="1" defTabSz="360000"/>
            <a:r>
              <a:rPr lang="en-GB" sz="800" dirty="0"/>
              <a:t>		&lt;</a:t>
            </a:r>
            <a:r>
              <a:rPr lang="en-GB" sz="800" dirty="0" err="1"/>
              <a:t>deltaTime</a:t>
            </a:r>
            <a:r>
              <a:rPr lang="en-GB" sz="800" dirty="0"/>
              <a:t>&gt;PT2H&lt;/</a:t>
            </a:r>
            <a:r>
              <a:rPr lang="en-GB" sz="800" dirty="0" err="1"/>
              <a:t>deltaTime</a:t>
            </a:r>
            <a:r>
              <a:rPr lang="en-GB" sz="800" dirty="0"/>
              <a:t>&gt;</a:t>
            </a:r>
          </a:p>
          <a:p>
            <a:pPr lvl="1" defTabSz="360000"/>
            <a:r>
              <a:rPr lang="en-GB" sz="800" dirty="0"/>
              <a:t>		&lt;</a:t>
            </a:r>
            <a:r>
              <a:rPr lang="en-GB" sz="800" dirty="0" err="1"/>
              <a:t>touchpointDuration</a:t>
            </a:r>
            <a:r>
              <a:rPr lang="en-GB" sz="800" dirty="0"/>
              <a:t>&gt;PT1H&lt;/</a:t>
            </a:r>
            <a:r>
              <a:rPr lang="en-GB" sz="800" dirty="0" err="1"/>
              <a:t>touchpointDuration</a:t>
            </a:r>
            <a:r>
              <a:rPr lang="en-GB" sz="800" dirty="0"/>
              <a:t>&gt;</a:t>
            </a:r>
          </a:p>
          <a:p>
            <a:pPr lvl="1" defTabSz="360000"/>
            <a:r>
              <a:rPr lang="en-GB" sz="800" dirty="0"/>
              <a:t>	&lt;/</a:t>
            </a:r>
            <a:r>
              <a:rPr lang="en-GB" sz="800" dirty="0" err="1"/>
              <a:t>plannedCommunicationPoint</a:t>
            </a:r>
            <a:r>
              <a:rPr lang="en-GB" sz="800" dirty="0"/>
              <a:t>&gt;</a:t>
            </a:r>
          </a:p>
          <a:p>
            <a:pPr lvl="1" defTabSz="360000"/>
            <a:r>
              <a:rPr lang="en-GB" sz="800" dirty="0"/>
              <a:t>	&lt;</a:t>
            </a:r>
            <a:r>
              <a:rPr lang="en-GB" sz="800" dirty="0" err="1"/>
              <a:t>plannedCommunicationPoint</a:t>
            </a:r>
            <a:r>
              <a:rPr lang="en-GB" sz="800" dirty="0"/>
              <a:t>&gt;</a:t>
            </a:r>
          </a:p>
          <a:p>
            <a:pPr lvl="1" defTabSz="360000"/>
            <a:r>
              <a:rPr lang="en-GB" sz="800" dirty="0"/>
              <a:t>		&lt;</a:t>
            </a:r>
            <a:r>
              <a:rPr lang="en-GB" sz="800" dirty="0" err="1"/>
              <a:t>touchpointID</a:t>
            </a:r>
            <a:r>
              <a:rPr lang="en-GB" sz="800" dirty="0"/>
              <a:t>&gt;</a:t>
            </a:r>
            <a:r>
              <a:rPr lang="en-GB" sz="800" b="1" dirty="0">
                <a:highlight>
                  <a:srgbClr val="00FF00"/>
                </a:highlight>
              </a:rPr>
              <a:t>T5</a:t>
            </a:r>
            <a:r>
              <a:rPr lang="en-GB" sz="800" dirty="0"/>
              <a:t>&lt;/</a:t>
            </a:r>
            <a:r>
              <a:rPr lang="en-GB" sz="800" dirty="0" err="1"/>
              <a:t>touchpointID</a:t>
            </a:r>
            <a:r>
              <a:rPr lang="en-GB" sz="800" dirty="0"/>
              <a:t>&gt;</a:t>
            </a:r>
          </a:p>
          <a:p>
            <a:pPr lvl="1" defTabSz="360000"/>
            <a:r>
              <a:rPr lang="en-GB" sz="800" dirty="0"/>
              <a:t>		&lt;initiator&gt;</a:t>
            </a:r>
          </a:p>
          <a:p>
            <a:pPr lvl="1"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lvl="1" defTabSz="360000"/>
            <a:r>
              <a:rPr lang="en-GB" sz="800" dirty="0"/>
              <a:t>			&lt;</a:t>
            </a:r>
            <a:r>
              <a:rPr lang="en-GB" sz="800" dirty="0" err="1"/>
              <a:t>initiatorLabel</a:t>
            </a:r>
            <a:r>
              <a:rPr lang="en-GB" sz="800" dirty="0"/>
              <a:t>&gt;sends delivery in the mailbox&lt;/</a:t>
            </a:r>
            <a:r>
              <a:rPr lang="en-GB" sz="800" dirty="0" err="1"/>
              <a:t>initiatorLabel</a:t>
            </a:r>
            <a:r>
              <a:rPr lang="en-GB" sz="800" dirty="0"/>
              <a:t>&gt;</a:t>
            </a:r>
          </a:p>
          <a:p>
            <a:pPr lvl="1" defTabSz="360000"/>
            <a:r>
              <a:rPr lang="en-GB" sz="800" dirty="0"/>
              <a:t>		&lt;/initiator&gt;</a:t>
            </a:r>
          </a:p>
          <a:p>
            <a:pPr lvl="1" defTabSz="360000"/>
            <a:r>
              <a:rPr lang="en-GB" sz="800" dirty="0"/>
              <a:t>		&lt;receiver&gt;</a:t>
            </a:r>
          </a:p>
          <a:p>
            <a:pPr lvl="1" defTabSz="360000"/>
            <a:r>
              <a:rPr lang="en-GB" sz="800" dirty="0"/>
              <a:t>			&lt;</a:t>
            </a:r>
            <a:r>
              <a:rPr lang="en-GB" sz="800" dirty="0" err="1"/>
              <a:t>refersTo</a:t>
            </a:r>
            <a:r>
              <a:rPr lang="en-GB" sz="800" dirty="0"/>
              <a:t> </a:t>
            </a:r>
            <a:r>
              <a:rPr lang="en-GB" sz="800" dirty="0" err="1"/>
              <a:t>actorIDref</a:t>
            </a:r>
            <a:r>
              <a:rPr lang="en-GB" sz="800" dirty="0"/>
              <a:t>="customer"/&gt;</a:t>
            </a:r>
          </a:p>
          <a:p>
            <a:pPr lvl="1" defTabSz="360000"/>
            <a:r>
              <a:rPr lang="en-GB" sz="800" dirty="0"/>
              <a:t>			&lt;</a:t>
            </a:r>
            <a:r>
              <a:rPr lang="en-GB" sz="800" dirty="0" err="1"/>
              <a:t>receiverLabel</a:t>
            </a:r>
            <a:r>
              <a:rPr lang="en-GB" sz="800" dirty="0"/>
              <a:t>&gt;receives delivery in the mailbox&lt;/</a:t>
            </a:r>
            <a:r>
              <a:rPr lang="en-GB" sz="800" dirty="0" err="1"/>
              <a:t>receiverLabel</a:t>
            </a:r>
            <a:r>
              <a:rPr lang="en-GB" sz="800" dirty="0"/>
              <a:t>&gt;</a:t>
            </a:r>
          </a:p>
          <a:p>
            <a:pPr lvl="1" defTabSz="360000"/>
            <a:r>
              <a:rPr lang="en-GB" sz="800" dirty="0"/>
              <a:t>		&lt;/receiver&gt;</a:t>
            </a:r>
          </a:p>
          <a:p>
            <a:pPr lvl="1" defTabSz="360000"/>
            <a:r>
              <a:rPr lang="en-GB" sz="800" dirty="0"/>
              <a:t>		&lt;channel&gt;&lt;</a:t>
            </a:r>
            <a:r>
              <a:rPr lang="en-GB" sz="800" dirty="0" err="1"/>
              <a:t>channelName</a:t>
            </a:r>
            <a:r>
              <a:rPr lang="en-GB" sz="800" dirty="0"/>
              <a:t>&gt;</a:t>
            </a:r>
            <a:r>
              <a:rPr lang="en-GB" sz="800" dirty="0" err="1"/>
              <a:t>packageDelivery</a:t>
            </a:r>
            <a:r>
              <a:rPr lang="en-GB" sz="800" dirty="0"/>
              <a:t>&lt;/</a:t>
            </a:r>
            <a:r>
              <a:rPr lang="en-GB" sz="800" dirty="0" err="1"/>
              <a:t>channelName</a:t>
            </a:r>
            <a:r>
              <a:rPr lang="en-GB" sz="800" dirty="0"/>
              <a:t>&gt;&lt;/channel&gt;</a:t>
            </a:r>
          </a:p>
          <a:p>
            <a:pPr lvl="1" defTabSz="360000"/>
            <a:r>
              <a:rPr lang="en-GB" sz="800" dirty="0"/>
              <a:t>		&lt;</a:t>
            </a:r>
            <a:r>
              <a:rPr lang="en-GB" sz="800" dirty="0" err="1"/>
              <a:t>deltaTime</a:t>
            </a:r>
            <a:r>
              <a:rPr lang="en-GB" sz="800" dirty="0"/>
              <a:t>&gt;P2D&lt;/</a:t>
            </a:r>
            <a:r>
              <a:rPr lang="en-GB" sz="800" dirty="0" err="1"/>
              <a:t>deltaTime</a:t>
            </a:r>
            <a:r>
              <a:rPr lang="en-GB" sz="800" dirty="0"/>
              <a:t>&gt;</a:t>
            </a:r>
          </a:p>
          <a:p>
            <a:pPr lvl="1" defTabSz="360000"/>
            <a:r>
              <a:rPr lang="en-GB" sz="800" dirty="0"/>
              <a:t>		&lt;</a:t>
            </a:r>
            <a:r>
              <a:rPr lang="en-GB" sz="800" dirty="0" err="1"/>
              <a:t>touchpointDuration</a:t>
            </a:r>
            <a:r>
              <a:rPr lang="en-GB" sz="800" dirty="0"/>
              <a:t>&gt;P1D&lt;/</a:t>
            </a:r>
            <a:r>
              <a:rPr lang="en-GB" sz="800" dirty="0" err="1"/>
              <a:t>touchpointDuration</a:t>
            </a:r>
            <a:r>
              <a:rPr lang="en-GB" sz="800" dirty="0"/>
              <a:t>&gt;</a:t>
            </a:r>
          </a:p>
          <a:p>
            <a:pPr lvl="1" defTabSz="360000"/>
            <a:r>
              <a:rPr lang="en-GB" sz="800" dirty="0"/>
              <a:t>	&lt;/</a:t>
            </a:r>
            <a:r>
              <a:rPr lang="en-GB" sz="800" dirty="0" err="1"/>
              <a:t>plannedCommunicationPoint</a:t>
            </a:r>
            <a:r>
              <a:rPr lang="en-GB" sz="800" dirty="0"/>
              <a:t>&gt;</a:t>
            </a:r>
          </a:p>
          <a:p>
            <a:pPr lvl="1" defTabSz="360000"/>
            <a:r>
              <a:rPr lang="en-GB" sz="800" dirty="0"/>
              <a:t>&lt;/touchpoints&gt;</a:t>
            </a:r>
          </a:p>
          <a:p>
            <a:pPr defTabSz="360000"/>
            <a:r>
              <a:rPr lang="en-GB" sz="800" dirty="0"/>
              <a:t>&lt;/</a:t>
            </a:r>
            <a:r>
              <a:rPr lang="en-GB" sz="800" dirty="0" err="1"/>
              <a:t>plannedJourney</a:t>
            </a:r>
            <a:r>
              <a:rPr lang="en-GB" sz="800" dirty="0"/>
              <a:t>&gt;</a:t>
            </a:r>
          </a:p>
        </p:txBody>
      </p:sp>
      <p:sp>
        <p:nvSpPr>
          <p:cNvPr id="4" name="Rectangle 3">
            <a:extLst>
              <a:ext uri="{FF2B5EF4-FFF2-40B4-BE49-F238E27FC236}">
                <a16:creationId xmlns:a16="http://schemas.microsoft.com/office/drawing/2014/main" id="{6407B7E3-6CD0-159B-5BA4-5AEBB2108B5D}"/>
              </a:ext>
            </a:extLst>
          </p:cNvPr>
          <p:cNvSpPr/>
          <p:nvPr/>
        </p:nvSpPr>
        <p:spPr>
          <a:xfrm>
            <a:off x="0" y="1928"/>
            <a:ext cx="3326216"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R="0" lvl="1" defTabSz="914400" rtl="0" eaLnBrk="1" fontAlgn="auto" latinLnBrk="0" hangingPunct="1">
              <a:spcBef>
                <a:spcPts val="500"/>
              </a:spcBef>
              <a:spcAft>
                <a:spcPts val="0"/>
              </a:spcAft>
              <a:buClrTx/>
              <a:buSzTx/>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Case 1 - </a:t>
            </a:r>
            <a:r>
              <a:rPr kumimoji="0" lang="en-GB" sz="1050" b="1" i="0" u="none" strike="noStrike" kern="1200" cap="none" spc="0" normalizeH="0" baseline="0" noProof="0" dirty="0">
                <a:ln>
                  <a:noFill/>
                </a:ln>
                <a:solidFill>
                  <a:prstClr val="black"/>
                </a:solidFill>
                <a:effectLst/>
                <a:highlight>
                  <a:srgbClr val="00FF00"/>
                </a:highlight>
                <a:uLnTx/>
                <a:uFillTx/>
                <a:latin typeface="Calibri" panose="020F0502020204030204"/>
                <a:ea typeface="Calibri" panose="020F0502020204030204" pitchFamily="34" charset="0"/>
                <a:cs typeface="+mn-cs"/>
              </a:rPr>
              <a:t>PJ1</a:t>
            </a:r>
            <a:r>
              <a:rPr kumimoji="0" lang="en-GB"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Planned journey for home delivery</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00413D9-6AF4-1228-C768-8A9D5AAEA557}"/>
              </a:ext>
            </a:extLst>
          </p:cNvPr>
          <p:cNvSpPr>
            <a:spLocks noChangeAspect="1"/>
          </p:cNvSpPr>
          <p:nvPr/>
        </p:nvSpPr>
        <p:spPr>
          <a:xfrm flipH="1">
            <a:off x="8977871" y="1146846"/>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Straight Connector 4">
            <a:extLst>
              <a:ext uri="{FF2B5EF4-FFF2-40B4-BE49-F238E27FC236}">
                <a16:creationId xmlns:a16="http://schemas.microsoft.com/office/drawing/2014/main" id="{0F7D79DE-3305-37C6-6EAA-C5BF92D77F5B}"/>
              </a:ext>
            </a:extLst>
          </p:cNvPr>
          <p:cNvCxnSpPr>
            <a:cxnSpLocks/>
            <a:stCxn id="3" idx="6"/>
            <a:endCxn id="8" idx="6"/>
          </p:cNvCxnSpPr>
          <p:nvPr/>
        </p:nvCxnSpPr>
        <p:spPr>
          <a:xfrm flipH="1">
            <a:off x="8548562" y="1200846"/>
            <a:ext cx="429309" cy="3173"/>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 name="TextBox 5">
            <a:extLst>
              <a:ext uri="{FF2B5EF4-FFF2-40B4-BE49-F238E27FC236}">
                <a16:creationId xmlns:a16="http://schemas.microsoft.com/office/drawing/2014/main" id="{B660FAA6-E9A1-9B5E-1FED-785AB4266193}"/>
              </a:ext>
            </a:extLst>
          </p:cNvPr>
          <p:cNvSpPr txBox="1"/>
          <p:nvPr/>
        </p:nvSpPr>
        <p:spPr>
          <a:xfrm>
            <a:off x="7797878" y="486789"/>
            <a:ext cx="943785"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Receives delivery in the mailbox</a:t>
            </a:r>
          </a:p>
        </p:txBody>
      </p:sp>
      <p:sp>
        <p:nvSpPr>
          <p:cNvPr id="8" name="Oval 7">
            <a:extLst>
              <a:ext uri="{FF2B5EF4-FFF2-40B4-BE49-F238E27FC236}">
                <a16:creationId xmlns:a16="http://schemas.microsoft.com/office/drawing/2014/main" id="{699DFBF8-908A-9456-FC10-13862B3B286E}"/>
              </a:ext>
            </a:extLst>
          </p:cNvPr>
          <p:cNvSpPr>
            <a:spLocks noChangeAspect="1"/>
          </p:cNvSpPr>
          <p:nvPr/>
        </p:nvSpPr>
        <p:spPr>
          <a:xfrm>
            <a:off x="8008562" y="934019"/>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F91389B0-08DC-491E-4647-D060B0B4C8BE}"/>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147198" y="1056375"/>
            <a:ext cx="260915" cy="247185"/>
          </a:xfrm>
          <a:prstGeom prst="rect">
            <a:avLst/>
          </a:prstGeom>
        </p:spPr>
      </p:pic>
      <p:sp>
        <p:nvSpPr>
          <p:cNvPr id="10" name="TextBox 9">
            <a:extLst>
              <a:ext uri="{FF2B5EF4-FFF2-40B4-BE49-F238E27FC236}">
                <a16:creationId xmlns:a16="http://schemas.microsoft.com/office/drawing/2014/main" id="{226F9891-6511-056F-EA72-9DC051DBBABC}"/>
              </a:ext>
            </a:extLst>
          </p:cNvPr>
          <p:cNvSpPr txBox="1"/>
          <p:nvPr/>
        </p:nvSpPr>
        <p:spPr>
          <a:xfrm>
            <a:off x="8098566" y="285109"/>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T5</a:t>
            </a:r>
          </a:p>
        </p:txBody>
      </p:sp>
      <p:sp>
        <p:nvSpPr>
          <p:cNvPr id="12" name="Oval 11">
            <a:extLst>
              <a:ext uri="{FF2B5EF4-FFF2-40B4-BE49-F238E27FC236}">
                <a16:creationId xmlns:a16="http://schemas.microsoft.com/office/drawing/2014/main" id="{17C7709E-36B8-67A0-3EF4-999E00AAB9CF}"/>
              </a:ext>
            </a:extLst>
          </p:cNvPr>
          <p:cNvSpPr>
            <a:spLocks noChangeAspect="1"/>
          </p:cNvSpPr>
          <p:nvPr/>
        </p:nvSpPr>
        <p:spPr>
          <a:xfrm>
            <a:off x="3282860" y="1159798"/>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id="{0A78C77C-9D09-15E5-4653-94D2737AEB66}"/>
              </a:ext>
            </a:extLst>
          </p:cNvPr>
          <p:cNvCxnSpPr>
            <a:cxnSpLocks/>
            <a:stCxn id="12" idx="6"/>
            <a:endCxn id="15" idx="2"/>
          </p:cNvCxnSpPr>
          <p:nvPr/>
        </p:nvCxnSpPr>
        <p:spPr>
          <a:xfrm>
            <a:off x="3390860" y="1213798"/>
            <a:ext cx="29022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TextBox 13">
            <a:extLst>
              <a:ext uri="{FF2B5EF4-FFF2-40B4-BE49-F238E27FC236}">
                <a16:creationId xmlns:a16="http://schemas.microsoft.com/office/drawing/2014/main" id="{D6E231BE-BBB2-3CA5-287E-020C7AC5A131}"/>
              </a:ext>
            </a:extLst>
          </p:cNvPr>
          <p:cNvSpPr txBox="1"/>
          <p:nvPr/>
        </p:nvSpPr>
        <p:spPr>
          <a:xfrm>
            <a:off x="5643362" y="495681"/>
            <a:ext cx="98583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Receives order confirmation</a:t>
            </a:r>
          </a:p>
        </p:txBody>
      </p:sp>
      <p:sp>
        <p:nvSpPr>
          <p:cNvPr id="15" name="Oval 14">
            <a:extLst>
              <a:ext uri="{FF2B5EF4-FFF2-40B4-BE49-F238E27FC236}">
                <a16:creationId xmlns:a16="http://schemas.microsoft.com/office/drawing/2014/main" id="{CDDAEC55-2DC6-9E68-D640-FAC75E51CAC6}"/>
              </a:ext>
            </a:extLst>
          </p:cNvPr>
          <p:cNvSpPr>
            <a:spLocks noChangeAspect="1"/>
          </p:cNvSpPr>
          <p:nvPr/>
        </p:nvSpPr>
        <p:spPr>
          <a:xfrm>
            <a:off x="3681080" y="943798"/>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4D41720B-C142-DB74-45E1-B082ADC867DF}"/>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796037" y="1066154"/>
            <a:ext cx="295288" cy="295288"/>
          </a:xfrm>
          <a:prstGeom prst="rect">
            <a:avLst/>
          </a:prstGeom>
        </p:spPr>
      </p:pic>
      <p:sp>
        <p:nvSpPr>
          <p:cNvPr id="17" name="Oval 16">
            <a:extLst>
              <a:ext uri="{FF2B5EF4-FFF2-40B4-BE49-F238E27FC236}">
                <a16:creationId xmlns:a16="http://schemas.microsoft.com/office/drawing/2014/main" id="{A00595FA-66D7-78DA-459C-D8A88B39CDCB}"/>
              </a:ext>
            </a:extLst>
          </p:cNvPr>
          <p:cNvSpPr>
            <a:spLocks noChangeAspect="1"/>
          </p:cNvSpPr>
          <p:nvPr/>
        </p:nvSpPr>
        <p:spPr>
          <a:xfrm>
            <a:off x="5830202" y="943798"/>
            <a:ext cx="540000" cy="540000"/>
          </a:xfrm>
          <a:prstGeom prst="ellips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D42BF4B1-AE17-3E6A-F6BD-5D57DD1BB4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5927490" y="1094293"/>
            <a:ext cx="343206" cy="239010"/>
          </a:xfrm>
          <a:prstGeom prst="rect">
            <a:avLst/>
          </a:prstGeom>
        </p:spPr>
      </p:pic>
      <p:sp>
        <p:nvSpPr>
          <p:cNvPr id="19" name="TextBox 18">
            <a:extLst>
              <a:ext uri="{FF2B5EF4-FFF2-40B4-BE49-F238E27FC236}">
                <a16:creationId xmlns:a16="http://schemas.microsoft.com/office/drawing/2014/main" id="{355D9F2B-383D-36B8-015C-A8F60609617B}"/>
              </a:ext>
            </a:extLst>
          </p:cNvPr>
          <p:cNvSpPr txBox="1"/>
          <p:nvPr/>
        </p:nvSpPr>
        <p:spPr>
          <a:xfrm>
            <a:off x="3464308" y="493138"/>
            <a:ext cx="985755" cy="316906"/>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Orders a book online</a:t>
            </a:r>
          </a:p>
        </p:txBody>
      </p:sp>
      <p:sp>
        <p:nvSpPr>
          <p:cNvPr id="20" name="TextBox 19">
            <a:extLst>
              <a:ext uri="{FF2B5EF4-FFF2-40B4-BE49-F238E27FC236}">
                <a16:creationId xmlns:a16="http://schemas.microsoft.com/office/drawing/2014/main" id="{96F0F8E4-048E-5153-EF4E-61501DB9C03F}"/>
              </a:ext>
            </a:extLst>
          </p:cNvPr>
          <p:cNvSpPr txBox="1"/>
          <p:nvPr/>
        </p:nvSpPr>
        <p:spPr>
          <a:xfrm>
            <a:off x="3807751" y="278636"/>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T1</a:t>
            </a:r>
          </a:p>
        </p:txBody>
      </p:sp>
      <p:sp>
        <p:nvSpPr>
          <p:cNvPr id="21" name="TextBox 20">
            <a:extLst>
              <a:ext uri="{FF2B5EF4-FFF2-40B4-BE49-F238E27FC236}">
                <a16:creationId xmlns:a16="http://schemas.microsoft.com/office/drawing/2014/main" id="{3E92A701-D15E-38EA-B79C-5C0A2E1C50DD}"/>
              </a:ext>
            </a:extLst>
          </p:cNvPr>
          <p:cNvSpPr txBox="1"/>
          <p:nvPr/>
        </p:nvSpPr>
        <p:spPr>
          <a:xfrm>
            <a:off x="4870080" y="277164"/>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T2</a:t>
            </a:r>
          </a:p>
        </p:txBody>
      </p:sp>
      <p:sp>
        <p:nvSpPr>
          <p:cNvPr id="22" name="TextBox 21">
            <a:extLst>
              <a:ext uri="{FF2B5EF4-FFF2-40B4-BE49-F238E27FC236}">
                <a16:creationId xmlns:a16="http://schemas.microsoft.com/office/drawing/2014/main" id="{3FDEC10B-F4F1-45A9-0C18-9D5692B9F65A}"/>
              </a:ext>
            </a:extLst>
          </p:cNvPr>
          <p:cNvSpPr txBox="1"/>
          <p:nvPr/>
        </p:nvSpPr>
        <p:spPr>
          <a:xfrm>
            <a:off x="5902560" y="28542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T3</a:t>
            </a:r>
          </a:p>
        </p:txBody>
      </p:sp>
      <p:sp>
        <p:nvSpPr>
          <p:cNvPr id="23" name="Oval 22">
            <a:extLst>
              <a:ext uri="{FF2B5EF4-FFF2-40B4-BE49-F238E27FC236}">
                <a16:creationId xmlns:a16="http://schemas.microsoft.com/office/drawing/2014/main" id="{6200698B-5616-A854-7054-02274CDE0271}"/>
              </a:ext>
            </a:extLst>
          </p:cNvPr>
          <p:cNvSpPr>
            <a:spLocks noChangeAspect="1"/>
          </p:cNvSpPr>
          <p:nvPr/>
        </p:nvSpPr>
        <p:spPr>
          <a:xfrm>
            <a:off x="4756616" y="943871"/>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24" name="Straight Arrow Connector 23">
            <a:extLst>
              <a:ext uri="{FF2B5EF4-FFF2-40B4-BE49-F238E27FC236}">
                <a16:creationId xmlns:a16="http://schemas.microsoft.com/office/drawing/2014/main" id="{C3E14EB3-C0EA-7CBB-47DE-2AEB5C18E608}"/>
              </a:ext>
            </a:extLst>
          </p:cNvPr>
          <p:cNvCxnSpPr>
            <a:cxnSpLocks/>
            <a:stCxn id="23" idx="6"/>
            <a:endCxn id="17" idx="2"/>
          </p:cNvCxnSpPr>
          <p:nvPr/>
        </p:nvCxnSpPr>
        <p:spPr>
          <a:xfrm flipV="1">
            <a:off x="5296616" y="1213798"/>
            <a:ext cx="53358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D5059EEE-CE47-29CB-CCED-AFB35A0343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9439" y="1111088"/>
            <a:ext cx="248541" cy="178639"/>
          </a:xfrm>
          <a:prstGeom prst="rect">
            <a:avLst/>
          </a:prstGeom>
        </p:spPr>
      </p:pic>
      <p:sp>
        <p:nvSpPr>
          <p:cNvPr id="26" name="TextBox 25">
            <a:extLst>
              <a:ext uri="{FF2B5EF4-FFF2-40B4-BE49-F238E27FC236}">
                <a16:creationId xmlns:a16="http://schemas.microsoft.com/office/drawing/2014/main" id="{AC22F3B4-420D-5787-741D-95E9ED19FB26}"/>
              </a:ext>
            </a:extLst>
          </p:cNvPr>
          <p:cNvSpPr txBox="1"/>
          <p:nvPr/>
        </p:nvSpPr>
        <p:spPr>
          <a:xfrm>
            <a:off x="4581633" y="495681"/>
            <a:ext cx="91896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Pays through debit card</a:t>
            </a:r>
          </a:p>
        </p:txBody>
      </p:sp>
      <p:cxnSp>
        <p:nvCxnSpPr>
          <p:cNvPr id="27" name="Straight Arrow Connector 26">
            <a:extLst>
              <a:ext uri="{FF2B5EF4-FFF2-40B4-BE49-F238E27FC236}">
                <a16:creationId xmlns:a16="http://schemas.microsoft.com/office/drawing/2014/main" id="{2985BFE8-1771-C44D-0332-A5DC5771F403}"/>
              </a:ext>
            </a:extLst>
          </p:cNvPr>
          <p:cNvCxnSpPr>
            <a:cxnSpLocks/>
            <a:stCxn id="15" idx="6"/>
            <a:endCxn id="23" idx="2"/>
          </p:cNvCxnSpPr>
          <p:nvPr/>
        </p:nvCxnSpPr>
        <p:spPr>
          <a:xfrm>
            <a:off x="4221080" y="1213798"/>
            <a:ext cx="53553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F2DA759-32E3-CF05-F97D-37CA4E767643}"/>
              </a:ext>
            </a:extLst>
          </p:cNvPr>
          <p:cNvSpPr>
            <a:spLocks noChangeAspect="1"/>
          </p:cNvSpPr>
          <p:nvPr/>
        </p:nvSpPr>
        <p:spPr>
          <a:xfrm>
            <a:off x="6928562" y="942741"/>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BEB5417E-3E58-92D5-C2CB-6AD29747DB4F}"/>
              </a:ext>
            </a:extLst>
          </p:cNvPr>
          <p:cNvSpPr txBox="1"/>
          <p:nvPr/>
        </p:nvSpPr>
        <p:spPr>
          <a:xfrm>
            <a:off x="6760535" y="486790"/>
            <a:ext cx="90600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Receives delivery confirmation</a:t>
            </a:r>
          </a:p>
        </p:txBody>
      </p:sp>
      <p:pic>
        <p:nvPicPr>
          <p:cNvPr id="30" name="Picture 29">
            <a:extLst>
              <a:ext uri="{FF2B5EF4-FFF2-40B4-BE49-F238E27FC236}">
                <a16:creationId xmlns:a16="http://schemas.microsoft.com/office/drawing/2014/main" id="{1C2FEDCD-1A00-77F5-679E-7BBEACAE93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7014665" y="1095920"/>
            <a:ext cx="343206" cy="239010"/>
          </a:xfrm>
          <a:prstGeom prst="rect">
            <a:avLst/>
          </a:prstGeom>
        </p:spPr>
      </p:pic>
      <p:sp>
        <p:nvSpPr>
          <p:cNvPr id="31" name="TextBox 30">
            <a:extLst>
              <a:ext uri="{FF2B5EF4-FFF2-40B4-BE49-F238E27FC236}">
                <a16:creationId xmlns:a16="http://schemas.microsoft.com/office/drawing/2014/main" id="{6A38DE8E-6C05-A8BA-2585-4AEE1CF303D7}"/>
              </a:ext>
            </a:extLst>
          </p:cNvPr>
          <p:cNvSpPr txBox="1"/>
          <p:nvPr/>
        </p:nvSpPr>
        <p:spPr>
          <a:xfrm>
            <a:off x="7030180" y="285109"/>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T4</a:t>
            </a:r>
          </a:p>
        </p:txBody>
      </p:sp>
      <p:cxnSp>
        <p:nvCxnSpPr>
          <p:cNvPr id="32" name="Straight Arrow Connector 31">
            <a:extLst>
              <a:ext uri="{FF2B5EF4-FFF2-40B4-BE49-F238E27FC236}">
                <a16:creationId xmlns:a16="http://schemas.microsoft.com/office/drawing/2014/main" id="{470E7F4B-44E0-ED20-5337-3617ED6BDE07}"/>
              </a:ext>
            </a:extLst>
          </p:cNvPr>
          <p:cNvCxnSpPr>
            <a:cxnSpLocks/>
            <a:stCxn id="28" idx="6"/>
          </p:cNvCxnSpPr>
          <p:nvPr/>
        </p:nvCxnSpPr>
        <p:spPr>
          <a:xfrm>
            <a:off x="7468562" y="1212741"/>
            <a:ext cx="528241" cy="177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7C2F0CC-44B7-645D-79C1-3296D8809F2A}"/>
              </a:ext>
            </a:extLst>
          </p:cNvPr>
          <p:cNvCxnSpPr>
            <a:cxnSpLocks/>
            <a:stCxn id="17" idx="6"/>
            <a:endCxn id="28" idx="2"/>
          </p:cNvCxnSpPr>
          <p:nvPr/>
        </p:nvCxnSpPr>
        <p:spPr>
          <a:xfrm flipV="1">
            <a:off x="6370202" y="1212741"/>
            <a:ext cx="558360" cy="105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278DA21-936D-5CB7-0356-B4B9F9B7003B}"/>
              </a:ext>
            </a:extLst>
          </p:cNvPr>
          <p:cNvSpPr txBox="1"/>
          <p:nvPr/>
        </p:nvSpPr>
        <p:spPr>
          <a:xfrm>
            <a:off x="9031871" y="131221"/>
            <a:ext cx="951165" cy="230832"/>
          </a:xfrm>
          <a:prstGeom prst="rect">
            <a:avLst/>
          </a:prstGeom>
          <a:noFill/>
        </p:spPr>
        <p:txBody>
          <a:bodyPr wrap="square">
            <a:spAutoFit/>
          </a:bodyPr>
          <a:lstStyle/>
          <a:p>
            <a:r>
              <a:rPr lang="en-GB" sz="900" b="1" i="1" dirty="0" err="1">
                <a:solidFill>
                  <a:srgbClr val="00B050"/>
                </a:solidFill>
              </a:rPr>
              <a:t>touchpointID</a:t>
            </a:r>
            <a:endParaRPr lang="en-GB" sz="900" b="1" i="1" dirty="0">
              <a:solidFill>
                <a:srgbClr val="00B050"/>
              </a:solidFill>
            </a:endParaRPr>
          </a:p>
        </p:txBody>
      </p:sp>
      <p:cxnSp>
        <p:nvCxnSpPr>
          <p:cNvPr id="38" name="Straight Arrow Connector 37">
            <a:extLst>
              <a:ext uri="{FF2B5EF4-FFF2-40B4-BE49-F238E27FC236}">
                <a16:creationId xmlns:a16="http://schemas.microsoft.com/office/drawing/2014/main" id="{E9A289C8-EB5B-EDFB-6EF8-BD384358D0D1}"/>
              </a:ext>
            </a:extLst>
          </p:cNvPr>
          <p:cNvCxnSpPr>
            <a:cxnSpLocks/>
            <a:stCxn id="36" idx="1"/>
            <a:endCxn id="10" idx="3"/>
          </p:cNvCxnSpPr>
          <p:nvPr/>
        </p:nvCxnSpPr>
        <p:spPr>
          <a:xfrm flipH="1">
            <a:off x="8456744" y="246637"/>
            <a:ext cx="575127" cy="115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C5E1090-FE86-5FCF-6DFC-DC7B64A01C67}"/>
              </a:ext>
            </a:extLst>
          </p:cNvPr>
          <p:cNvSpPr txBox="1"/>
          <p:nvPr/>
        </p:nvSpPr>
        <p:spPr>
          <a:xfrm>
            <a:off x="9514673" y="655400"/>
            <a:ext cx="1399784" cy="369332"/>
          </a:xfrm>
          <a:prstGeom prst="rect">
            <a:avLst/>
          </a:prstGeom>
          <a:noFill/>
        </p:spPr>
        <p:txBody>
          <a:bodyPr wrap="square">
            <a:spAutoFit/>
          </a:bodyPr>
          <a:lstStyle/>
          <a:p>
            <a:pPr algn="ctr"/>
            <a:r>
              <a:rPr lang="en-GB" sz="900" b="1" i="1" dirty="0" err="1">
                <a:solidFill>
                  <a:srgbClr val="00B050"/>
                </a:solidFill>
              </a:rPr>
              <a:t>receiverLabel</a:t>
            </a:r>
            <a:endParaRPr lang="en-GB" sz="900" b="1" i="1" dirty="0">
              <a:solidFill>
                <a:srgbClr val="00B050"/>
              </a:solidFill>
            </a:endParaRPr>
          </a:p>
          <a:p>
            <a:pPr algn="ctr"/>
            <a:r>
              <a:rPr lang="en-GB" sz="900" b="1" i="1" dirty="0">
                <a:solidFill>
                  <a:srgbClr val="00B050"/>
                </a:solidFill>
              </a:rPr>
              <a:t>(customer is the receiver)</a:t>
            </a:r>
          </a:p>
        </p:txBody>
      </p:sp>
      <p:cxnSp>
        <p:nvCxnSpPr>
          <p:cNvPr id="43" name="Straight Arrow Connector 42">
            <a:extLst>
              <a:ext uri="{FF2B5EF4-FFF2-40B4-BE49-F238E27FC236}">
                <a16:creationId xmlns:a16="http://schemas.microsoft.com/office/drawing/2014/main" id="{198DBCEC-BD7D-8A7A-794B-53129205B0E6}"/>
              </a:ext>
            </a:extLst>
          </p:cNvPr>
          <p:cNvCxnSpPr>
            <a:cxnSpLocks/>
            <a:stCxn id="42" idx="1"/>
            <a:endCxn id="6" idx="3"/>
          </p:cNvCxnSpPr>
          <p:nvPr/>
        </p:nvCxnSpPr>
        <p:spPr>
          <a:xfrm flipH="1" flipV="1">
            <a:off x="8741663" y="640678"/>
            <a:ext cx="773010" cy="199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8B00244-3342-9AF7-94C5-138A3D5ADBEF}"/>
              </a:ext>
            </a:extLst>
          </p:cNvPr>
          <p:cNvSpPr txBox="1"/>
          <p:nvPr/>
        </p:nvSpPr>
        <p:spPr>
          <a:xfrm>
            <a:off x="1819190" y="462814"/>
            <a:ext cx="1469267" cy="369332"/>
          </a:xfrm>
          <a:prstGeom prst="rect">
            <a:avLst/>
          </a:prstGeom>
          <a:noFill/>
        </p:spPr>
        <p:txBody>
          <a:bodyPr wrap="square">
            <a:spAutoFit/>
          </a:bodyPr>
          <a:lstStyle/>
          <a:p>
            <a:pPr algn="ctr"/>
            <a:r>
              <a:rPr lang="en-GB" sz="900" b="1" i="1" dirty="0" err="1">
                <a:solidFill>
                  <a:srgbClr val="00B050"/>
                </a:solidFill>
              </a:rPr>
              <a:t>initiatorLabel</a:t>
            </a:r>
            <a:r>
              <a:rPr lang="en-GB" sz="900" b="1" i="1" dirty="0">
                <a:solidFill>
                  <a:srgbClr val="00B050"/>
                </a:solidFill>
              </a:rPr>
              <a:t> </a:t>
            </a:r>
          </a:p>
          <a:p>
            <a:pPr algn="ctr"/>
            <a:r>
              <a:rPr lang="en-GB" sz="900" b="1" i="1" dirty="0">
                <a:solidFill>
                  <a:srgbClr val="00B050"/>
                </a:solidFill>
              </a:rPr>
              <a:t>(customer is the initiator)</a:t>
            </a:r>
          </a:p>
        </p:txBody>
      </p:sp>
      <p:cxnSp>
        <p:nvCxnSpPr>
          <p:cNvPr id="48" name="Straight Arrow Connector 47">
            <a:extLst>
              <a:ext uri="{FF2B5EF4-FFF2-40B4-BE49-F238E27FC236}">
                <a16:creationId xmlns:a16="http://schemas.microsoft.com/office/drawing/2014/main" id="{A78F3FB9-7281-B7F2-9C07-DACEAA9652BB}"/>
              </a:ext>
            </a:extLst>
          </p:cNvPr>
          <p:cNvCxnSpPr>
            <a:cxnSpLocks/>
          </p:cNvCxnSpPr>
          <p:nvPr/>
        </p:nvCxnSpPr>
        <p:spPr>
          <a:xfrm flipV="1">
            <a:off x="2999295" y="548502"/>
            <a:ext cx="531597" cy="38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A245840B-3939-FF72-3D3F-8A51920CDAF7}"/>
              </a:ext>
            </a:extLst>
          </p:cNvPr>
          <p:cNvSpPr txBox="1"/>
          <p:nvPr/>
        </p:nvSpPr>
        <p:spPr>
          <a:xfrm>
            <a:off x="2567695" y="1418477"/>
            <a:ext cx="843385" cy="230832"/>
          </a:xfrm>
          <a:prstGeom prst="rect">
            <a:avLst/>
          </a:prstGeom>
          <a:noFill/>
        </p:spPr>
        <p:txBody>
          <a:bodyPr wrap="square">
            <a:spAutoFit/>
          </a:bodyPr>
          <a:lstStyle/>
          <a:p>
            <a:pPr algn="ctr"/>
            <a:r>
              <a:rPr lang="en-GB" sz="900" b="1" i="1" dirty="0">
                <a:solidFill>
                  <a:srgbClr val="00B050"/>
                </a:solidFill>
              </a:rPr>
              <a:t>channel</a:t>
            </a:r>
          </a:p>
        </p:txBody>
      </p:sp>
      <p:cxnSp>
        <p:nvCxnSpPr>
          <p:cNvPr id="62" name="Straight Arrow Connector 61">
            <a:extLst>
              <a:ext uri="{FF2B5EF4-FFF2-40B4-BE49-F238E27FC236}">
                <a16:creationId xmlns:a16="http://schemas.microsoft.com/office/drawing/2014/main" id="{819BF9F8-A6BC-1F7D-80C3-CD0850720D30}"/>
              </a:ext>
            </a:extLst>
          </p:cNvPr>
          <p:cNvCxnSpPr>
            <a:cxnSpLocks/>
            <a:endCxn id="16" idx="2"/>
          </p:cNvCxnSpPr>
          <p:nvPr/>
        </p:nvCxnSpPr>
        <p:spPr>
          <a:xfrm flipV="1">
            <a:off x="3209657" y="1361442"/>
            <a:ext cx="734024" cy="193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4596C94-2A3B-A77B-D71F-D04FFCC5586C}"/>
              </a:ext>
            </a:extLst>
          </p:cNvPr>
          <p:cNvSpPr txBox="1"/>
          <p:nvPr/>
        </p:nvSpPr>
        <p:spPr>
          <a:xfrm>
            <a:off x="2074579" y="940959"/>
            <a:ext cx="944072" cy="369332"/>
          </a:xfrm>
          <a:prstGeom prst="rect">
            <a:avLst/>
          </a:prstGeom>
          <a:noFill/>
        </p:spPr>
        <p:txBody>
          <a:bodyPr wrap="square">
            <a:spAutoFit/>
          </a:bodyPr>
          <a:lstStyle/>
          <a:p>
            <a:pPr algn="ctr"/>
            <a:r>
              <a:rPr lang="en-GB" sz="900" b="1" i="1" dirty="0">
                <a:solidFill>
                  <a:srgbClr val="00B050"/>
                </a:solidFill>
              </a:rPr>
              <a:t>initiator</a:t>
            </a:r>
          </a:p>
          <a:p>
            <a:pPr algn="ctr"/>
            <a:r>
              <a:rPr lang="en-GB" sz="900" b="1" i="1" dirty="0">
                <a:solidFill>
                  <a:srgbClr val="00B050"/>
                </a:solidFill>
              </a:rPr>
              <a:t>(color-coded)</a:t>
            </a:r>
          </a:p>
        </p:txBody>
      </p:sp>
      <p:cxnSp>
        <p:nvCxnSpPr>
          <p:cNvPr id="75" name="Straight Arrow Connector 74">
            <a:extLst>
              <a:ext uri="{FF2B5EF4-FFF2-40B4-BE49-F238E27FC236}">
                <a16:creationId xmlns:a16="http://schemas.microsoft.com/office/drawing/2014/main" id="{38F33EAC-91B2-ED34-675E-1FC05B6F9882}"/>
              </a:ext>
            </a:extLst>
          </p:cNvPr>
          <p:cNvCxnSpPr>
            <a:cxnSpLocks/>
          </p:cNvCxnSpPr>
          <p:nvPr/>
        </p:nvCxnSpPr>
        <p:spPr>
          <a:xfrm>
            <a:off x="2800787" y="1066154"/>
            <a:ext cx="850978" cy="36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998A1161-C98E-2C43-ED8D-0844F3353D0F}"/>
              </a:ext>
            </a:extLst>
          </p:cNvPr>
          <p:cNvSpPr txBox="1"/>
          <p:nvPr/>
        </p:nvSpPr>
        <p:spPr>
          <a:xfrm>
            <a:off x="-147407" y="1010209"/>
            <a:ext cx="843385" cy="230832"/>
          </a:xfrm>
          <a:prstGeom prst="rect">
            <a:avLst/>
          </a:prstGeom>
          <a:noFill/>
        </p:spPr>
        <p:txBody>
          <a:bodyPr wrap="square">
            <a:spAutoFit/>
          </a:bodyPr>
          <a:lstStyle/>
          <a:p>
            <a:pPr algn="ctr"/>
            <a:r>
              <a:rPr lang="en-GB" sz="900" b="1" i="1" dirty="0">
                <a:solidFill>
                  <a:srgbClr val="00B050"/>
                </a:solidFill>
              </a:rPr>
              <a:t>actors</a:t>
            </a:r>
          </a:p>
        </p:txBody>
      </p:sp>
      <p:cxnSp>
        <p:nvCxnSpPr>
          <p:cNvPr id="85" name="Straight Arrow Connector 84">
            <a:extLst>
              <a:ext uri="{FF2B5EF4-FFF2-40B4-BE49-F238E27FC236}">
                <a16:creationId xmlns:a16="http://schemas.microsoft.com/office/drawing/2014/main" id="{2FFF6C7D-FE17-D789-74E5-D13CB77C3D95}"/>
              </a:ext>
            </a:extLst>
          </p:cNvPr>
          <p:cNvCxnSpPr>
            <a:cxnSpLocks/>
          </p:cNvCxnSpPr>
          <p:nvPr/>
        </p:nvCxnSpPr>
        <p:spPr>
          <a:xfrm flipV="1">
            <a:off x="179358" y="940057"/>
            <a:ext cx="400813" cy="84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9127DD90-58DF-A306-4046-1F1D8F2591BD}"/>
              </a:ext>
            </a:extLst>
          </p:cNvPr>
          <p:cNvSpPr txBox="1"/>
          <p:nvPr/>
        </p:nvSpPr>
        <p:spPr>
          <a:xfrm>
            <a:off x="702497" y="501877"/>
            <a:ext cx="738081"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Customer</a:t>
            </a:r>
          </a:p>
        </p:txBody>
      </p:sp>
      <p:sp>
        <p:nvSpPr>
          <p:cNvPr id="110" name="TextBox 109">
            <a:extLst>
              <a:ext uri="{FF2B5EF4-FFF2-40B4-BE49-F238E27FC236}">
                <a16:creationId xmlns:a16="http://schemas.microsoft.com/office/drawing/2014/main" id="{BBF36862-D6A5-189C-CDF3-1F3809CA41FA}"/>
              </a:ext>
            </a:extLst>
          </p:cNvPr>
          <p:cNvSpPr txBox="1"/>
          <p:nvPr/>
        </p:nvSpPr>
        <p:spPr>
          <a:xfrm>
            <a:off x="707485" y="743445"/>
            <a:ext cx="1164885"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Online Book Store</a:t>
            </a:r>
          </a:p>
        </p:txBody>
      </p:sp>
      <p:cxnSp>
        <p:nvCxnSpPr>
          <p:cNvPr id="111" name="Straight Connector 110">
            <a:extLst>
              <a:ext uri="{FF2B5EF4-FFF2-40B4-BE49-F238E27FC236}">
                <a16:creationId xmlns:a16="http://schemas.microsoft.com/office/drawing/2014/main" id="{749C387F-B472-D843-DE8A-5F5C19D6592C}"/>
              </a:ext>
            </a:extLst>
          </p:cNvPr>
          <p:cNvCxnSpPr>
            <a:cxnSpLocks/>
          </p:cNvCxnSpPr>
          <p:nvPr/>
        </p:nvCxnSpPr>
        <p:spPr>
          <a:xfrm>
            <a:off x="716549" y="668408"/>
            <a:ext cx="612000" cy="0"/>
          </a:xfrm>
          <a:prstGeom prst="lin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70B19779-D1D6-9C33-669F-F811B830DF1D}"/>
              </a:ext>
            </a:extLst>
          </p:cNvPr>
          <p:cNvCxnSpPr>
            <a:cxnSpLocks/>
          </p:cNvCxnSpPr>
          <p:nvPr/>
        </p:nvCxnSpPr>
        <p:spPr>
          <a:xfrm>
            <a:off x="695978" y="894719"/>
            <a:ext cx="884751" cy="0"/>
          </a:xfrm>
          <a:prstGeom prst="lin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113" name="TextBox 112">
            <a:extLst>
              <a:ext uri="{FF2B5EF4-FFF2-40B4-BE49-F238E27FC236}">
                <a16:creationId xmlns:a16="http://schemas.microsoft.com/office/drawing/2014/main" id="{E1BE786B-B17F-AF0A-9E12-FC9FAA8C3716}"/>
              </a:ext>
            </a:extLst>
          </p:cNvPr>
          <p:cNvSpPr txBox="1"/>
          <p:nvPr/>
        </p:nvSpPr>
        <p:spPr>
          <a:xfrm>
            <a:off x="695978" y="960363"/>
            <a:ext cx="1077727" cy="1384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Logistics partner</a:t>
            </a:r>
          </a:p>
        </p:txBody>
      </p:sp>
      <p:cxnSp>
        <p:nvCxnSpPr>
          <p:cNvPr id="114" name="Straight Connector 113">
            <a:extLst>
              <a:ext uri="{FF2B5EF4-FFF2-40B4-BE49-F238E27FC236}">
                <a16:creationId xmlns:a16="http://schemas.microsoft.com/office/drawing/2014/main" id="{4A4CA187-6699-A7F4-7CAA-B8B805F52E43}"/>
              </a:ext>
            </a:extLst>
          </p:cNvPr>
          <p:cNvCxnSpPr>
            <a:cxnSpLocks/>
          </p:cNvCxnSpPr>
          <p:nvPr/>
        </p:nvCxnSpPr>
        <p:spPr>
          <a:xfrm>
            <a:off x="695978" y="1125716"/>
            <a:ext cx="1023622" cy="0"/>
          </a:xfrm>
          <a:prstGeom prst="line">
            <a:avLst/>
          </a:prstGeom>
          <a:noFill/>
          <a:ln w="381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099271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50D421-26C2-4917-408B-F09DB0817096}"/>
              </a:ext>
            </a:extLst>
          </p:cNvPr>
          <p:cNvSpPr txBox="1"/>
          <p:nvPr/>
        </p:nvSpPr>
        <p:spPr>
          <a:xfrm>
            <a:off x="1393790" y="1759886"/>
            <a:ext cx="5159205" cy="5139869"/>
          </a:xfrm>
          <a:prstGeom prst="rect">
            <a:avLst/>
          </a:prstGeom>
          <a:noFill/>
        </p:spPr>
        <p:txBody>
          <a:bodyPr wrap="square">
            <a:spAutoFit/>
          </a:bodyPr>
          <a:lstStyle/>
          <a:p>
            <a:pPr defTabSz="360000"/>
            <a:r>
              <a:rPr lang="en-GB" sz="800" dirty="0"/>
              <a:t>	&lt;</a:t>
            </a:r>
            <a:r>
              <a:rPr lang="en-GB" sz="800" dirty="0" err="1"/>
              <a:t>plannedJourney</a:t>
            </a:r>
            <a:r>
              <a:rPr lang="en-GB" sz="800" dirty="0"/>
              <a:t>&gt;</a:t>
            </a:r>
          </a:p>
          <a:p>
            <a:pPr defTabSz="360000"/>
            <a:r>
              <a:rPr lang="en-GB" sz="800" dirty="0"/>
              <a:t>		&lt;</a:t>
            </a:r>
            <a:r>
              <a:rPr lang="en-GB" sz="800" dirty="0" err="1"/>
              <a:t>journeyID</a:t>
            </a:r>
            <a:r>
              <a:rPr lang="en-GB" sz="800" dirty="0"/>
              <a:t>&gt;</a:t>
            </a:r>
            <a:r>
              <a:rPr lang="en-GB" sz="800" b="1" dirty="0">
                <a:highlight>
                  <a:srgbClr val="00FF00"/>
                </a:highlight>
              </a:rPr>
              <a:t>PJ2</a:t>
            </a:r>
            <a:r>
              <a:rPr lang="en-GB" sz="800" dirty="0"/>
              <a:t>&lt;/</a:t>
            </a:r>
            <a:r>
              <a:rPr lang="en-GB" sz="800" dirty="0" err="1"/>
              <a:t>journeyID</a:t>
            </a:r>
            <a:r>
              <a:rPr lang="en-GB" sz="800" dirty="0"/>
              <a:t>&gt;</a:t>
            </a:r>
          </a:p>
          <a:p>
            <a:pPr defTabSz="360000"/>
            <a:r>
              <a:rPr lang="en-GB" sz="800" dirty="0"/>
              <a:t>		&lt;actors&gt;</a:t>
            </a:r>
          </a:p>
          <a:p>
            <a:pPr defTabSz="360000"/>
            <a:r>
              <a:rPr lang="en-GB" sz="800" dirty="0"/>
              <a:t>			&lt;</a:t>
            </a:r>
            <a:r>
              <a:rPr lang="en-GB" sz="800" dirty="0" err="1"/>
              <a:t>endUser</a:t>
            </a:r>
            <a:r>
              <a:rPr lang="en-GB" sz="800" dirty="0"/>
              <a:t> </a:t>
            </a:r>
            <a:r>
              <a:rPr lang="en-GB" sz="800" dirty="0" err="1"/>
              <a:t>actorIDref</a:t>
            </a:r>
            <a:r>
              <a:rPr lang="en-GB" sz="800" dirty="0"/>
              <a:t> ="customer"/&gt;</a:t>
            </a:r>
          </a:p>
          <a:p>
            <a:pPr defTabSz="360000"/>
            <a:r>
              <a:rPr lang="en-GB" sz="800" dirty="0"/>
              <a:t>			&lt;</a:t>
            </a:r>
            <a:r>
              <a:rPr lang="en-GB" sz="800" dirty="0" err="1"/>
              <a:t>serviceProvider</a:t>
            </a:r>
            <a:r>
              <a:rPr lang="en-GB" sz="800" dirty="0"/>
              <a:t> </a:t>
            </a:r>
            <a:r>
              <a:rPr lang="en-GB" sz="800" dirty="0" err="1"/>
              <a:t>actorIDref</a:t>
            </a:r>
            <a:r>
              <a:rPr lang="en-GB" sz="800" dirty="0"/>
              <a:t> ="</a:t>
            </a:r>
            <a:r>
              <a:rPr lang="en-GB" sz="800" dirty="0" err="1"/>
              <a:t>onlineStore</a:t>
            </a:r>
            <a:r>
              <a:rPr lang="en-GB" sz="800" dirty="0"/>
              <a:t>"/&gt;</a:t>
            </a:r>
          </a:p>
          <a:p>
            <a:pPr defTabSz="360000"/>
            <a:r>
              <a:rPr lang="en-GB" sz="800" dirty="0"/>
              <a:t>			&lt;</a:t>
            </a:r>
            <a:r>
              <a:rPr lang="en-GB" sz="800" dirty="0" err="1"/>
              <a:t>serviceProvider</a:t>
            </a:r>
            <a:r>
              <a:rPr lang="en-GB" sz="800" dirty="0"/>
              <a:t> </a:t>
            </a:r>
            <a:r>
              <a:rPr lang="en-GB" sz="800" dirty="0" err="1"/>
              <a:t>actorIDref</a:t>
            </a:r>
            <a:r>
              <a:rPr lang="en-GB" sz="800" dirty="0"/>
              <a:t> ="</a:t>
            </a:r>
            <a:r>
              <a:rPr lang="en-GB" sz="800" dirty="0" err="1"/>
              <a:t>logisticsPartner</a:t>
            </a:r>
            <a:r>
              <a:rPr lang="en-GB" sz="800" dirty="0"/>
              <a:t>"/&gt;</a:t>
            </a:r>
          </a:p>
          <a:p>
            <a:pPr defTabSz="360000"/>
            <a:r>
              <a:rPr lang="en-GB" sz="800" dirty="0"/>
              <a:t>			&lt;</a:t>
            </a:r>
            <a:r>
              <a:rPr lang="en-GB" sz="800" dirty="0" err="1"/>
              <a:t>serviceProvider</a:t>
            </a:r>
            <a:r>
              <a:rPr lang="en-GB" sz="800" dirty="0"/>
              <a:t> </a:t>
            </a:r>
            <a:r>
              <a:rPr lang="en-GB" sz="800" dirty="0" err="1"/>
              <a:t>actorID</a:t>
            </a:r>
            <a:r>
              <a:rPr lang="en-GB" sz="800" dirty="0"/>
              <a:t> ="</a:t>
            </a:r>
            <a:r>
              <a:rPr lang="en-GB" sz="800" dirty="0" err="1"/>
              <a:t>physicalStore</a:t>
            </a:r>
            <a:r>
              <a:rPr lang="en-GB" sz="800" dirty="0"/>
              <a:t>"&gt;</a:t>
            </a:r>
          </a:p>
          <a:p>
            <a:pPr defTabSz="360000"/>
            <a:r>
              <a:rPr lang="en-GB" sz="800" dirty="0"/>
              <a:t>				&lt;</a:t>
            </a:r>
            <a:r>
              <a:rPr lang="en-GB" sz="800" dirty="0" err="1"/>
              <a:t>companyName</a:t>
            </a:r>
            <a:r>
              <a:rPr lang="en-GB" sz="800" dirty="0"/>
              <a:t>&gt;</a:t>
            </a:r>
            <a:r>
              <a:rPr lang="en-GB" sz="800" dirty="0">
                <a:highlight>
                  <a:srgbClr val="00FF00"/>
                </a:highlight>
              </a:rPr>
              <a:t>Physical Book Store</a:t>
            </a:r>
            <a:r>
              <a:rPr lang="en-GB" sz="800" dirty="0"/>
              <a:t>&lt;/</a:t>
            </a:r>
            <a:r>
              <a:rPr lang="en-GB" sz="800" dirty="0" err="1"/>
              <a:t>companyName</a:t>
            </a:r>
            <a:r>
              <a:rPr lang="en-GB" sz="800" dirty="0"/>
              <a:t>&gt;</a:t>
            </a:r>
          </a:p>
          <a:p>
            <a:pPr defTabSz="360000"/>
            <a:r>
              <a:rPr lang="en-GB" sz="800" dirty="0"/>
              <a:t>				&lt;</a:t>
            </a:r>
            <a:r>
              <a:rPr lang="en-GB" sz="800" dirty="0" err="1"/>
              <a:t>providerType</a:t>
            </a:r>
            <a:r>
              <a:rPr lang="en-GB" sz="800" dirty="0"/>
              <a:t>&gt;type2_internal_shared&lt;/</a:t>
            </a:r>
            <a:r>
              <a:rPr lang="en-GB" sz="800" dirty="0" err="1"/>
              <a:t>providerType</a:t>
            </a:r>
            <a:r>
              <a:rPr lang="en-GB" sz="800" dirty="0"/>
              <a:t>&gt;</a:t>
            </a:r>
          </a:p>
          <a:p>
            <a:pPr defTabSz="360000"/>
            <a:r>
              <a:rPr lang="en-GB" sz="800" dirty="0"/>
              <a:t>			&lt;/</a:t>
            </a:r>
            <a:r>
              <a:rPr lang="en-GB" sz="800" dirty="0" err="1"/>
              <a:t>serviceProvider</a:t>
            </a:r>
            <a:r>
              <a:rPr lang="en-GB" sz="800" dirty="0"/>
              <a:t>&gt;</a:t>
            </a:r>
          </a:p>
          <a:p>
            <a:pPr defTabSz="360000"/>
            <a:r>
              <a:rPr lang="en-GB" sz="800" dirty="0"/>
              <a:t>		&lt;/actors&gt;</a:t>
            </a:r>
          </a:p>
          <a:p>
            <a:pPr defTabSz="360000"/>
            <a:r>
              <a:rPr lang="en-GB" sz="800" dirty="0"/>
              <a:t>		&lt;touchpoints&gt;</a:t>
            </a:r>
          </a:p>
          <a:p>
            <a:pPr defTabSz="360000"/>
            <a:r>
              <a:rPr lang="en-GB" sz="800" dirty="0"/>
              <a:t>			&lt;</a:t>
            </a:r>
            <a:r>
              <a:rPr lang="en-GB" sz="800" dirty="0" err="1"/>
              <a:t>plannedCommunicationPoint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T1</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="customer"/&gt;</a:t>
            </a:r>
          </a:p>
          <a:p>
            <a:pPr defTabSz="360000"/>
            <a:r>
              <a:rPr lang="en-GB" sz="800" dirty="0"/>
              <a:t>					&lt;</a:t>
            </a:r>
            <a:r>
              <a:rPr lang="en-GB" sz="800" dirty="0" err="1"/>
              <a:t>initiatorLabel</a:t>
            </a:r>
            <a:r>
              <a:rPr lang="en-GB" sz="800" dirty="0"/>
              <a:t>&gt;orders a book online&lt;/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a:t>
            </a:r>
            <a:r>
              <a:rPr lang="en-GB" sz="800" dirty="0" err="1"/>
              <a:t>receiverLabel</a:t>
            </a:r>
            <a:r>
              <a:rPr lang="en-GB" sz="800" dirty="0"/>
              <a:t>&gt;receives customer order&lt;/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internetViaPC</a:t>
            </a:r>
            <a:r>
              <a:rPr lang="en-GB" sz="800" dirty="0"/>
              <a:t>&lt;/</a:t>
            </a:r>
            <a:r>
              <a:rPr lang="en-GB" sz="800" dirty="0" err="1"/>
              <a:t>channelName</a:t>
            </a:r>
            <a:r>
              <a:rPr lang="en-GB" sz="800" dirty="0"/>
              <a:t>&gt;&lt;/channel&gt;</a:t>
            </a:r>
          </a:p>
          <a:p>
            <a:pPr defTabSz="360000"/>
            <a:r>
              <a:rPr lang="en-GB" sz="800" dirty="0"/>
              <a:t>				&lt;</a:t>
            </a:r>
            <a:r>
              <a:rPr lang="en-GB" sz="800" dirty="0" err="1"/>
              <a:t>deltaTime</a:t>
            </a:r>
            <a:r>
              <a:rPr lang="en-GB" sz="800" dirty="0"/>
              <a:t>&gt;PT0H&lt;/</a:t>
            </a:r>
            <a:r>
              <a:rPr lang="en-GB" sz="800" dirty="0" err="1"/>
              <a:t>deltaTime</a:t>
            </a:r>
            <a:r>
              <a:rPr lang="en-GB" sz="800" dirty="0"/>
              <a:t>&gt;</a:t>
            </a:r>
          </a:p>
          <a:p>
            <a:pPr defTabSz="360000"/>
            <a:r>
              <a:rPr lang="en-GB" sz="800" dirty="0"/>
              <a:t>				&lt;</a:t>
            </a:r>
            <a:r>
              <a:rPr lang="en-GB" sz="800" dirty="0" err="1"/>
              <a:t>touchpointDuration</a:t>
            </a:r>
            <a:r>
              <a:rPr lang="en-GB" sz="800" dirty="0"/>
              <a:t>&gt;PT5M&lt;/</a:t>
            </a:r>
            <a:r>
              <a:rPr lang="en-GB" sz="800" dirty="0" err="1"/>
              <a:t>touchpointDuration</a:t>
            </a:r>
            <a:r>
              <a:rPr lang="en-GB" sz="800" dirty="0"/>
              <a:t>&gt;</a:t>
            </a:r>
          </a:p>
          <a:p>
            <a:pPr defTabSz="360000"/>
            <a:r>
              <a:rPr lang="en-GB" sz="800" dirty="0"/>
              <a:t>			&lt;/</a:t>
            </a:r>
            <a:r>
              <a:rPr lang="en-GB" sz="800" dirty="0" err="1"/>
              <a:t>plannedCommunicationPoint</a:t>
            </a:r>
            <a:r>
              <a:rPr lang="en-GB" sz="800" dirty="0"/>
              <a:t>&gt;</a:t>
            </a:r>
          </a:p>
          <a:p>
            <a:pPr defTabSz="360000"/>
            <a:r>
              <a:rPr lang="en-GB" sz="800" dirty="0"/>
              <a:t>			&lt;</a:t>
            </a:r>
            <a:r>
              <a:rPr lang="en-GB" sz="800" dirty="0" err="1"/>
              <a:t>plannedCommunicationPoint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T2</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="customer"/&gt;</a:t>
            </a:r>
          </a:p>
          <a:p>
            <a:pPr defTabSz="360000"/>
            <a:r>
              <a:rPr lang="en-GB" sz="800" dirty="0"/>
              <a:t>					&lt;</a:t>
            </a:r>
            <a:r>
              <a:rPr lang="en-GB" sz="800" dirty="0" err="1"/>
              <a:t>initiatorLabel</a:t>
            </a:r>
            <a:r>
              <a:rPr lang="en-GB" sz="800" dirty="0"/>
              <a:t>&gt;pays through debit card&lt;/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a:t>
            </a:r>
            <a:r>
              <a:rPr lang="en-GB" sz="800" dirty="0" err="1"/>
              <a:t>receiverLabel</a:t>
            </a:r>
            <a:r>
              <a:rPr lang="en-GB" sz="800" dirty="0"/>
              <a:t>&gt;receives payment&lt;/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paymentChannel</a:t>
            </a:r>
            <a:r>
              <a:rPr lang="en-GB" sz="800" dirty="0"/>
              <a:t>&lt;/</a:t>
            </a:r>
            <a:r>
              <a:rPr lang="en-GB" sz="800" dirty="0" err="1"/>
              <a:t>channelName</a:t>
            </a:r>
            <a:r>
              <a:rPr lang="en-GB" sz="800" dirty="0"/>
              <a:t>&gt;&lt;/channel&gt;</a:t>
            </a:r>
          </a:p>
          <a:p>
            <a:pPr defTabSz="360000"/>
            <a:r>
              <a:rPr lang="en-GB" sz="800" dirty="0"/>
              <a:t>				&lt;</a:t>
            </a:r>
            <a:r>
              <a:rPr lang="en-GB" sz="800" dirty="0" err="1"/>
              <a:t>deltaTime</a:t>
            </a:r>
            <a:r>
              <a:rPr lang="en-GB" sz="800" dirty="0"/>
              <a:t>&gt;PT20M&lt;/</a:t>
            </a:r>
            <a:r>
              <a:rPr lang="en-GB" sz="800" dirty="0" err="1"/>
              <a:t>deltaTime</a:t>
            </a:r>
            <a:r>
              <a:rPr lang="en-GB" sz="800" dirty="0"/>
              <a:t>&gt;</a:t>
            </a:r>
          </a:p>
          <a:p>
            <a:pPr defTabSz="360000"/>
            <a:r>
              <a:rPr lang="en-GB" sz="800" dirty="0"/>
              <a:t>				&lt;</a:t>
            </a:r>
            <a:r>
              <a:rPr lang="en-GB" sz="800" dirty="0" err="1"/>
              <a:t>touchpointDuration</a:t>
            </a:r>
            <a:r>
              <a:rPr lang="en-GB" sz="800" dirty="0"/>
              <a:t>&gt;PT5M&lt;/</a:t>
            </a:r>
            <a:r>
              <a:rPr lang="en-GB" sz="800" dirty="0" err="1"/>
              <a:t>touchpointDuration</a:t>
            </a:r>
            <a:r>
              <a:rPr lang="en-GB" sz="800" dirty="0"/>
              <a:t>&gt;</a:t>
            </a:r>
          </a:p>
          <a:p>
            <a:pPr defTabSz="360000"/>
            <a:r>
              <a:rPr lang="en-GB" sz="800" dirty="0"/>
              <a:t>			&lt;/</a:t>
            </a:r>
            <a:r>
              <a:rPr lang="en-GB" sz="800" dirty="0" err="1"/>
              <a:t>plannedCommunicationPoint</a:t>
            </a:r>
            <a:r>
              <a:rPr lang="en-GB" sz="800" dirty="0"/>
              <a:t>&gt;</a:t>
            </a:r>
          </a:p>
        </p:txBody>
      </p:sp>
      <p:sp>
        <p:nvSpPr>
          <p:cNvPr id="6" name="TextBox 5">
            <a:extLst>
              <a:ext uri="{FF2B5EF4-FFF2-40B4-BE49-F238E27FC236}">
                <a16:creationId xmlns:a16="http://schemas.microsoft.com/office/drawing/2014/main" id="{6D435BC1-940D-66B2-CDB9-B9F5B679F31F}"/>
              </a:ext>
            </a:extLst>
          </p:cNvPr>
          <p:cNvSpPr txBox="1"/>
          <p:nvPr/>
        </p:nvSpPr>
        <p:spPr>
          <a:xfrm>
            <a:off x="5988000" y="1831602"/>
            <a:ext cx="5473959" cy="4031873"/>
          </a:xfrm>
          <a:prstGeom prst="rect">
            <a:avLst/>
          </a:prstGeom>
          <a:noFill/>
        </p:spPr>
        <p:txBody>
          <a:bodyPr wrap="square">
            <a:spAutoFit/>
          </a:bodyPr>
          <a:lstStyle/>
          <a:p>
            <a:pPr defTabSz="360000"/>
            <a:r>
              <a:rPr lang="en-GB" sz="800" dirty="0"/>
              <a:t>			&lt;</a:t>
            </a:r>
            <a:r>
              <a:rPr lang="en-GB" sz="800" dirty="0" err="1"/>
              <a:t>plannedCommunicationPoint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T3</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a:t>
            </a:r>
            <a:r>
              <a:rPr lang="en-GB" sz="800" dirty="0" err="1"/>
              <a:t>initiatorLabel</a:t>
            </a:r>
            <a:r>
              <a:rPr lang="en-GB" sz="800" dirty="0"/>
              <a:t>&gt;sends order confirmation&lt;/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="customer"/&gt;</a:t>
            </a:r>
          </a:p>
          <a:p>
            <a:pPr defTabSz="360000"/>
            <a:r>
              <a:rPr lang="en-GB" sz="800" dirty="0"/>
              <a:t>					&lt;</a:t>
            </a:r>
            <a:r>
              <a:rPr lang="en-GB" sz="800" dirty="0" err="1"/>
              <a:t>receiverLabel</a:t>
            </a:r>
            <a:r>
              <a:rPr lang="en-GB" sz="800" dirty="0"/>
              <a:t>&gt;receives order confirmation&lt;/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&gt;email&lt;/</a:t>
            </a:r>
            <a:r>
              <a:rPr lang="en-GB" sz="800" dirty="0" err="1"/>
              <a:t>channelName</a:t>
            </a:r>
            <a:r>
              <a:rPr lang="en-GB" sz="800" dirty="0"/>
              <a:t>&gt;&lt;/channel&gt;</a:t>
            </a:r>
          </a:p>
          <a:p>
            <a:pPr defTabSz="360000"/>
            <a:r>
              <a:rPr lang="en-GB" sz="800" dirty="0"/>
              <a:t>				&lt;</a:t>
            </a:r>
            <a:r>
              <a:rPr lang="en-GB" sz="800" dirty="0" err="1"/>
              <a:t>deltaTime</a:t>
            </a:r>
            <a:r>
              <a:rPr lang="en-GB" sz="800" dirty="0"/>
              <a:t>&gt;PT10M&lt;/</a:t>
            </a:r>
            <a:r>
              <a:rPr lang="en-GB" sz="800" dirty="0" err="1"/>
              <a:t>deltaTime</a:t>
            </a:r>
            <a:r>
              <a:rPr lang="en-GB" sz="800" dirty="0"/>
              <a:t>&gt;</a:t>
            </a:r>
          </a:p>
          <a:p>
            <a:pPr defTabSz="360000"/>
            <a:r>
              <a:rPr lang="en-GB" sz="800" dirty="0"/>
              <a:t>				&lt;</a:t>
            </a:r>
            <a:r>
              <a:rPr lang="en-GB" sz="800" dirty="0" err="1"/>
              <a:t>touchpointDuration</a:t>
            </a:r>
            <a:r>
              <a:rPr lang="en-GB" sz="800" dirty="0"/>
              <a:t>&gt;PT5M&lt;/</a:t>
            </a:r>
            <a:r>
              <a:rPr lang="en-GB" sz="800" dirty="0" err="1"/>
              <a:t>touchpointDuration</a:t>
            </a:r>
            <a:r>
              <a:rPr lang="en-GB" sz="800" dirty="0"/>
              <a:t>&gt;</a:t>
            </a:r>
          </a:p>
          <a:p>
            <a:pPr defTabSz="360000"/>
            <a:r>
              <a:rPr lang="en-GB" sz="800" dirty="0"/>
              <a:t>			&lt;/</a:t>
            </a:r>
            <a:r>
              <a:rPr lang="en-GB" sz="800" dirty="0" err="1"/>
              <a:t>plannedCommunicationPoint</a:t>
            </a:r>
            <a:r>
              <a:rPr lang="en-GB" sz="800" dirty="0"/>
              <a:t>&gt;</a:t>
            </a:r>
          </a:p>
          <a:p>
            <a:pPr defTabSz="360000"/>
            <a:r>
              <a:rPr lang="en-GB" sz="800" dirty="0"/>
              <a:t>			&lt;</a:t>
            </a:r>
            <a:r>
              <a:rPr lang="en-GB" sz="800" dirty="0" err="1"/>
              <a:t>plannedCommunicationPoint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T4</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="customer"/&gt;</a:t>
            </a:r>
          </a:p>
          <a:p>
            <a:pPr defTabSz="360000"/>
            <a:r>
              <a:rPr lang="en-GB" sz="800" dirty="0"/>
              <a:t>					&lt;</a:t>
            </a:r>
            <a:r>
              <a:rPr lang="en-GB" sz="800" dirty="0" err="1"/>
              <a:t>initiatorLabel</a:t>
            </a:r>
            <a:r>
              <a:rPr lang="en-GB" sz="800" dirty="0"/>
              <a:t>&gt;picks up item from a store&lt;/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physicalStore</a:t>
            </a:r>
            <a:r>
              <a:rPr lang="en-GB" sz="800" dirty="0"/>
              <a:t>"/&gt;</a:t>
            </a:r>
          </a:p>
          <a:p>
            <a:pPr defTabSz="360000"/>
            <a:r>
              <a:rPr lang="en-GB" sz="800" dirty="0"/>
              <a:t>					&lt;</a:t>
            </a:r>
            <a:r>
              <a:rPr lang="en-GB" sz="800" dirty="0" err="1"/>
              <a:t>receiverLabel</a:t>
            </a:r>
            <a:r>
              <a:rPr lang="en-GB" sz="800" dirty="0"/>
              <a:t>&gt;gives the item to the customer&lt;/</a:t>
            </a:r>
            <a:r>
              <a:rPr lang="en-GB" sz="800" dirty="0" err="1"/>
              <a:t>receiverLabel</a:t>
            </a:r>
            <a:r>
              <a:rPr lang="en-GB" sz="800" dirty="0"/>
              <a:t>&gt;</a:t>
            </a:r>
          </a:p>
          <a:p>
            <a:pPr defTabSz="360000"/>
            <a:r>
              <a:rPr lang="en-GB" sz="800" dirty="0"/>
              <a:t>				&lt;/receiver&gt;</a:t>
            </a:r>
          </a:p>
          <a:p>
            <a:pPr defTabSz="360000"/>
            <a:r>
              <a:rPr lang="en-GB" sz="800" dirty="0"/>
              <a:t>				&lt;channel&gt;</a:t>
            </a:r>
          </a:p>
          <a:p>
            <a:pPr defTabSz="360000"/>
            <a:r>
              <a:rPr lang="en-GB" sz="800" dirty="0"/>
              <a:t>					&lt;</a:t>
            </a:r>
            <a:r>
              <a:rPr lang="en-GB" sz="800" dirty="0" err="1"/>
              <a:t>channelName</a:t>
            </a:r>
            <a:r>
              <a:rPr lang="en-GB" sz="800" dirty="0"/>
              <a:t>&gt;</a:t>
            </a:r>
            <a:r>
              <a:rPr lang="en-GB" sz="800" dirty="0" err="1"/>
              <a:t>faceToFace</a:t>
            </a:r>
            <a:r>
              <a:rPr lang="en-GB" sz="800" dirty="0"/>
              <a:t>&lt;/</a:t>
            </a:r>
            <a:r>
              <a:rPr lang="en-GB" sz="800" dirty="0" err="1"/>
              <a:t>channelName</a:t>
            </a:r>
            <a:r>
              <a:rPr lang="en-GB" sz="800" dirty="0"/>
              <a:t>&gt;</a:t>
            </a:r>
          </a:p>
          <a:p>
            <a:pPr defTabSz="360000"/>
            <a:r>
              <a:rPr lang="en-GB" sz="800" dirty="0"/>
              <a:t>				&lt;/channel&gt;</a:t>
            </a:r>
          </a:p>
          <a:p>
            <a:pPr defTabSz="360000"/>
            <a:r>
              <a:rPr lang="en-GB" sz="800" dirty="0"/>
              <a:t>				&lt;</a:t>
            </a:r>
            <a:r>
              <a:rPr lang="en-GB" sz="800" dirty="0" err="1"/>
              <a:t>deltaTime</a:t>
            </a:r>
            <a:r>
              <a:rPr lang="en-GB" sz="800" dirty="0"/>
              <a:t>&gt;P1D&lt;/</a:t>
            </a:r>
            <a:r>
              <a:rPr lang="en-GB" sz="800" dirty="0" err="1"/>
              <a:t>deltaTime</a:t>
            </a:r>
            <a:r>
              <a:rPr lang="en-GB" sz="800" dirty="0"/>
              <a:t>&gt;</a:t>
            </a:r>
          </a:p>
          <a:p>
            <a:pPr defTabSz="360000"/>
            <a:r>
              <a:rPr lang="en-GB" sz="800" dirty="0"/>
              <a:t>				&lt;</a:t>
            </a:r>
            <a:r>
              <a:rPr lang="en-GB" sz="800" dirty="0" err="1"/>
              <a:t>touchpointDuration</a:t>
            </a:r>
            <a:r>
              <a:rPr lang="en-GB" sz="800" dirty="0"/>
              <a:t>&gt;PT5M&lt;/</a:t>
            </a:r>
            <a:r>
              <a:rPr lang="en-GB" sz="800" dirty="0" err="1"/>
              <a:t>touchpointDuration</a:t>
            </a:r>
            <a:r>
              <a:rPr lang="en-GB" sz="800" dirty="0"/>
              <a:t>&gt;</a:t>
            </a:r>
          </a:p>
          <a:p>
            <a:pPr defTabSz="360000"/>
            <a:r>
              <a:rPr lang="en-GB" sz="800" dirty="0"/>
              <a:t>			&lt;/</a:t>
            </a:r>
            <a:r>
              <a:rPr lang="en-GB" sz="800" dirty="0" err="1"/>
              <a:t>plannedCommunicationPoint</a:t>
            </a:r>
            <a:r>
              <a:rPr lang="en-GB" sz="800" dirty="0"/>
              <a:t>&gt;</a:t>
            </a:r>
          </a:p>
          <a:p>
            <a:pPr defTabSz="360000"/>
            <a:r>
              <a:rPr lang="en-GB" sz="800" dirty="0"/>
              <a:t>		&lt;/touchpoints&gt;</a:t>
            </a:r>
          </a:p>
          <a:p>
            <a:pPr defTabSz="360000"/>
            <a:r>
              <a:rPr lang="en-GB" sz="800" dirty="0"/>
              <a:t>	&lt;/</a:t>
            </a:r>
            <a:r>
              <a:rPr lang="en-GB" sz="800" dirty="0" err="1"/>
              <a:t>plannedJourney</a:t>
            </a:r>
            <a:r>
              <a:rPr lang="en-GB" sz="800" dirty="0"/>
              <a:t>&gt;</a:t>
            </a:r>
          </a:p>
        </p:txBody>
      </p:sp>
      <p:sp>
        <p:nvSpPr>
          <p:cNvPr id="2" name="Rectangle 1">
            <a:extLst>
              <a:ext uri="{FF2B5EF4-FFF2-40B4-BE49-F238E27FC236}">
                <a16:creationId xmlns:a16="http://schemas.microsoft.com/office/drawing/2014/main" id="{0D9F8A58-C723-BA3F-87BA-9887C5080E04}"/>
              </a:ext>
            </a:extLst>
          </p:cNvPr>
          <p:cNvSpPr/>
          <p:nvPr/>
        </p:nvSpPr>
        <p:spPr>
          <a:xfrm>
            <a:off x="0" y="-4318"/>
            <a:ext cx="3326216"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R="0" lvl="1" algn="l" defTabSz="914400" rtl="0" eaLnBrk="1" fontAlgn="auto" latinLnBrk="0" hangingPunct="1">
              <a:spcBef>
                <a:spcPts val="500"/>
              </a:spcBef>
              <a:spcAft>
                <a:spcPts val="0"/>
              </a:spcAft>
              <a:buClrTx/>
              <a:buSzTx/>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Case 2 - </a:t>
            </a:r>
            <a:r>
              <a:rPr kumimoji="0" lang="en-GB" sz="1050" b="1" i="0" u="none" strike="noStrike" kern="1200" cap="none" spc="0" normalizeH="0" baseline="0" noProof="0" dirty="0">
                <a:ln>
                  <a:noFill/>
                </a:ln>
                <a:solidFill>
                  <a:prstClr val="black"/>
                </a:solidFill>
                <a:effectLst/>
                <a:highlight>
                  <a:srgbClr val="00FF00"/>
                </a:highlight>
                <a:uLnTx/>
                <a:uFillTx/>
                <a:latin typeface="Calibri" panose="020F0502020204030204"/>
                <a:ea typeface="Calibri" panose="020F0502020204030204" pitchFamily="34" charset="0"/>
                <a:cs typeface="+mn-cs"/>
              </a:rPr>
              <a:t>PJ2</a:t>
            </a:r>
            <a:r>
              <a:rPr kumimoji="0" lang="en-GB"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Planned journey for pick-up</a:t>
            </a:r>
          </a:p>
        </p:txBody>
      </p:sp>
      <p:sp>
        <p:nvSpPr>
          <p:cNvPr id="4" name="Oval 3">
            <a:extLst>
              <a:ext uri="{FF2B5EF4-FFF2-40B4-BE49-F238E27FC236}">
                <a16:creationId xmlns:a16="http://schemas.microsoft.com/office/drawing/2014/main" id="{8A0868A0-AB0C-5919-C33A-6AFC5988DB4D}"/>
              </a:ext>
            </a:extLst>
          </p:cNvPr>
          <p:cNvSpPr>
            <a:spLocks noChangeAspect="1"/>
          </p:cNvSpPr>
          <p:nvPr/>
        </p:nvSpPr>
        <p:spPr>
          <a:xfrm flipH="1">
            <a:off x="5988000" y="1294786"/>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Straight Connector 4">
            <a:extLst>
              <a:ext uri="{FF2B5EF4-FFF2-40B4-BE49-F238E27FC236}">
                <a16:creationId xmlns:a16="http://schemas.microsoft.com/office/drawing/2014/main" id="{878709BB-4E68-2DE2-1142-AAF5D1CD6187}"/>
              </a:ext>
            </a:extLst>
          </p:cNvPr>
          <p:cNvCxnSpPr>
            <a:cxnSpLocks/>
            <a:stCxn id="4" idx="6"/>
            <a:endCxn id="23" idx="6"/>
          </p:cNvCxnSpPr>
          <p:nvPr/>
        </p:nvCxnSpPr>
        <p:spPr>
          <a:xfrm flipH="1" flipV="1">
            <a:off x="5539395" y="1348489"/>
            <a:ext cx="448605" cy="297"/>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 name="Oval 6">
            <a:extLst>
              <a:ext uri="{FF2B5EF4-FFF2-40B4-BE49-F238E27FC236}">
                <a16:creationId xmlns:a16="http://schemas.microsoft.com/office/drawing/2014/main" id="{D5626364-CAD9-0634-979E-56C82E19C5D2}"/>
              </a:ext>
            </a:extLst>
          </p:cNvPr>
          <p:cNvSpPr>
            <a:spLocks noChangeAspect="1"/>
          </p:cNvSpPr>
          <p:nvPr/>
        </p:nvSpPr>
        <p:spPr>
          <a:xfrm>
            <a:off x="1353693" y="1295546"/>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95A360BE-A39E-76B4-D6FE-5698F779525F}"/>
              </a:ext>
            </a:extLst>
          </p:cNvPr>
          <p:cNvCxnSpPr>
            <a:cxnSpLocks/>
            <a:stCxn id="7" idx="6"/>
            <a:endCxn id="10" idx="2"/>
          </p:cNvCxnSpPr>
          <p:nvPr/>
        </p:nvCxnSpPr>
        <p:spPr>
          <a:xfrm>
            <a:off x="1461693" y="1349546"/>
            <a:ext cx="29022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TextBox 8">
            <a:extLst>
              <a:ext uri="{FF2B5EF4-FFF2-40B4-BE49-F238E27FC236}">
                <a16:creationId xmlns:a16="http://schemas.microsoft.com/office/drawing/2014/main" id="{1050B59E-218A-1837-4F5A-259D62C89151}"/>
              </a:ext>
            </a:extLst>
          </p:cNvPr>
          <p:cNvSpPr txBox="1"/>
          <p:nvPr/>
        </p:nvSpPr>
        <p:spPr>
          <a:xfrm>
            <a:off x="3714195" y="631429"/>
            <a:ext cx="98583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Receives order confirmation</a:t>
            </a:r>
          </a:p>
        </p:txBody>
      </p:sp>
      <p:sp>
        <p:nvSpPr>
          <p:cNvPr id="10" name="Oval 9">
            <a:extLst>
              <a:ext uri="{FF2B5EF4-FFF2-40B4-BE49-F238E27FC236}">
                <a16:creationId xmlns:a16="http://schemas.microsoft.com/office/drawing/2014/main" id="{A9D2B96F-7E24-4CF9-B6DA-7EFA846BA95C}"/>
              </a:ext>
            </a:extLst>
          </p:cNvPr>
          <p:cNvSpPr>
            <a:spLocks noChangeAspect="1"/>
          </p:cNvSpPr>
          <p:nvPr/>
        </p:nvSpPr>
        <p:spPr>
          <a:xfrm>
            <a:off x="1751913" y="1079546"/>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008D88C4-43D1-8F55-601E-EAD61CDCCCCC}"/>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866870" y="1201902"/>
            <a:ext cx="295288" cy="295288"/>
          </a:xfrm>
          <a:prstGeom prst="rect">
            <a:avLst/>
          </a:prstGeom>
        </p:spPr>
      </p:pic>
      <p:sp>
        <p:nvSpPr>
          <p:cNvPr id="12" name="Oval 11">
            <a:extLst>
              <a:ext uri="{FF2B5EF4-FFF2-40B4-BE49-F238E27FC236}">
                <a16:creationId xmlns:a16="http://schemas.microsoft.com/office/drawing/2014/main" id="{56C4D463-A017-F8B0-7048-74539BF6E42B}"/>
              </a:ext>
            </a:extLst>
          </p:cNvPr>
          <p:cNvSpPr>
            <a:spLocks noChangeAspect="1"/>
          </p:cNvSpPr>
          <p:nvPr/>
        </p:nvSpPr>
        <p:spPr>
          <a:xfrm>
            <a:off x="3901035" y="1079546"/>
            <a:ext cx="540000" cy="540000"/>
          </a:xfrm>
          <a:prstGeom prst="ellips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D068A7F8-D5BB-FD1C-FA77-F9713B0A0A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885" t="23375" r="12278" b="23810"/>
          <a:stretch/>
        </p:blipFill>
        <p:spPr>
          <a:xfrm>
            <a:off x="3998323" y="1230041"/>
            <a:ext cx="343206" cy="239010"/>
          </a:xfrm>
          <a:prstGeom prst="rect">
            <a:avLst/>
          </a:prstGeom>
        </p:spPr>
      </p:pic>
      <p:sp>
        <p:nvSpPr>
          <p:cNvPr id="14" name="TextBox 13">
            <a:extLst>
              <a:ext uri="{FF2B5EF4-FFF2-40B4-BE49-F238E27FC236}">
                <a16:creationId xmlns:a16="http://schemas.microsoft.com/office/drawing/2014/main" id="{164CCB52-138F-C5F1-0BDD-E56FDD6547AF}"/>
              </a:ext>
            </a:extLst>
          </p:cNvPr>
          <p:cNvSpPr txBox="1"/>
          <p:nvPr/>
        </p:nvSpPr>
        <p:spPr>
          <a:xfrm>
            <a:off x="1535141" y="628886"/>
            <a:ext cx="985755" cy="316906"/>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Orders a book online</a:t>
            </a:r>
          </a:p>
        </p:txBody>
      </p:sp>
      <p:sp>
        <p:nvSpPr>
          <p:cNvPr id="15" name="TextBox 14">
            <a:extLst>
              <a:ext uri="{FF2B5EF4-FFF2-40B4-BE49-F238E27FC236}">
                <a16:creationId xmlns:a16="http://schemas.microsoft.com/office/drawing/2014/main" id="{D51D0C1E-D8CD-763E-6679-57F9F75E8103}"/>
              </a:ext>
            </a:extLst>
          </p:cNvPr>
          <p:cNvSpPr txBox="1"/>
          <p:nvPr/>
        </p:nvSpPr>
        <p:spPr>
          <a:xfrm>
            <a:off x="1878584" y="414384"/>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T1</a:t>
            </a:r>
          </a:p>
        </p:txBody>
      </p:sp>
      <p:sp>
        <p:nvSpPr>
          <p:cNvPr id="16" name="TextBox 15">
            <a:extLst>
              <a:ext uri="{FF2B5EF4-FFF2-40B4-BE49-F238E27FC236}">
                <a16:creationId xmlns:a16="http://schemas.microsoft.com/office/drawing/2014/main" id="{ECA628EA-0161-9748-D217-D5F359DA3150}"/>
              </a:ext>
            </a:extLst>
          </p:cNvPr>
          <p:cNvSpPr txBox="1"/>
          <p:nvPr/>
        </p:nvSpPr>
        <p:spPr>
          <a:xfrm>
            <a:off x="2940913" y="412912"/>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T2</a:t>
            </a:r>
          </a:p>
        </p:txBody>
      </p:sp>
      <p:sp>
        <p:nvSpPr>
          <p:cNvPr id="17" name="TextBox 16">
            <a:extLst>
              <a:ext uri="{FF2B5EF4-FFF2-40B4-BE49-F238E27FC236}">
                <a16:creationId xmlns:a16="http://schemas.microsoft.com/office/drawing/2014/main" id="{2D9B03CF-99B1-4E5C-D46B-98EC9D9D43B6}"/>
              </a:ext>
            </a:extLst>
          </p:cNvPr>
          <p:cNvSpPr txBox="1"/>
          <p:nvPr/>
        </p:nvSpPr>
        <p:spPr>
          <a:xfrm>
            <a:off x="3973393" y="421175"/>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T3</a:t>
            </a:r>
          </a:p>
        </p:txBody>
      </p:sp>
      <p:sp>
        <p:nvSpPr>
          <p:cNvPr id="18" name="Oval 17">
            <a:extLst>
              <a:ext uri="{FF2B5EF4-FFF2-40B4-BE49-F238E27FC236}">
                <a16:creationId xmlns:a16="http://schemas.microsoft.com/office/drawing/2014/main" id="{F83F6DF5-69C2-EB56-F6DD-435B2AAA5F6C}"/>
              </a:ext>
            </a:extLst>
          </p:cNvPr>
          <p:cNvSpPr>
            <a:spLocks noChangeAspect="1"/>
          </p:cNvSpPr>
          <p:nvPr/>
        </p:nvSpPr>
        <p:spPr>
          <a:xfrm>
            <a:off x="2827449" y="1079619"/>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Straight Arrow Connector 18">
            <a:extLst>
              <a:ext uri="{FF2B5EF4-FFF2-40B4-BE49-F238E27FC236}">
                <a16:creationId xmlns:a16="http://schemas.microsoft.com/office/drawing/2014/main" id="{598544CF-F4E3-F4EC-E4B8-0C776C94783A}"/>
              </a:ext>
            </a:extLst>
          </p:cNvPr>
          <p:cNvCxnSpPr>
            <a:cxnSpLocks/>
            <a:stCxn id="18" idx="6"/>
            <a:endCxn id="12" idx="2"/>
          </p:cNvCxnSpPr>
          <p:nvPr/>
        </p:nvCxnSpPr>
        <p:spPr>
          <a:xfrm flipV="1">
            <a:off x="3367449" y="1349546"/>
            <a:ext cx="53358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4A5DDE3-5686-1A37-F5EF-8A4DD6C0D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0272" y="1246836"/>
            <a:ext cx="248541" cy="178639"/>
          </a:xfrm>
          <a:prstGeom prst="rect">
            <a:avLst/>
          </a:prstGeom>
        </p:spPr>
      </p:pic>
      <p:sp>
        <p:nvSpPr>
          <p:cNvPr id="21" name="TextBox 20">
            <a:extLst>
              <a:ext uri="{FF2B5EF4-FFF2-40B4-BE49-F238E27FC236}">
                <a16:creationId xmlns:a16="http://schemas.microsoft.com/office/drawing/2014/main" id="{BA3E935A-07F4-998E-1C81-55EA9E3FFDFB}"/>
              </a:ext>
            </a:extLst>
          </p:cNvPr>
          <p:cNvSpPr txBox="1"/>
          <p:nvPr/>
        </p:nvSpPr>
        <p:spPr>
          <a:xfrm>
            <a:off x="2652466" y="631429"/>
            <a:ext cx="91896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Pays through debit card</a:t>
            </a:r>
          </a:p>
        </p:txBody>
      </p:sp>
      <p:cxnSp>
        <p:nvCxnSpPr>
          <p:cNvPr id="22" name="Straight Arrow Connector 21">
            <a:extLst>
              <a:ext uri="{FF2B5EF4-FFF2-40B4-BE49-F238E27FC236}">
                <a16:creationId xmlns:a16="http://schemas.microsoft.com/office/drawing/2014/main" id="{39610960-C42D-A026-323E-F3F803A9BC3F}"/>
              </a:ext>
            </a:extLst>
          </p:cNvPr>
          <p:cNvCxnSpPr>
            <a:cxnSpLocks/>
            <a:stCxn id="10" idx="6"/>
            <a:endCxn id="18" idx="2"/>
          </p:cNvCxnSpPr>
          <p:nvPr/>
        </p:nvCxnSpPr>
        <p:spPr>
          <a:xfrm>
            <a:off x="2291913" y="1349546"/>
            <a:ext cx="53553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7289949-F4C5-7C63-F9F1-DB557E3F7620}"/>
              </a:ext>
            </a:extLst>
          </p:cNvPr>
          <p:cNvSpPr>
            <a:spLocks noChangeAspect="1"/>
          </p:cNvSpPr>
          <p:nvPr/>
        </p:nvSpPr>
        <p:spPr>
          <a:xfrm>
            <a:off x="4999395" y="1078489"/>
            <a:ext cx="540000" cy="540000"/>
          </a:xfrm>
          <a:prstGeom prst="ellipse">
            <a:avLst/>
          </a:prstGeom>
          <a:noFill/>
          <a:ln w="38100">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3275A3B2-746D-5351-B338-174A614817EA}"/>
              </a:ext>
            </a:extLst>
          </p:cNvPr>
          <p:cNvSpPr txBox="1"/>
          <p:nvPr/>
        </p:nvSpPr>
        <p:spPr>
          <a:xfrm>
            <a:off x="4831368" y="622538"/>
            <a:ext cx="906001" cy="307777"/>
          </a:xfrm>
          <a:prstGeom prst="rect">
            <a:avLst/>
          </a:prstGeom>
          <a:noFill/>
        </p:spPr>
        <p:txBody>
          <a:bodyPr wrap="square" lIns="0" tIns="0" rIns="0" bIns="0" rtlCol="0">
            <a:spAutoFit/>
          </a:bodyPr>
          <a:lstStyle/>
          <a:p>
            <a:pPr algn="ctr"/>
            <a:r>
              <a:rPr lang="en-GB" sz="1000" dirty="0"/>
              <a:t>Picks up item from a store</a:t>
            </a:r>
          </a:p>
        </p:txBody>
      </p:sp>
      <p:sp>
        <p:nvSpPr>
          <p:cNvPr id="25" name="TextBox 24">
            <a:extLst>
              <a:ext uri="{FF2B5EF4-FFF2-40B4-BE49-F238E27FC236}">
                <a16:creationId xmlns:a16="http://schemas.microsoft.com/office/drawing/2014/main" id="{898FBB78-9C2B-5D97-D2C7-354F3B0F4056}"/>
              </a:ext>
            </a:extLst>
          </p:cNvPr>
          <p:cNvSpPr txBox="1"/>
          <p:nvPr/>
        </p:nvSpPr>
        <p:spPr>
          <a:xfrm>
            <a:off x="5105279" y="439284"/>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T4</a:t>
            </a:r>
          </a:p>
        </p:txBody>
      </p:sp>
      <p:cxnSp>
        <p:nvCxnSpPr>
          <p:cNvPr id="26" name="Straight Arrow Connector 25">
            <a:extLst>
              <a:ext uri="{FF2B5EF4-FFF2-40B4-BE49-F238E27FC236}">
                <a16:creationId xmlns:a16="http://schemas.microsoft.com/office/drawing/2014/main" id="{0368C276-CEE3-8239-9642-0BF560BA0F1E}"/>
              </a:ext>
            </a:extLst>
          </p:cNvPr>
          <p:cNvCxnSpPr>
            <a:cxnSpLocks/>
            <a:stCxn id="12" idx="6"/>
            <a:endCxn id="23" idx="2"/>
          </p:cNvCxnSpPr>
          <p:nvPr/>
        </p:nvCxnSpPr>
        <p:spPr>
          <a:xfrm flipV="1">
            <a:off x="4441035" y="1348489"/>
            <a:ext cx="558360" cy="105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2D7C440F-D2CC-1B60-6E8C-59A73C928567}"/>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5095552" y="1186205"/>
            <a:ext cx="343310" cy="274648"/>
          </a:xfrm>
          <a:prstGeom prst="rect">
            <a:avLst/>
          </a:prstGeom>
        </p:spPr>
      </p:pic>
      <p:sp>
        <p:nvSpPr>
          <p:cNvPr id="41" name="TextBox 40">
            <a:extLst>
              <a:ext uri="{FF2B5EF4-FFF2-40B4-BE49-F238E27FC236}">
                <a16:creationId xmlns:a16="http://schemas.microsoft.com/office/drawing/2014/main" id="{7C27E706-7B41-87D6-FE9B-BAE81CBEE5EA}"/>
              </a:ext>
            </a:extLst>
          </p:cNvPr>
          <p:cNvSpPr txBox="1"/>
          <p:nvPr/>
        </p:nvSpPr>
        <p:spPr>
          <a:xfrm>
            <a:off x="167090" y="685647"/>
            <a:ext cx="738081"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Customer</a:t>
            </a:r>
          </a:p>
        </p:txBody>
      </p:sp>
      <p:sp>
        <p:nvSpPr>
          <p:cNvPr id="42" name="TextBox 41">
            <a:extLst>
              <a:ext uri="{FF2B5EF4-FFF2-40B4-BE49-F238E27FC236}">
                <a16:creationId xmlns:a16="http://schemas.microsoft.com/office/drawing/2014/main" id="{8E7ACB20-1D33-9596-1743-7C42A17D3B28}"/>
              </a:ext>
            </a:extLst>
          </p:cNvPr>
          <p:cNvSpPr txBox="1"/>
          <p:nvPr/>
        </p:nvSpPr>
        <p:spPr>
          <a:xfrm>
            <a:off x="172078" y="927215"/>
            <a:ext cx="1164885"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Online Book Store</a:t>
            </a:r>
          </a:p>
        </p:txBody>
      </p:sp>
      <p:cxnSp>
        <p:nvCxnSpPr>
          <p:cNvPr id="43" name="Straight Connector 42">
            <a:extLst>
              <a:ext uri="{FF2B5EF4-FFF2-40B4-BE49-F238E27FC236}">
                <a16:creationId xmlns:a16="http://schemas.microsoft.com/office/drawing/2014/main" id="{457A7AAE-81CC-EDAC-54C8-D3A03F76267B}"/>
              </a:ext>
            </a:extLst>
          </p:cNvPr>
          <p:cNvCxnSpPr>
            <a:cxnSpLocks/>
          </p:cNvCxnSpPr>
          <p:nvPr/>
        </p:nvCxnSpPr>
        <p:spPr>
          <a:xfrm>
            <a:off x="181142" y="852178"/>
            <a:ext cx="612000" cy="0"/>
          </a:xfrm>
          <a:prstGeom prst="lin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a:extLst>
              <a:ext uri="{FF2B5EF4-FFF2-40B4-BE49-F238E27FC236}">
                <a16:creationId xmlns:a16="http://schemas.microsoft.com/office/drawing/2014/main" id="{B2A0B2F5-DFD7-525D-8A98-AFE03C087240}"/>
              </a:ext>
            </a:extLst>
          </p:cNvPr>
          <p:cNvCxnSpPr>
            <a:cxnSpLocks/>
          </p:cNvCxnSpPr>
          <p:nvPr/>
        </p:nvCxnSpPr>
        <p:spPr>
          <a:xfrm>
            <a:off x="160571" y="1078489"/>
            <a:ext cx="884751" cy="0"/>
          </a:xfrm>
          <a:prstGeom prst="lin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a16="http://schemas.microsoft.com/office/drawing/2014/main" id="{F72D1BB2-2932-5F33-DA64-79314315FF05}"/>
              </a:ext>
            </a:extLst>
          </p:cNvPr>
          <p:cNvSpPr txBox="1"/>
          <p:nvPr/>
        </p:nvSpPr>
        <p:spPr>
          <a:xfrm>
            <a:off x="160571" y="1144133"/>
            <a:ext cx="1077727" cy="1384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Logistics partner</a:t>
            </a:r>
          </a:p>
        </p:txBody>
      </p:sp>
      <p:cxnSp>
        <p:nvCxnSpPr>
          <p:cNvPr id="46" name="Straight Connector 45">
            <a:extLst>
              <a:ext uri="{FF2B5EF4-FFF2-40B4-BE49-F238E27FC236}">
                <a16:creationId xmlns:a16="http://schemas.microsoft.com/office/drawing/2014/main" id="{C862D4DB-FDB9-3375-3B46-FE5368BB845B}"/>
              </a:ext>
            </a:extLst>
          </p:cNvPr>
          <p:cNvCxnSpPr>
            <a:cxnSpLocks/>
          </p:cNvCxnSpPr>
          <p:nvPr/>
        </p:nvCxnSpPr>
        <p:spPr>
          <a:xfrm>
            <a:off x="160571" y="1309486"/>
            <a:ext cx="1023622" cy="0"/>
          </a:xfrm>
          <a:prstGeom prst="line">
            <a:avLst/>
          </a:prstGeom>
          <a:noFill/>
          <a:ln w="381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
        <p:nvSpPr>
          <p:cNvPr id="47" name="TextBox 46">
            <a:extLst>
              <a:ext uri="{FF2B5EF4-FFF2-40B4-BE49-F238E27FC236}">
                <a16:creationId xmlns:a16="http://schemas.microsoft.com/office/drawing/2014/main" id="{469F0048-38EB-3D58-5C03-29442249F257}"/>
              </a:ext>
            </a:extLst>
          </p:cNvPr>
          <p:cNvSpPr txBox="1"/>
          <p:nvPr/>
        </p:nvSpPr>
        <p:spPr>
          <a:xfrm>
            <a:off x="164502" y="1400028"/>
            <a:ext cx="1077727" cy="1384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Physical Book Store</a:t>
            </a:r>
          </a:p>
        </p:txBody>
      </p:sp>
      <p:cxnSp>
        <p:nvCxnSpPr>
          <p:cNvPr id="48" name="Straight Connector 47">
            <a:extLst>
              <a:ext uri="{FF2B5EF4-FFF2-40B4-BE49-F238E27FC236}">
                <a16:creationId xmlns:a16="http://schemas.microsoft.com/office/drawing/2014/main" id="{6008F320-DB3D-570C-2090-9AEE6F72FDDA}"/>
              </a:ext>
            </a:extLst>
          </p:cNvPr>
          <p:cNvCxnSpPr>
            <a:cxnSpLocks/>
          </p:cNvCxnSpPr>
          <p:nvPr/>
        </p:nvCxnSpPr>
        <p:spPr>
          <a:xfrm>
            <a:off x="172078" y="1560839"/>
            <a:ext cx="1172460" cy="0"/>
          </a:xfrm>
          <a:prstGeom prst="line">
            <a:avLst/>
          </a:prstGeom>
          <a:no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sp>
        <p:nvSpPr>
          <p:cNvPr id="37" name="Rectangle 36">
            <a:extLst>
              <a:ext uri="{FF2B5EF4-FFF2-40B4-BE49-F238E27FC236}">
                <a16:creationId xmlns:a16="http://schemas.microsoft.com/office/drawing/2014/main" id="{F3BC101B-0E1C-4026-89DA-37EBB374A162}"/>
              </a:ext>
            </a:extLst>
          </p:cNvPr>
          <p:cNvSpPr/>
          <p:nvPr/>
        </p:nvSpPr>
        <p:spPr>
          <a:xfrm>
            <a:off x="7230752" y="622538"/>
            <a:ext cx="46183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A4C21F">
                    <a:lumMod val="50000"/>
                  </a:srgbClr>
                </a:solidFill>
                <a:effectLst/>
                <a:uLnTx/>
                <a:uFillTx/>
                <a:latin typeface="Calibri"/>
                <a:ea typeface="+mn-ea"/>
                <a:cs typeface="+mn-cs"/>
              </a:rPr>
              <a:t>The physical bookstore exists here since PJ2 is a journey for picking-up in a physical store. However, this actor is not an initiator. In the T4 data, you can see that the physical store is the receiver.</a:t>
            </a:r>
          </a:p>
        </p:txBody>
      </p:sp>
      <p:pic>
        <p:nvPicPr>
          <p:cNvPr id="38" name="Picture 4" descr="Bilderesultat for light bulb free clipart">
            <a:extLst>
              <a:ext uri="{FF2B5EF4-FFF2-40B4-BE49-F238E27FC236}">
                <a16:creationId xmlns:a16="http://schemas.microsoft.com/office/drawing/2014/main" id="{7A6BCB54-967F-4160-B12B-1C130BF0BC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951969" y="708065"/>
            <a:ext cx="159386"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81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E7AA1F5-0854-9ED6-9733-3054CC5C6BE3}"/>
              </a:ext>
            </a:extLst>
          </p:cNvPr>
          <p:cNvSpPr>
            <a:spLocks noChangeAspect="1"/>
          </p:cNvSpPr>
          <p:nvPr/>
        </p:nvSpPr>
        <p:spPr>
          <a:xfrm flipH="1">
            <a:off x="8701686" y="3259574"/>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A46BA622-CF70-B597-838F-42222CD17D75}"/>
              </a:ext>
            </a:extLst>
          </p:cNvPr>
          <p:cNvCxnSpPr>
            <a:cxnSpLocks/>
            <a:stCxn id="8" idx="6"/>
            <a:endCxn id="11" idx="6"/>
          </p:cNvCxnSpPr>
          <p:nvPr/>
        </p:nvCxnSpPr>
        <p:spPr>
          <a:xfrm flipH="1">
            <a:off x="8272377" y="3313574"/>
            <a:ext cx="429309" cy="3173"/>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a:extLst>
              <a:ext uri="{FF2B5EF4-FFF2-40B4-BE49-F238E27FC236}">
                <a16:creationId xmlns:a16="http://schemas.microsoft.com/office/drawing/2014/main" id="{74BA67A0-C770-472B-D7D2-F18A28B2897C}"/>
              </a:ext>
            </a:extLst>
          </p:cNvPr>
          <p:cNvSpPr txBox="1"/>
          <p:nvPr/>
        </p:nvSpPr>
        <p:spPr>
          <a:xfrm>
            <a:off x="7521693" y="2599517"/>
            <a:ext cx="943785"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Receives delivery in the mailbox</a:t>
            </a:r>
          </a:p>
        </p:txBody>
      </p:sp>
      <p:sp>
        <p:nvSpPr>
          <p:cNvPr id="11" name="Oval 10">
            <a:extLst>
              <a:ext uri="{FF2B5EF4-FFF2-40B4-BE49-F238E27FC236}">
                <a16:creationId xmlns:a16="http://schemas.microsoft.com/office/drawing/2014/main" id="{FBFDF218-DB9C-188F-4B1A-54AA05639271}"/>
              </a:ext>
            </a:extLst>
          </p:cNvPr>
          <p:cNvSpPr>
            <a:spLocks noChangeAspect="1"/>
          </p:cNvSpPr>
          <p:nvPr/>
        </p:nvSpPr>
        <p:spPr>
          <a:xfrm>
            <a:off x="7732377" y="3046747"/>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7DD21078-787E-1D50-0B4A-3035A283FFAB}"/>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871013" y="3169103"/>
            <a:ext cx="260915" cy="247185"/>
          </a:xfrm>
          <a:prstGeom prst="rect">
            <a:avLst/>
          </a:prstGeom>
        </p:spPr>
      </p:pic>
      <p:sp>
        <p:nvSpPr>
          <p:cNvPr id="13" name="TextBox 12">
            <a:extLst>
              <a:ext uri="{FF2B5EF4-FFF2-40B4-BE49-F238E27FC236}">
                <a16:creationId xmlns:a16="http://schemas.microsoft.com/office/drawing/2014/main" id="{EBD1BEE2-623B-9892-E2E0-CDD20EA0F063}"/>
              </a:ext>
            </a:extLst>
          </p:cNvPr>
          <p:cNvSpPr txBox="1"/>
          <p:nvPr/>
        </p:nvSpPr>
        <p:spPr>
          <a:xfrm>
            <a:off x="7822381" y="239783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T5</a:t>
            </a:r>
          </a:p>
        </p:txBody>
      </p:sp>
      <p:sp>
        <p:nvSpPr>
          <p:cNvPr id="14" name="Oval 13">
            <a:extLst>
              <a:ext uri="{FF2B5EF4-FFF2-40B4-BE49-F238E27FC236}">
                <a16:creationId xmlns:a16="http://schemas.microsoft.com/office/drawing/2014/main" id="{9D72A635-345A-1E93-E330-5388B393696A}"/>
              </a:ext>
            </a:extLst>
          </p:cNvPr>
          <p:cNvSpPr>
            <a:spLocks noChangeAspect="1"/>
          </p:cNvSpPr>
          <p:nvPr/>
        </p:nvSpPr>
        <p:spPr>
          <a:xfrm>
            <a:off x="3006675" y="3272526"/>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8B1159A1-2746-9457-3636-FF53B5DC62C3}"/>
              </a:ext>
            </a:extLst>
          </p:cNvPr>
          <p:cNvCxnSpPr>
            <a:cxnSpLocks/>
            <a:stCxn id="14" idx="6"/>
            <a:endCxn id="17" idx="2"/>
          </p:cNvCxnSpPr>
          <p:nvPr/>
        </p:nvCxnSpPr>
        <p:spPr>
          <a:xfrm>
            <a:off x="3114675" y="3326526"/>
            <a:ext cx="29022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6" name="TextBox 15">
            <a:extLst>
              <a:ext uri="{FF2B5EF4-FFF2-40B4-BE49-F238E27FC236}">
                <a16:creationId xmlns:a16="http://schemas.microsoft.com/office/drawing/2014/main" id="{A45AB37F-F229-157C-7C94-FD95D30FADC4}"/>
              </a:ext>
            </a:extLst>
          </p:cNvPr>
          <p:cNvSpPr txBox="1"/>
          <p:nvPr/>
        </p:nvSpPr>
        <p:spPr>
          <a:xfrm>
            <a:off x="5367177" y="2608409"/>
            <a:ext cx="98583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Receives order confirmation</a:t>
            </a:r>
          </a:p>
        </p:txBody>
      </p:sp>
      <p:sp>
        <p:nvSpPr>
          <p:cNvPr id="17" name="Oval 16">
            <a:extLst>
              <a:ext uri="{FF2B5EF4-FFF2-40B4-BE49-F238E27FC236}">
                <a16:creationId xmlns:a16="http://schemas.microsoft.com/office/drawing/2014/main" id="{3BF68270-FBDC-9FD5-836E-985B751C1C60}"/>
              </a:ext>
            </a:extLst>
          </p:cNvPr>
          <p:cNvSpPr>
            <a:spLocks noChangeAspect="1"/>
          </p:cNvSpPr>
          <p:nvPr/>
        </p:nvSpPr>
        <p:spPr>
          <a:xfrm>
            <a:off x="3404895" y="3056526"/>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BEB3461C-2280-AE54-889B-C5E1E3860257}"/>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519852" y="3178882"/>
            <a:ext cx="295288" cy="295288"/>
          </a:xfrm>
          <a:prstGeom prst="rect">
            <a:avLst/>
          </a:prstGeom>
        </p:spPr>
      </p:pic>
      <p:sp>
        <p:nvSpPr>
          <p:cNvPr id="19" name="Oval 18">
            <a:extLst>
              <a:ext uri="{FF2B5EF4-FFF2-40B4-BE49-F238E27FC236}">
                <a16:creationId xmlns:a16="http://schemas.microsoft.com/office/drawing/2014/main" id="{76587B60-1542-6E6D-29D0-B9E790CE11F2}"/>
              </a:ext>
            </a:extLst>
          </p:cNvPr>
          <p:cNvSpPr>
            <a:spLocks noChangeAspect="1"/>
          </p:cNvSpPr>
          <p:nvPr/>
        </p:nvSpPr>
        <p:spPr>
          <a:xfrm>
            <a:off x="5554017" y="3056526"/>
            <a:ext cx="540000" cy="540000"/>
          </a:xfrm>
          <a:prstGeom prst="ellips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18B0E3C4-19E0-4B7B-C1C9-3A52D9E342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5651305" y="3207021"/>
            <a:ext cx="343206" cy="239010"/>
          </a:xfrm>
          <a:prstGeom prst="rect">
            <a:avLst/>
          </a:prstGeom>
        </p:spPr>
      </p:pic>
      <p:sp>
        <p:nvSpPr>
          <p:cNvPr id="21" name="TextBox 20">
            <a:extLst>
              <a:ext uri="{FF2B5EF4-FFF2-40B4-BE49-F238E27FC236}">
                <a16:creationId xmlns:a16="http://schemas.microsoft.com/office/drawing/2014/main" id="{1E30E014-DFE3-0684-F088-F212410C391C}"/>
              </a:ext>
            </a:extLst>
          </p:cNvPr>
          <p:cNvSpPr txBox="1"/>
          <p:nvPr/>
        </p:nvSpPr>
        <p:spPr>
          <a:xfrm>
            <a:off x="3188123" y="2605866"/>
            <a:ext cx="985755" cy="316906"/>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Orders a book online</a:t>
            </a:r>
          </a:p>
        </p:txBody>
      </p:sp>
      <p:sp>
        <p:nvSpPr>
          <p:cNvPr id="22" name="TextBox 21">
            <a:extLst>
              <a:ext uri="{FF2B5EF4-FFF2-40B4-BE49-F238E27FC236}">
                <a16:creationId xmlns:a16="http://schemas.microsoft.com/office/drawing/2014/main" id="{BC352BED-FCBC-B23A-58F4-EDEF809EA242}"/>
              </a:ext>
            </a:extLst>
          </p:cNvPr>
          <p:cNvSpPr txBox="1"/>
          <p:nvPr/>
        </p:nvSpPr>
        <p:spPr>
          <a:xfrm>
            <a:off x="3077646" y="1445787"/>
            <a:ext cx="358178" cy="1692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ea typeface="+mn-ea"/>
                <a:cs typeface="+mn-cs"/>
              </a:rPr>
              <a:t>T1</a:t>
            </a:r>
          </a:p>
        </p:txBody>
      </p:sp>
      <p:sp>
        <p:nvSpPr>
          <p:cNvPr id="23" name="TextBox 22">
            <a:extLst>
              <a:ext uri="{FF2B5EF4-FFF2-40B4-BE49-F238E27FC236}">
                <a16:creationId xmlns:a16="http://schemas.microsoft.com/office/drawing/2014/main" id="{A6971792-1E38-1AD7-1FCE-ED1FD05A37C4}"/>
              </a:ext>
            </a:extLst>
          </p:cNvPr>
          <p:cNvSpPr txBox="1"/>
          <p:nvPr/>
        </p:nvSpPr>
        <p:spPr>
          <a:xfrm>
            <a:off x="4593895" y="2389892"/>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T2</a:t>
            </a:r>
          </a:p>
        </p:txBody>
      </p:sp>
      <p:sp>
        <p:nvSpPr>
          <p:cNvPr id="24" name="TextBox 23">
            <a:extLst>
              <a:ext uri="{FF2B5EF4-FFF2-40B4-BE49-F238E27FC236}">
                <a16:creationId xmlns:a16="http://schemas.microsoft.com/office/drawing/2014/main" id="{558C921D-45FD-CE46-19F6-F78A3B37B100}"/>
              </a:ext>
            </a:extLst>
          </p:cNvPr>
          <p:cNvSpPr txBox="1"/>
          <p:nvPr/>
        </p:nvSpPr>
        <p:spPr>
          <a:xfrm>
            <a:off x="5626375" y="2398155"/>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T3</a:t>
            </a:r>
          </a:p>
        </p:txBody>
      </p:sp>
      <p:sp>
        <p:nvSpPr>
          <p:cNvPr id="25" name="Oval 24">
            <a:extLst>
              <a:ext uri="{FF2B5EF4-FFF2-40B4-BE49-F238E27FC236}">
                <a16:creationId xmlns:a16="http://schemas.microsoft.com/office/drawing/2014/main" id="{E207D790-C67A-38DB-D481-8559D5270FA0}"/>
              </a:ext>
            </a:extLst>
          </p:cNvPr>
          <p:cNvSpPr>
            <a:spLocks noChangeAspect="1"/>
          </p:cNvSpPr>
          <p:nvPr/>
        </p:nvSpPr>
        <p:spPr>
          <a:xfrm>
            <a:off x="4480431" y="3056599"/>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26" name="Straight Arrow Connector 25">
            <a:extLst>
              <a:ext uri="{FF2B5EF4-FFF2-40B4-BE49-F238E27FC236}">
                <a16:creationId xmlns:a16="http://schemas.microsoft.com/office/drawing/2014/main" id="{D97D526F-4020-C300-0349-B7089480841B}"/>
              </a:ext>
            </a:extLst>
          </p:cNvPr>
          <p:cNvCxnSpPr>
            <a:cxnSpLocks/>
            <a:stCxn id="25" idx="6"/>
            <a:endCxn id="19" idx="2"/>
          </p:cNvCxnSpPr>
          <p:nvPr/>
        </p:nvCxnSpPr>
        <p:spPr>
          <a:xfrm flipV="1">
            <a:off x="5020431" y="3326526"/>
            <a:ext cx="53358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D538090A-1849-0CB1-AC55-F0F48370BD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3254" y="3223816"/>
            <a:ext cx="248541" cy="178639"/>
          </a:xfrm>
          <a:prstGeom prst="rect">
            <a:avLst/>
          </a:prstGeom>
        </p:spPr>
      </p:pic>
      <p:sp>
        <p:nvSpPr>
          <p:cNvPr id="28" name="TextBox 27">
            <a:extLst>
              <a:ext uri="{FF2B5EF4-FFF2-40B4-BE49-F238E27FC236}">
                <a16:creationId xmlns:a16="http://schemas.microsoft.com/office/drawing/2014/main" id="{A3C27B40-FF80-9BB9-B216-69D30276B205}"/>
              </a:ext>
            </a:extLst>
          </p:cNvPr>
          <p:cNvSpPr txBox="1"/>
          <p:nvPr/>
        </p:nvSpPr>
        <p:spPr>
          <a:xfrm>
            <a:off x="4305448" y="2608409"/>
            <a:ext cx="91896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Pays through debit card</a:t>
            </a:r>
          </a:p>
        </p:txBody>
      </p:sp>
      <p:cxnSp>
        <p:nvCxnSpPr>
          <p:cNvPr id="29" name="Straight Arrow Connector 28">
            <a:extLst>
              <a:ext uri="{FF2B5EF4-FFF2-40B4-BE49-F238E27FC236}">
                <a16:creationId xmlns:a16="http://schemas.microsoft.com/office/drawing/2014/main" id="{BD916630-5BFE-CBCF-68A8-D4F7F707096A}"/>
              </a:ext>
            </a:extLst>
          </p:cNvPr>
          <p:cNvCxnSpPr>
            <a:cxnSpLocks/>
            <a:stCxn id="17" idx="6"/>
            <a:endCxn id="25" idx="2"/>
          </p:cNvCxnSpPr>
          <p:nvPr/>
        </p:nvCxnSpPr>
        <p:spPr>
          <a:xfrm>
            <a:off x="3944895" y="3326526"/>
            <a:ext cx="53553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3A153079-1FCB-B9D4-0D8C-F48AF53231BC}"/>
              </a:ext>
            </a:extLst>
          </p:cNvPr>
          <p:cNvSpPr>
            <a:spLocks noChangeAspect="1"/>
          </p:cNvSpPr>
          <p:nvPr/>
        </p:nvSpPr>
        <p:spPr>
          <a:xfrm>
            <a:off x="6652377" y="3055469"/>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CF5404D-0D32-C777-883B-7CD7976BC372}"/>
              </a:ext>
            </a:extLst>
          </p:cNvPr>
          <p:cNvSpPr txBox="1"/>
          <p:nvPr/>
        </p:nvSpPr>
        <p:spPr>
          <a:xfrm>
            <a:off x="6484350" y="2599518"/>
            <a:ext cx="90600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Receives delivery confirmation</a:t>
            </a:r>
          </a:p>
        </p:txBody>
      </p:sp>
      <p:pic>
        <p:nvPicPr>
          <p:cNvPr id="32" name="Picture 31">
            <a:extLst>
              <a:ext uri="{FF2B5EF4-FFF2-40B4-BE49-F238E27FC236}">
                <a16:creationId xmlns:a16="http://schemas.microsoft.com/office/drawing/2014/main" id="{15ED129E-9246-7C6E-626C-613F1778A4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6738480" y="3208648"/>
            <a:ext cx="343206" cy="239010"/>
          </a:xfrm>
          <a:prstGeom prst="rect">
            <a:avLst/>
          </a:prstGeom>
        </p:spPr>
      </p:pic>
      <p:sp>
        <p:nvSpPr>
          <p:cNvPr id="33" name="TextBox 32">
            <a:extLst>
              <a:ext uri="{FF2B5EF4-FFF2-40B4-BE49-F238E27FC236}">
                <a16:creationId xmlns:a16="http://schemas.microsoft.com/office/drawing/2014/main" id="{79415AE6-E86B-E83F-F82F-265ECCCCE255}"/>
              </a:ext>
            </a:extLst>
          </p:cNvPr>
          <p:cNvSpPr txBox="1"/>
          <p:nvPr/>
        </p:nvSpPr>
        <p:spPr>
          <a:xfrm>
            <a:off x="6753995" y="239783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T4</a:t>
            </a:r>
          </a:p>
        </p:txBody>
      </p:sp>
      <p:cxnSp>
        <p:nvCxnSpPr>
          <p:cNvPr id="34" name="Straight Arrow Connector 33">
            <a:extLst>
              <a:ext uri="{FF2B5EF4-FFF2-40B4-BE49-F238E27FC236}">
                <a16:creationId xmlns:a16="http://schemas.microsoft.com/office/drawing/2014/main" id="{BA4016F4-15CF-42B3-1705-87A596F93A8B}"/>
              </a:ext>
            </a:extLst>
          </p:cNvPr>
          <p:cNvCxnSpPr>
            <a:cxnSpLocks/>
            <a:stCxn id="30" idx="6"/>
          </p:cNvCxnSpPr>
          <p:nvPr/>
        </p:nvCxnSpPr>
        <p:spPr>
          <a:xfrm>
            <a:off x="7192377" y="3325469"/>
            <a:ext cx="528241" cy="177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6BE087C-7110-BD79-C666-E42CF69F0F36}"/>
              </a:ext>
            </a:extLst>
          </p:cNvPr>
          <p:cNvCxnSpPr>
            <a:cxnSpLocks/>
            <a:stCxn id="19" idx="6"/>
            <a:endCxn id="30" idx="2"/>
          </p:cNvCxnSpPr>
          <p:nvPr/>
        </p:nvCxnSpPr>
        <p:spPr>
          <a:xfrm flipV="1">
            <a:off x="6094017" y="3325469"/>
            <a:ext cx="558360" cy="105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0165EE0-8F4E-473C-DF76-AF98F4E38E44}"/>
              </a:ext>
            </a:extLst>
          </p:cNvPr>
          <p:cNvCxnSpPr>
            <a:cxnSpLocks/>
          </p:cNvCxnSpPr>
          <p:nvPr/>
        </p:nvCxnSpPr>
        <p:spPr>
          <a:xfrm>
            <a:off x="3373810" y="2031280"/>
            <a:ext cx="1071310"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05529A0-3F73-4E77-C6AE-EFA2D248ADB2}"/>
              </a:ext>
            </a:extLst>
          </p:cNvPr>
          <p:cNvCxnSpPr>
            <a:cxnSpLocks/>
          </p:cNvCxnSpPr>
          <p:nvPr/>
        </p:nvCxnSpPr>
        <p:spPr>
          <a:xfrm>
            <a:off x="4449331" y="2038455"/>
            <a:ext cx="1093362"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EF75F90-8740-E477-233D-F3D59F5D9346}"/>
              </a:ext>
            </a:extLst>
          </p:cNvPr>
          <p:cNvCxnSpPr>
            <a:cxnSpLocks/>
          </p:cNvCxnSpPr>
          <p:nvPr/>
        </p:nvCxnSpPr>
        <p:spPr>
          <a:xfrm>
            <a:off x="5541577" y="2036881"/>
            <a:ext cx="1099331"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8D0FA52-4A60-8B98-893E-D6A92CA50CE7}"/>
              </a:ext>
            </a:extLst>
          </p:cNvPr>
          <p:cNvCxnSpPr>
            <a:cxnSpLocks/>
          </p:cNvCxnSpPr>
          <p:nvPr/>
        </p:nvCxnSpPr>
        <p:spPr>
          <a:xfrm>
            <a:off x="6615780" y="2040190"/>
            <a:ext cx="1104157"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71E564A-EDA0-1F09-DBBF-E5B5DB955E23}"/>
              </a:ext>
            </a:extLst>
          </p:cNvPr>
          <p:cNvCxnSpPr>
            <a:cxnSpLocks/>
          </p:cNvCxnSpPr>
          <p:nvPr/>
        </p:nvCxnSpPr>
        <p:spPr>
          <a:xfrm>
            <a:off x="3121652" y="2031280"/>
            <a:ext cx="256802"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F3B911D5-9FF0-BAD0-238E-F39B5E66EFD7}"/>
              </a:ext>
            </a:extLst>
          </p:cNvPr>
          <p:cNvSpPr txBox="1"/>
          <p:nvPr/>
        </p:nvSpPr>
        <p:spPr>
          <a:xfrm>
            <a:off x="557349" y="1510714"/>
            <a:ext cx="2214921" cy="477054"/>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defPPr>
              <a:defRPr lang="nb-NO"/>
            </a:defPPr>
            <a:lvl1pPr algn="ctr">
              <a:spcAft>
                <a:spcPts val="600"/>
              </a:spcAft>
              <a:defRPr sz="1000" b="1"/>
            </a:lvl1pPr>
          </a:lstStyle>
          <a:p>
            <a:r>
              <a:rPr lang="en-GB" dirty="0"/>
              <a:t>Delta Time</a:t>
            </a:r>
          </a:p>
          <a:p>
            <a:r>
              <a:rPr lang="en-GB" dirty="0"/>
              <a:t>inter- touchpoint starting time</a:t>
            </a:r>
          </a:p>
        </p:txBody>
      </p:sp>
      <p:sp>
        <p:nvSpPr>
          <p:cNvPr id="79" name="TextBox 78">
            <a:extLst>
              <a:ext uri="{FF2B5EF4-FFF2-40B4-BE49-F238E27FC236}">
                <a16:creationId xmlns:a16="http://schemas.microsoft.com/office/drawing/2014/main" id="{3E79DB06-0705-263C-7A4A-C34D007EB088}"/>
              </a:ext>
            </a:extLst>
          </p:cNvPr>
          <p:cNvSpPr txBox="1"/>
          <p:nvPr/>
        </p:nvSpPr>
        <p:spPr>
          <a:xfrm>
            <a:off x="3524047" y="2330277"/>
            <a:ext cx="357790" cy="261610"/>
          </a:xfrm>
          <a:prstGeom prst="rect">
            <a:avLst/>
          </a:prstGeom>
          <a:noFill/>
        </p:spPr>
        <p:txBody>
          <a:bodyPr wrap="none" rtlCol="0">
            <a:spAutoFit/>
          </a:bodyPr>
          <a:lstStyle/>
          <a:p>
            <a:r>
              <a:rPr lang="nb-NO" sz="1100" dirty="0"/>
              <a:t>T1 </a:t>
            </a:r>
            <a:endParaRPr lang="en-GB" sz="1100" dirty="0"/>
          </a:p>
        </p:txBody>
      </p:sp>
      <p:sp>
        <p:nvSpPr>
          <p:cNvPr id="80" name="TextBox 79">
            <a:extLst>
              <a:ext uri="{FF2B5EF4-FFF2-40B4-BE49-F238E27FC236}">
                <a16:creationId xmlns:a16="http://schemas.microsoft.com/office/drawing/2014/main" id="{371054D3-5369-9ADD-54AF-2473AB508BBE}"/>
              </a:ext>
            </a:extLst>
          </p:cNvPr>
          <p:cNvSpPr txBox="1"/>
          <p:nvPr/>
        </p:nvSpPr>
        <p:spPr>
          <a:xfrm>
            <a:off x="3741200" y="1402804"/>
            <a:ext cx="325730" cy="261610"/>
          </a:xfrm>
          <a:prstGeom prst="rect">
            <a:avLst/>
          </a:prstGeom>
          <a:noFill/>
        </p:spPr>
        <p:txBody>
          <a:bodyPr wrap="none" rtlCol="0">
            <a:spAutoFit/>
          </a:bodyPr>
          <a:lstStyle/>
          <a:p>
            <a:r>
              <a:rPr lang="nb-NO" sz="1100" dirty="0"/>
              <a:t>T2</a:t>
            </a:r>
            <a:endParaRPr lang="en-GB" sz="1100" dirty="0"/>
          </a:p>
        </p:txBody>
      </p:sp>
      <p:sp>
        <p:nvSpPr>
          <p:cNvPr id="81" name="TextBox 80">
            <a:extLst>
              <a:ext uri="{FF2B5EF4-FFF2-40B4-BE49-F238E27FC236}">
                <a16:creationId xmlns:a16="http://schemas.microsoft.com/office/drawing/2014/main" id="{A63C9BAD-68D5-578F-1F94-AD151C4B1884}"/>
              </a:ext>
            </a:extLst>
          </p:cNvPr>
          <p:cNvSpPr txBox="1"/>
          <p:nvPr/>
        </p:nvSpPr>
        <p:spPr>
          <a:xfrm>
            <a:off x="4871795" y="1398699"/>
            <a:ext cx="325730" cy="261610"/>
          </a:xfrm>
          <a:prstGeom prst="rect">
            <a:avLst/>
          </a:prstGeom>
          <a:noFill/>
        </p:spPr>
        <p:txBody>
          <a:bodyPr wrap="none" rtlCol="0">
            <a:spAutoFit/>
          </a:bodyPr>
          <a:lstStyle/>
          <a:p>
            <a:r>
              <a:rPr lang="nb-NO" sz="1100" dirty="0"/>
              <a:t>T3</a:t>
            </a:r>
            <a:endParaRPr lang="en-GB" sz="1100" dirty="0"/>
          </a:p>
        </p:txBody>
      </p:sp>
      <p:sp>
        <p:nvSpPr>
          <p:cNvPr id="82" name="TextBox 81">
            <a:extLst>
              <a:ext uri="{FF2B5EF4-FFF2-40B4-BE49-F238E27FC236}">
                <a16:creationId xmlns:a16="http://schemas.microsoft.com/office/drawing/2014/main" id="{90FE5DEE-A7F3-3A29-D187-655634B956E7}"/>
              </a:ext>
            </a:extLst>
          </p:cNvPr>
          <p:cNvSpPr txBox="1"/>
          <p:nvPr/>
        </p:nvSpPr>
        <p:spPr>
          <a:xfrm>
            <a:off x="5891542" y="1398699"/>
            <a:ext cx="325730" cy="261610"/>
          </a:xfrm>
          <a:prstGeom prst="rect">
            <a:avLst/>
          </a:prstGeom>
          <a:noFill/>
        </p:spPr>
        <p:txBody>
          <a:bodyPr wrap="none" rtlCol="0">
            <a:spAutoFit/>
          </a:bodyPr>
          <a:lstStyle/>
          <a:p>
            <a:r>
              <a:rPr lang="nb-NO" sz="1100" dirty="0"/>
              <a:t>T4</a:t>
            </a:r>
            <a:endParaRPr lang="en-GB" sz="1100" dirty="0"/>
          </a:p>
        </p:txBody>
      </p:sp>
      <p:sp>
        <p:nvSpPr>
          <p:cNvPr id="83" name="TextBox 82">
            <a:extLst>
              <a:ext uri="{FF2B5EF4-FFF2-40B4-BE49-F238E27FC236}">
                <a16:creationId xmlns:a16="http://schemas.microsoft.com/office/drawing/2014/main" id="{AB80EC00-18EB-D95A-B008-E78960F433BB}"/>
              </a:ext>
            </a:extLst>
          </p:cNvPr>
          <p:cNvSpPr txBox="1"/>
          <p:nvPr/>
        </p:nvSpPr>
        <p:spPr>
          <a:xfrm>
            <a:off x="7125820" y="1404079"/>
            <a:ext cx="325730" cy="261610"/>
          </a:xfrm>
          <a:prstGeom prst="rect">
            <a:avLst/>
          </a:prstGeom>
          <a:noFill/>
        </p:spPr>
        <p:txBody>
          <a:bodyPr wrap="none" rtlCol="0">
            <a:spAutoFit/>
          </a:bodyPr>
          <a:lstStyle/>
          <a:p>
            <a:r>
              <a:rPr lang="nb-NO" sz="1100" dirty="0"/>
              <a:t>T5</a:t>
            </a:r>
            <a:endParaRPr lang="en-GB" sz="1100" dirty="0"/>
          </a:p>
        </p:txBody>
      </p:sp>
      <p:sp>
        <p:nvSpPr>
          <p:cNvPr id="84" name="TextBox 83">
            <a:extLst>
              <a:ext uri="{FF2B5EF4-FFF2-40B4-BE49-F238E27FC236}">
                <a16:creationId xmlns:a16="http://schemas.microsoft.com/office/drawing/2014/main" id="{2A5DF216-2B41-DB0E-1711-B1C71D9DBAE2}"/>
              </a:ext>
            </a:extLst>
          </p:cNvPr>
          <p:cNvSpPr txBox="1"/>
          <p:nvPr/>
        </p:nvSpPr>
        <p:spPr>
          <a:xfrm>
            <a:off x="3128334" y="1810228"/>
            <a:ext cx="256802" cy="261610"/>
          </a:xfrm>
          <a:prstGeom prst="rect">
            <a:avLst/>
          </a:prstGeom>
          <a:noFill/>
        </p:spPr>
        <p:txBody>
          <a:bodyPr wrap="none" rtlCol="0">
            <a:spAutoFit/>
          </a:bodyPr>
          <a:lstStyle/>
          <a:p>
            <a:r>
              <a:rPr lang="nb-NO" sz="1100" dirty="0"/>
              <a:t>0</a:t>
            </a:r>
            <a:endParaRPr lang="en-GB" sz="1100" dirty="0"/>
          </a:p>
        </p:txBody>
      </p:sp>
      <p:sp>
        <p:nvSpPr>
          <p:cNvPr id="85" name="TextBox 84">
            <a:extLst>
              <a:ext uri="{FF2B5EF4-FFF2-40B4-BE49-F238E27FC236}">
                <a16:creationId xmlns:a16="http://schemas.microsoft.com/office/drawing/2014/main" id="{5CB803FF-BDDE-D397-F7F8-F6FC96AC23C0}"/>
              </a:ext>
            </a:extLst>
          </p:cNvPr>
          <p:cNvSpPr txBox="1"/>
          <p:nvPr/>
        </p:nvSpPr>
        <p:spPr>
          <a:xfrm>
            <a:off x="4572543" y="1819758"/>
            <a:ext cx="800219" cy="261610"/>
          </a:xfrm>
          <a:prstGeom prst="rect">
            <a:avLst/>
          </a:prstGeom>
          <a:noFill/>
        </p:spPr>
        <p:txBody>
          <a:bodyPr wrap="none" rtlCol="0">
            <a:spAutoFit/>
          </a:bodyPr>
          <a:lstStyle/>
          <a:p>
            <a:r>
              <a:rPr lang="nb-NO" sz="1100" dirty="0"/>
              <a:t>10Minutes</a:t>
            </a:r>
            <a:endParaRPr lang="en-GB" sz="1100" dirty="0"/>
          </a:p>
        </p:txBody>
      </p:sp>
      <p:sp>
        <p:nvSpPr>
          <p:cNvPr id="86" name="TextBox 85">
            <a:extLst>
              <a:ext uri="{FF2B5EF4-FFF2-40B4-BE49-F238E27FC236}">
                <a16:creationId xmlns:a16="http://schemas.microsoft.com/office/drawing/2014/main" id="{CDD912F3-A7A1-A395-D6C1-1C0C33094A6C}"/>
              </a:ext>
            </a:extLst>
          </p:cNvPr>
          <p:cNvSpPr txBox="1"/>
          <p:nvPr/>
        </p:nvSpPr>
        <p:spPr>
          <a:xfrm>
            <a:off x="3508953" y="1821077"/>
            <a:ext cx="800219" cy="261610"/>
          </a:xfrm>
          <a:prstGeom prst="rect">
            <a:avLst/>
          </a:prstGeom>
          <a:noFill/>
        </p:spPr>
        <p:txBody>
          <a:bodyPr wrap="none" rtlCol="0">
            <a:spAutoFit/>
          </a:bodyPr>
          <a:lstStyle/>
          <a:p>
            <a:r>
              <a:rPr lang="nb-NO" sz="1100" dirty="0"/>
              <a:t>20Minutes</a:t>
            </a:r>
            <a:endParaRPr lang="en-GB" sz="1100" dirty="0"/>
          </a:p>
        </p:txBody>
      </p:sp>
      <p:sp>
        <p:nvSpPr>
          <p:cNvPr id="88" name="TextBox 87">
            <a:extLst>
              <a:ext uri="{FF2B5EF4-FFF2-40B4-BE49-F238E27FC236}">
                <a16:creationId xmlns:a16="http://schemas.microsoft.com/office/drawing/2014/main" id="{7B47720C-CE88-B9D6-C226-67688E55779A}"/>
              </a:ext>
            </a:extLst>
          </p:cNvPr>
          <p:cNvSpPr txBox="1"/>
          <p:nvPr/>
        </p:nvSpPr>
        <p:spPr>
          <a:xfrm>
            <a:off x="5756088" y="1821822"/>
            <a:ext cx="596638" cy="261610"/>
          </a:xfrm>
          <a:prstGeom prst="rect">
            <a:avLst/>
          </a:prstGeom>
          <a:noFill/>
        </p:spPr>
        <p:txBody>
          <a:bodyPr wrap="none" rtlCol="0">
            <a:spAutoFit/>
          </a:bodyPr>
          <a:lstStyle/>
          <a:p>
            <a:r>
              <a:rPr lang="nb-NO" sz="1100" dirty="0"/>
              <a:t>2Hours</a:t>
            </a:r>
            <a:endParaRPr lang="en-GB" sz="1100" dirty="0"/>
          </a:p>
        </p:txBody>
      </p:sp>
      <p:sp>
        <p:nvSpPr>
          <p:cNvPr id="89" name="TextBox 88">
            <a:extLst>
              <a:ext uri="{FF2B5EF4-FFF2-40B4-BE49-F238E27FC236}">
                <a16:creationId xmlns:a16="http://schemas.microsoft.com/office/drawing/2014/main" id="{4C5DE1F1-D991-31BD-DBBC-3B1F57C75A87}"/>
              </a:ext>
            </a:extLst>
          </p:cNvPr>
          <p:cNvSpPr txBox="1"/>
          <p:nvPr/>
        </p:nvSpPr>
        <p:spPr>
          <a:xfrm>
            <a:off x="6842181" y="1813811"/>
            <a:ext cx="529312" cy="261610"/>
          </a:xfrm>
          <a:prstGeom prst="rect">
            <a:avLst/>
          </a:prstGeom>
          <a:noFill/>
        </p:spPr>
        <p:txBody>
          <a:bodyPr wrap="none" rtlCol="0">
            <a:spAutoFit/>
          </a:bodyPr>
          <a:lstStyle/>
          <a:p>
            <a:r>
              <a:rPr lang="nb-NO" sz="1100" dirty="0"/>
              <a:t>2Days</a:t>
            </a:r>
            <a:endParaRPr lang="en-GB" sz="1100" dirty="0"/>
          </a:p>
        </p:txBody>
      </p:sp>
      <p:sp>
        <p:nvSpPr>
          <p:cNvPr id="90" name="TextBox 89">
            <a:extLst>
              <a:ext uri="{FF2B5EF4-FFF2-40B4-BE49-F238E27FC236}">
                <a16:creationId xmlns:a16="http://schemas.microsoft.com/office/drawing/2014/main" id="{7EA2ADBC-FC93-6E3F-3A55-F0C1727ED8A1}"/>
              </a:ext>
            </a:extLst>
          </p:cNvPr>
          <p:cNvSpPr txBox="1"/>
          <p:nvPr/>
        </p:nvSpPr>
        <p:spPr>
          <a:xfrm>
            <a:off x="451604" y="3857313"/>
            <a:ext cx="2313694" cy="477054"/>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Aft>
                <a:spcPts val="600"/>
              </a:spcAft>
            </a:pPr>
            <a:r>
              <a:rPr lang="en-GB" sz="1000" b="1" dirty="0"/>
              <a:t>Touchpoint Duration</a:t>
            </a:r>
          </a:p>
          <a:p>
            <a:pPr algn="ctr"/>
            <a:r>
              <a:rPr lang="en-GB" sz="1000" dirty="0"/>
              <a:t>Planned duration for each touchpoint</a:t>
            </a:r>
          </a:p>
        </p:txBody>
      </p:sp>
      <p:cxnSp>
        <p:nvCxnSpPr>
          <p:cNvPr id="91" name="Straight Connector 90">
            <a:extLst>
              <a:ext uri="{FF2B5EF4-FFF2-40B4-BE49-F238E27FC236}">
                <a16:creationId xmlns:a16="http://schemas.microsoft.com/office/drawing/2014/main" id="{D913FA05-2324-5CE6-8CF7-11B1D965C4EE}"/>
              </a:ext>
            </a:extLst>
          </p:cNvPr>
          <p:cNvCxnSpPr>
            <a:cxnSpLocks/>
          </p:cNvCxnSpPr>
          <p:nvPr/>
        </p:nvCxnSpPr>
        <p:spPr>
          <a:xfrm>
            <a:off x="3361370" y="4260454"/>
            <a:ext cx="583525" cy="0"/>
          </a:xfrm>
          <a:prstGeom prst="line">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95" name="Straight Connector 94">
            <a:extLst>
              <a:ext uri="{FF2B5EF4-FFF2-40B4-BE49-F238E27FC236}">
                <a16:creationId xmlns:a16="http://schemas.microsoft.com/office/drawing/2014/main" id="{7D262752-3724-F6C4-1FF3-D5141C5DE884}"/>
              </a:ext>
            </a:extLst>
          </p:cNvPr>
          <p:cNvCxnSpPr>
            <a:cxnSpLocks/>
          </p:cNvCxnSpPr>
          <p:nvPr/>
        </p:nvCxnSpPr>
        <p:spPr>
          <a:xfrm>
            <a:off x="4438803" y="4260454"/>
            <a:ext cx="601406" cy="0"/>
          </a:xfrm>
          <a:prstGeom prst="line">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96" name="Straight Connector 95">
            <a:extLst>
              <a:ext uri="{FF2B5EF4-FFF2-40B4-BE49-F238E27FC236}">
                <a16:creationId xmlns:a16="http://schemas.microsoft.com/office/drawing/2014/main" id="{9F24159F-550C-8C6A-C852-8ED45A9ADE33}"/>
              </a:ext>
            </a:extLst>
          </p:cNvPr>
          <p:cNvCxnSpPr>
            <a:cxnSpLocks/>
          </p:cNvCxnSpPr>
          <p:nvPr/>
        </p:nvCxnSpPr>
        <p:spPr>
          <a:xfrm>
            <a:off x="5528490" y="4258472"/>
            <a:ext cx="598394" cy="0"/>
          </a:xfrm>
          <a:prstGeom prst="line">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99" name="TextBox 98">
            <a:extLst>
              <a:ext uri="{FF2B5EF4-FFF2-40B4-BE49-F238E27FC236}">
                <a16:creationId xmlns:a16="http://schemas.microsoft.com/office/drawing/2014/main" id="{710311F1-716E-9D21-B788-B1B8C6C3DB51}"/>
              </a:ext>
            </a:extLst>
          </p:cNvPr>
          <p:cNvSpPr txBox="1"/>
          <p:nvPr/>
        </p:nvSpPr>
        <p:spPr>
          <a:xfrm>
            <a:off x="3309614" y="3970885"/>
            <a:ext cx="728084" cy="261610"/>
          </a:xfrm>
          <a:prstGeom prst="rect">
            <a:avLst/>
          </a:prstGeom>
          <a:noFill/>
        </p:spPr>
        <p:txBody>
          <a:bodyPr wrap="none" rtlCol="0">
            <a:spAutoFit/>
          </a:bodyPr>
          <a:lstStyle/>
          <a:p>
            <a:r>
              <a:rPr lang="nb-NO" sz="1100" dirty="0"/>
              <a:t>5Minutes</a:t>
            </a:r>
            <a:endParaRPr lang="en-GB" sz="1100" dirty="0"/>
          </a:p>
        </p:txBody>
      </p:sp>
      <p:sp>
        <p:nvSpPr>
          <p:cNvPr id="100" name="TextBox 99">
            <a:extLst>
              <a:ext uri="{FF2B5EF4-FFF2-40B4-BE49-F238E27FC236}">
                <a16:creationId xmlns:a16="http://schemas.microsoft.com/office/drawing/2014/main" id="{0E6BBC20-8283-DACE-7F33-7C830D280BF7}"/>
              </a:ext>
            </a:extLst>
          </p:cNvPr>
          <p:cNvSpPr txBox="1"/>
          <p:nvPr/>
        </p:nvSpPr>
        <p:spPr>
          <a:xfrm>
            <a:off x="4389891" y="3972219"/>
            <a:ext cx="728084" cy="261610"/>
          </a:xfrm>
          <a:prstGeom prst="rect">
            <a:avLst/>
          </a:prstGeom>
          <a:noFill/>
        </p:spPr>
        <p:txBody>
          <a:bodyPr wrap="none" rtlCol="0">
            <a:spAutoFit/>
          </a:bodyPr>
          <a:lstStyle/>
          <a:p>
            <a:r>
              <a:rPr lang="nb-NO" sz="1100" dirty="0"/>
              <a:t>5Minutes</a:t>
            </a:r>
            <a:endParaRPr lang="en-GB" sz="1100" dirty="0"/>
          </a:p>
        </p:txBody>
      </p:sp>
      <p:sp>
        <p:nvSpPr>
          <p:cNvPr id="101" name="TextBox 100">
            <a:extLst>
              <a:ext uri="{FF2B5EF4-FFF2-40B4-BE49-F238E27FC236}">
                <a16:creationId xmlns:a16="http://schemas.microsoft.com/office/drawing/2014/main" id="{F09827C1-DFFF-81D9-D304-5A11B2FF0F66}"/>
              </a:ext>
            </a:extLst>
          </p:cNvPr>
          <p:cNvSpPr txBox="1"/>
          <p:nvPr/>
        </p:nvSpPr>
        <p:spPr>
          <a:xfrm>
            <a:off x="5458866" y="3955973"/>
            <a:ext cx="728084" cy="261610"/>
          </a:xfrm>
          <a:prstGeom prst="rect">
            <a:avLst/>
          </a:prstGeom>
          <a:noFill/>
        </p:spPr>
        <p:txBody>
          <a:bodyPr wrap="none" rtlCol="0">
            <a:spAutoFit/>
          </a:bodyPr>
          <a:lstStyle/>
          <a:p>
            <a:r>
              <a:rPr lang="nb-NO" sz="1100" dirty="0"/>
              <a:t>5Minutes</a:t>
            </a:r>
            <a:endParaRPr lang="en-GB" sz="1100" dirty="0"/>
          </a:p>
        </p:txBody>
      </p:sp>
      <p:sp>
        <p:nvSpPr>
          <p:cNvPr id="102" name="TextBox 101">
            <a:extLst>
              <a:ext uri="{FF2B5EF4-FFF2-40B4-BE49-F238E27FC236}">
                <a16:creationId xmlns:a16="http://schemas.microsoft.com/office/drawing/2014/main" id="{CCD490A3-B25C-AB75-0931-82D35C7BBA0E}"/>
              </a:ext>
            </a:extLst>
          </p:cNvPr>
          <p:cNvSpPr txBox="1"/>
          <p:nvPr/>
        </p:nvSpPr>
        <p:spPr>
          <a:xfrm>
            <a:off x="6669643" y="3972072"/>
            <a:ext cx="542136" cy="261610"/>
          </a:xfrm>
          <a:prstGeom prst="rect">
            <a:avLst/>
          </a:prstGeom>
          <a:noFill/>
        </p:spPr>
        <p:txBody>
          <a:bodyPr wrap="none" rtlCol="0">
            <a:spAutoFit/>
          </a:bodyPr>
          <a:lstStyle/>
          <a:p>
            <a:r>
              <a:rPr lang="nb-NO" sz="1100" dirty="0"/>
              <a:t>1Hour</a:t>
            </a:r>
            <a:endParaRPr lang="en-GB" sz="1100" dirty="0"/>
          </a:p>
        </p:txBody>
      </p:sp>
      <p:sp>
        <p:nvSpPr>
          <p:cNvPr id="104" name="TextBox 103">
            <a:extLst>
              <a:ext uri="{FF2B5EF4-FFF2-40B4-BE49-F238E27FC236}">
                <a16:creationId xmlns:a16="http://schemas.microsoft.com/office/drawing/2014/main" id="{D92BE5F3-3A1B-5F65-3C13-255CDDD5B523}"/>
              </a:ext>
            </a:extLst>
          </p:cNvPr>
          <p:cNvSpPr txBox="1"/>
          <p:nvPr/>
        </p:nvSpPr>
        <p:spPr>
          <a:xfrm>
            <a:off x="7783296" y="3970885"/>
            <a:ext cx="474810" cy="261610"/>
          </a:xfrm>
          <a:prstGeom prst="rect">
            <a:avLst/>
          </a:prstGeom>
          <a:noFill/>
        </p:spPr>
        <p:txBody>
          <a:bodyPr wrap="none" rtlCol="0">
            <a:spAutoFit/>
          </a:bodyPr>
          <a:lstStyle/>
          <a:p>
            <a:r>
              <a:rPr lang="nb-NO" sz="1100" dirty="0"/>
              <a:t>1Day</a:t>
            </a:r>
            <a:endParaRPr lang="en-GB" sz="1100" dirty="0"/>
          </a:p>
        </p:txBody>
      </p:sp>
      <p:sp>
        <p:nvSpPr>
          <p:cNvPr id="105" name="Rectangle 104">
            <a:extLst>
              <a:ext uri="{FF2B5EF4-FFF2-40B4-BE49-F238E27FC236}">
                <a16:creationId xmlns:a16="http://schemas.microsoft.com/office/drawing/2014/main" id="{98BED7EF-D1D1-702E-2588-6BD2820001ED}"/>
              </a:ext>
            </a:extLst>
          </p:cNvPr>
          <p:cNvSpPr/>
          <p:nvPr/>
        </p:nvSpPr>
        <p:spPr>
          <a:xfrm>
            <a:off x="0" y="-4318"/>
            <a:ext cx="3326216"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050" dirty="0"/>
              <a:t>Planned Journey Times</a:t>
            </a:r>
          </a:p>
        </p:txBody>
      </p:sp>
      <p:cxnSp>
        <p:nvCxnSpPr>
          <p:cNvPr id="3" name="Straight Connector 2">
            <a:extLst>
              <a:ext uri="{FF2B5EF4-FFF2-40B4-BE49-F238E27FC236}">
                <a16:creationId xmlns:a16="http://schemas.microsoft.com/office/drawing/2014/main" id="{C334B02F-2CF3-4C93-D4FC-F050C1042B7D}"/>
              </a:ext>
            </a:extLst>
          </p:cNvPr>
          <p:cNvCxnSpPr>
            <a:cxnSpLocks/>
          </p:cNvCxnSpPr>
          <p:nvPr/>
        </p:nvCxnSpPr>
        <p:spPr>
          <a:xfrm flipV="1">
            <a:off x="3366208" y="3325469"/>
            <a:ext cx="0" cy="1063689"/>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FF47912F-0C5C-0F3A-B573-6D2FCB75DAC0}"/>
              </a:ext>
            </a:extLst>
          </p:cNvPr>
          <p:cNvCxnSpPr>
            <a:cxnSpLocks/>
          </p:cNvCxnSpPr>
          <p:nvPr/>
        </p:nvCxnSpPr>
        <p:spPr>
          <a:xfrm flipV="1">
            <a:off x="3944895" y="3292695"/>
            <a:ext cx="0" cy="1063689"/>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36" name="Straight Connector 35">
            <a:extLst>
              <a:ext uri="{FF2B5EF4-FFF2-40B4-BE49-F238E27FC236}">
                <a16:creationId xmlns:a16="http://schemas.microsoft.com/office/drawing/2014/main" id="{D9BB0535-1679-8228-CCDB-5EC130B8E366}"/>
              </a:ext>
            </a:extLst>
          </p:cNvPr>
          <p:cNvCxnSpPr>
            <a:cxnSpLocks/>
          </p:cNvCxnSpPr>
          <p:nvPr/>
        </p:nvCxnSpPr>
        <p:spPr>
          <a:xfrm flipV="1">
            <a:off x="4449331" y="3237455"/>
            <a:ext cx="0" cy="1063689"/>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38" name="Straight Connector 37">
            <a:extLst>
              <a:ext uri="{FF2B5EF4-FFF2-40B4-BE49-F238E27FC236}">
                <a16:creationId xmlns:a16="http://schemas.microsoft.com/office/drawing/2014/main" id="{74D01A57-198E-E8CA-E51F-4176247649A0}"/>
              </a:ext>
            </a:extLst>
          </p:cNvPr>
          <p:cNvCxnSpPr>
            <a:cxnSpLocks/>
          </p:cNvCxnSpPr>
          <p:nvPr/>
        </p:nvCxnSpPr>
        <p:spPr>
          <a:xfrm flipV="1">
            <a:off x="5040209" y="3223816"/>
            <a:ext cx="0" cy="1063689"/>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40" name="Straight Connector 39">
            <a:extLst>
              <a:ext uri="{FF2B5EF4-FFF2-40B4-BE49-F238E27FC236}">
                <a16:creationId xmlns:a16="http://schemas.microsoft.com/office/drawing/2014/main" id="{E9F401EB-F329-46C2-0CAE-D3F8594AE742}"/>
              </a:ext>
            </a:extLst>
          </p:cNvPr>
          <p:cNvCxnSpPr>
            <a:cxnSpLocks/>
          </p:cNvCxnSpPr>
          <p:nvPr/>
        </p:nvCxnSpPr>
        <p:spPr>
          <a:xfrm flipV="1">
            <a:off x="5523971" y="3194783"/>
            <a:ext cx="0" cy="1063689"/>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42" name="Straight Connector 41">
            <a:extLst>
              <a:ext uri="{FF2B5EF4-FFF2-40B4-BE49-F238E27FC236}">
                <a16:creationId xmlns:a16="http://schemas.microsoft.com/office/drawing/2014/main" id="{2B7340FD-7240-436D-3575-5CF3E3E642A2}"/>
              </a:ext>
            </a:extLst>
          </p:cNvPr>
          <p:cNvCxnSpPr>
            <a:cxnSpLocks/>
          </p:cNvCxnSpPr>
          <p:nvPr/>
        </p:nvCxnSpPr>
        <p:spPr>
          <a:xfrm flipV="1">
            <a:off x="6126884" y="3259574"/>
            <a:ext cx="0" cy="1063689"/>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43" name="Straight Connector 42">
            <a:extLst>
              <a:ext uri="{FF2B5EF4-FFF2-40B4-BE49-F238E27FC236}">
                <a16:creationId xmlns:a16="http://schemas.microsoft.com/office/drawing/2014/main" id="{D48CC519-41A0-0FDD-484E-852BE162C15D}"/>
              </a:ext>
            </a:extLst>
          </p:cNvPr>
          <p:cNvCxnSpPr>
            <a:cxnSpLocks/>
          </p:cNvCxnSpPr>
          <p:nvPr/>
        </p:nvCxnSpPr>
        <p:spPr>
          <a:xfrm>
            <a:off x="6613385" y="4265183"/>
            <a:ext cx="598394" cy="0"/>
          </a:xfrm>
          <a:prstGeom prst="line">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44" name="Straight Connector 43">
            <a:extLst>
              <a:ext uri="{FF2B5EF4-FFF2-40B4-BE49-F238E27FC236}">
                <a16:creationId xmlns:a16="http://schemas.microsoft.com/office/drawing/2014/main" id="{05A7EBC0-09A6-1B50-2694-7841B7E0C76E}"/>
              </a:ext>
            </a:extLst>
          </p:cNvPr>
          <p:cNvCxnSpPr>
            <a:cxnSpLocks/>
          </p:cNvCxnSpPr>
          <p:nvPr/>
        </p:nvCxnSpPr>
        <p:spPr>
          <a:xfrm flipV="1">
            <a:off x="6627497" y="3231303"/>
            <a:ext cx="0" cy="1063689"/>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45" name="Straight Connector 44">
            <a:extLst>
              <a:ext uri="{FF2B5EF4-FFF2-40B4-BE49-F238E27FC236}">
                <a16:creationId xmlns:a16="http://schemas.microsoft.com/office/drawing/2014/main" id="{3380DB71-3412-323E-60DA-076D34A2A609}"/>
              </a:ext>
            </a:extLst>
          </p:cNvPr>
          <p:cNvCxnSpPr>
            <a:cxnSpLocks/>
          </p:cNvCxnSpPr>
          <p:nvPr/>
        </p:nvCxnSpPr>
        <p:spPr>
          <a:xfrm flipV="1">
            <a:off x="7223571" y="3231303"/>
            <a:ext cx="0" cy="1063689"/>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46" name="Straight Connector 45">
            <a:extLst>
              <a:ext uri="{FF2B5EF4-FFF2-40B4-BE49-F238E27FC236}">
                <a16:creationId xmlns:a16="http://schemas.microsoft.com/office/drawing/2014/main" id="{D4891952-2287-9620-08DF-96DF726FA5B8}"/>
              </a:ext>
            </a:extLst>
          </p:cNvPr>
          <p:cNvCxnSpPr>
            <a:cxnSpLocks/>
          </p:cNvCxnSpPr>
          <p:nvPr/>
        </p:nvCxnSpPr>
        <p:spPr>
          <a:xfrm flipV="1">
            <a:off x="7712567" y="3259573"/>
            <a:ext cx="0" cy="1063689"/>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47" name="Straight Connector 46">
            <a:extLst>
              <a:ext uri="{FF2B5EF4-FFF2-40B4-BE49-F238E27FC236}">
                <a16:creationId xmlns:a16="http://schemas.microsoft.com/office/drawing/2014/main" id="{35F0886D-169B-D6BD-897E-BD787BDC2798}"/>
              </a:ext>
            </a:extLst>
          </p:cNvPr>
          <p:cNvCxnSpPr>
            <a:cxnSpLocks/>
          </p:cNvCxnSpPr>
          <p:nvPr/>
        </p:nvCxnSpPr>
        <p:spPr>
          <a:xfrm>
            <a:off x="7719937" y="4268487"/>
            <a:ext cx="563178" cy="16964"/>
          </a:xfrm>
          <a:prstGeom prst="line">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48" name="Straight Connector 47">
            <a:extLst>
              <a:ext uri="{FF2B5EF4-FFF2-40B4-BE49-F238E27FC236}">
                <a16:creationId xmlns:a16="http://schemas.microsoft.com/office/drawing/2014/main" id="{3A46CFEA-A2A8-4095-CF04-EAD4F2EEF448}"/>
              </a:ext>
            </a:extLst>
          </p:cNvPr>
          <p:cNvCxnSpPr>
            <a:cxnSpLocks/>
          </p:cNvCxnSpPr>
          <p:nvPr/>
        </p:nvCxnSpPr>
        <p:spPr>
          <a:xfrm flipV="1">
            <a:off x="8289335" y="3253054"/>
            <a:ext cx="0" cy="1063689"/>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50" name="Straight Connector 49">
            <a:extLst>
              <a:ext uri="{FF2B5EF4-FFF2-40B4-BE49-F238E27FC236}">
                <a16:creationId xmlns:a16="http://schemas.microsoft.com/office/drawing/2014/main" id="{E7A27F00-CE7B-1D2F-71F1-90F155BD8FB4}"/>
              </a:ext>
            </a:extLst>
          </p:cNvPr>
          <p:cNvCxnSpPr>
            <a:cxnSpLocks/>
            <a:stCxn id="14" idx="6"/>
          </p:cNvCxnSpPr>
          <p:nvPr/>
        </p:nvCxnSpPr>
        <p:spPr>
          <a:xfrm flipV="1">
            <a:off x="3114675" y="2014313"/>
            <a:ext cx="0" cy="1312213"/>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54" name="Straight Connector 53">
            <a:extLst>
              <a:ext uri="{FF2B5EF4-FFF2-40B4-BE49-F238E27FC236}">
                <a16:creationId xmlns:a16="http://schemas.microsoft.com/office/drawing/2014/main" id="{55B1D473-F726-78E0-E903-F66F85F39BEE}"/>
              </a:ext>
            </a:extLst>
          </p:cNvPr>
          <p:cNvCxnSpPr>
            <a:cxnSpLocks/>
          </p:cNvCxnSpPr>
          <p:nvPr/>
        </p:nvCxnSpPr>
        <p:spPr>
          <a:xfrm flipV="1">
            <a:off x="3361370" y="1980482"/>
            <a:ext cx="0" cy="1312213"/>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56" name="Straight Connector 55">
            <a:extLst>
              <a:ext uri="{FF2B5EF4-FFF2-40B4-BE49-F238E27FC236}">
                <a16:creationId xmlns:a16="http://schemas.microsoft.com/office/drawing/2014/main" id="{93F65FC6-461F-59EE-8925-698D050E904B}"/>
              </a:ext>
            </a:extLst>
          </p:cNvPr>
          <p:cNvCxnSpPr>
            <a:cxnSpLocks/>
          </p:cNvCxnSpPr>
          <p:nvPr/>
        </p:nvCxnSpPr>
        <p:spPr>
          <a:xfrm flipV="1">
            <a:off x="4449331" y="2014313"/>
            <a:ext cx="0" cy="1312213"/>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57" name="Straight Connector 56">
            <a:extLst>
              <a:ext uri="{FF2B5EF4-FFF2-40B4-BE49-F238E27FC236}">
                <a16:creationId xmlns:a16="http://schemas.microsoft.com/office/drawing/2014/main" id="{30F3BF17-9DED-1DF5-4C7B-23094AA3136D}"/>
              </a:ext>
            </a:extLst>
          </p:cNvPr>
          <p:cNvCxnSpPr>
            <a:cxnSpLocks/>
          </p:cNvCxnSpPr>
          <p:nvPr/>
        </p:nvCxnSpPr>
        <p:spPr>
          <a:xfrm flipV="1">
            <a:off x="5542693" y="2000922"/>
            <a:ext cx="0" cy="1312213"/>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61" name="Straight Connector 60">
            <a:extLst>
              <a:ext uri="{FF2B5EF4-FFF2-40B4-BE49-F238E27FC236}">
                <a16:creationId xmlns:a16="http://schemas.microsoft.com/office/drawing/2014/main" id="{3F5DE5BE-C48C-B5CF-B908-ADCE4FCD0AFC}"/>
              </a:ext>
            </a:extLst>
          </p:cNvPr>
          <p:cNvCxnSpPr>
            <a:cxnSpLocks/>
          </p:cNvCxnSpPr>
          <p:nvPr/>
        </p:nvCxnSpPr>
        <p:spPr>
          <a:xfrm flipV="1">
            <a:off x="6627497" y="1995118"/>
            <a:ext cx="0" cy="1312213"/>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64" name="Straight Connector 63">
            <a:extLst>
              <a:ext uri="{FF2B5EF4-FFF2-40B4-BE49-F238E27FC236}">
                <a16:creationId xmlns:a16="http://schemas.microsoft.com/office/drawing/2014/main" id="{AFAA3BE1-C99C-12EB-3236-4498D3147BFD}"/>
              </a:ext>
            </a:extLst>
          </p:cNvPr>
          <p:cNvCxnSpPr>
            <a:cxnSpLocks/>
          </p:cNvCxnSpPr>
          <p:nvPr/>
        </p:nvCxnSpPr>
        <p:spPr>
          <a:xfrm flipV="1">
            <a:off x="7712567" y="1986728"/>
            <a:ext cx="0" cy="1293365"/>
          </a:xfrm>
          <a:prstGeom prst="line">
            <a:avLst/>
          </a:prstGeom>
          <a:ln>
            <a:prstDash val="dash"/>
          </a:ln>
        </p:spPr>
        <p:style>
          <a:lnRef idx="1">
            <a:schemeClr val="accent5"/>
          </a:lnRef>
          <a:fillRef idx="0">
            <a:schemeClr val="accent5"/>
          </a:fillRef>
          <a:effectRef idx="0">
            <a:schemeClr val="accent5"/>
          </a:effectRef>
          <a:fontRef idx="minor">
            <a:schemeClr val="tx1"/>
          </a:fontRef>
        </p:style>
      </p:cxnSp>
      <p:sp>
        <p:nvSpPr>
          <p:cNvPr id="74" name="Rectangle 73">
            <a:extLst>
              <a:ext uri="{FF2B5EF4-FFF2-40B4-BE49-F238E27FC236}">
                <a16:creationId xmlns:a16="http://schemas.microsoft.com/office/drawing/2014/main" id="{AA725391-8447-48EC-B2D0-618DF4522F2A}"/>
              </a:ext>
            </a:extLst>
          </p:cNvPr>
          <p:cNvSpPr/>
          <p:nvPr/>
        </p:nvSpPr>
        <p:spPr>
          <a:xfrm>
            <a:off x="9952987" y="1749241"/>
            <a:ext cx="201647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A4C21F">
                    <a:lumMod val="50000"/>
                  </a:srgbClr>
                </a:solidFill>
                <a:effectLst/>
                <a:uLnTx/>
                <a:uFillTx/>
                <a:latin typeface="Calibri"/>
                <a:ea typeface="+mn-ea"/>
                <a:cs typeface="+mn-cs"/>
              </a:rPr>
              <a:t>Note that “Delta time” is relative to the previous touchpoint.</a:t>
            </a:r>
            <a:endParaRPr kumimoji="0" lang="en-GB" sz="1400" b="0" i="0" u="none" strike="noStrike" kern="0" cap="none" spc="0" normalizeH="0" baseline="0" noProof="0" dirty="0">
              <a:ln>
                <a:noFill/>
              </a:ln>
              <a:solidFill>
                <a:srgbClr val="F79646">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A4C21F">
                  <a:lumMod val="50000"/>
                </a:srgbClr>
              </a:solidFill>
              <a:effectLst/>
              <a:uLnTx/>
              <a:uFillTx/>
              <a:latin typeface="Calibri"/>
              <a:ea typeface="+mn-ea"/>
              <a:cs typeface="+mn-cs"/>
            </a:endParaRPr>
          </a:p>
        </p:txBody>
      </p:sp>
      <p:pic>
        <p:nvPicPr>
          <p:cNvPr id="76" name="Picture 4" descr="Bilderesultat for light bulb free clipart">
            <a:extLst>
              <a:ext uri="{FF2B5EF4-FFF2-40B4-BE49-F238E27FC236}">
                <a16:creationId xmlns:a16="http://schemas.microsoft.com/office/drawing/2014/main" id="{E8A76B6A-C264-495E-9E56-10268D655D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674203" y="1834768"/>
            <a:ext cx="159386"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438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6730-9CCD-4717-BE03-D62C6887A2F1}"/>
              </a:ext>
            </a:extLst>
          </p:cNvPr>
          <p:cNvSpPr>
            <a:spLocks noGrp="1"/>
          </p:cNvSpPr>
          <p:nvPr>
            <p:ph type="title"/>
          </p:nvPr>
        </p:nvSpPr>
        <p:spPr>
          <a:xfrm>
            <a:off x="954183" y="1883324"/>
            <a:ext cx="8042532" cy="2622001"/>
          </a:xfrm>
        </p:spPr>
        <p:txBody>
          <a:bodyPr>
            <a:normAutofit/>
          </a:bodyPr>
          <a:lstStyle/>
          <a:p>
            <a:r>
              <a:rPr lang="en-GB" dirty="0"/>
              <a:t>Actual journey - examples</a:t>
            </a:r>
          </a:p>
        </p:txBody>
      </p:sp>
      <p:sp>
        <p:nvSpPr>
          <p:cNvPr id="3" name="Text Placeholder 2">
            <a:extLst>
              <a:ext uri="{FF2B5EF4-FFF2-40B4-BE49-F238E27FC236}">
                <a16:creationId xmlns:a16="http://schemas.microsoft.com/office/drawing/2014/main" id="{BB7EEA35-A974-41C3-B310-23E12C424753}"/>
              </a:ext>
            </a:extLst>
          </p:cNvPr>
          <p:cNvSpPr>
            <a:spLocks noGrp="1"/>
          </p:cNvSpPr>
          <p:nvPr>
            <p:ph type="body" idx="1"/>
          </p:nvPr>
        </p:nvSpPr>
        <p:spPr>
          <a:xfrm>
            <a:off x="954183" y="3960000"/>
            <a:ext cx="8042532" cy="1558908"/>
          </a:xfrm>
        </p:spPr>
        <p:txBody>
          <a:bodyPr>
            <a:normAutofit fontScale="77500" lnSpcReduction="20000"/>
          </a:bodyPr>
          <a:lstStyle/>
          <a:p>
            <a:r>
              <a:rPr lang="en-GB" dirty="0"/>
              <a:t>Case 1: AJ1 - No Planned Journey, No Deviation, Mandatory Data only</a:t>
            </a:r>
          </a:p>
          <a:p>
            <a:r>
              <a:rPr lang="en-GB" dirty="0"/>
              <a:t>Case 2: AJ2 - With Planned Journey, No Deviation, Mandatory Data only</a:t>
            </a:r>
          </a:p>
          <a:p>
            <a:r>
              <a:rPr lang="en-GB" dirty="0"/>
              <a:t>Case 3: AJ3 - No Planned Journey, With Deviation, Mandatory Data only</a:t>
            </a:r>
          </a:p>
          <a:p>
            <a:r>
              <a:rPr lang="en-GB" dirty="0"/>
              <a:t>Case 4: AJ4 - With Planned Journey, With Deviation, Mandatory Data only</a:t>
            </a:r>
          </a:p>
          <a:p>
            <a:r>
              <a:rPr lang="en-GB" dirty="0"/>
              <a:t>Case 5: AJ5 - Tom - With Planned Journey, No Deviation, Extended data</a:t>
            </a:r>
          </a:p>
          <a:p>
            <a:r>
              <a:rPr lang="en-GB" dirty="0"/>
              <a:t>Case 6: AJ6 - Sarah - With Planned Journey, With Deviation, Extended data</a:t>
            </a:r>
          </a:p>
        </p:txBody>
      </p:sp>
    </p:spTree>
    <p:extLst>
      <p:ext uri="{BB962C8B-B14F-4D97-AF65-F5344CB8AC3E}">
        <p14:creationId xmlns:p14="http://schemas.microsoft.com/office/powerpoint/2010/main" val="1810051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val 100">
            <a:extLst>
              <a:ext uri="{FF2B5EF4-FFF2-40B4-BE49-F238E27FC236}">
                <a16:creationId xmlns:a16="http://schemas.microsoft.com/office/drawing/2014/main" id="{E64505CD-E354-DBBB-0775-3B8DAE9B7328}"/>
              </a:ext>
            </a:extLst>
          </p:cNvPr>
          <p:cNvSpPr>
            <a:spLocks noChangeAspect="1"/>
          </p:cNvSpPr>
          <p:nvPr/>
        </p:nvSpPr>
        <p:spPr>
          <a:xfrm flipH="1">
            <a:off x="9067144" y="1286404"/>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cxnSp>
        <p:nvCxnSpPr>
          <p:cNvPr id="102" name="Straight Connector 101">
            <a:extLst>
              <a:ext uri="{FF2B5EF4-FFF2-40B4-BE49-F238E27FC236}">
                <a16:creationId xmlns:a16="http://schemas.microsoft.com/office/drawing/2014/main" id="{79282FE0-BED0-F2B2-D4D4-4039092FD33B}"/>
              </a:ext>
            </a:extLst>
          </p:cNvPr>
          <p:cNvCxnSpPr>
            <a:cxnSpLocks/>
            <a:stCxn id="101" idx="6"/>
            <a:endCxn id="104" idx="6"/>
          </p:cNvCxnSpPr>
          <p:nvPr/>
        </p:nvCxnSpPr>
        <p:spPr>
          <a:xfrm flipH="1">
            <a:off x="8637835" y="1340404"/>
            <a:ext cx="429309" cy="3173"/>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3" name="TextBox 102">
            <a:extLst>
              <a:ext uri="{FF2B5EF4-FFF2-40B4-BE49-F238E27FC236}">
                <a16:creationId xmlns:a16="http://schemas.microsoft.com/office/drawing/2014/main" id="{763F56FD-6408-D8AF-9889-0ED3129EDF19}"/>
              </a:ext>
            </a:extLst>
          </p:cNvPr>
          <p:cNvSpPr txBox="1"/>
          <p:nvPr/>
        </p:nvSpPr>
        <p:spPr>
          <a:xfrm>
            <a:off x="7972521" y="635239"/>
            <a:ext cx="112271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a:t>
            </a:r>
            <a:r>
              <a:rPr kumimoji="0" lang="en-GB" sz="1000" b="0" i="0" u="none" strike="noStrike" kern="1200" cap="none" spc="0" normalizeH="0" baseline="0" noProof="0" dirty="0" err="1">
                <a:ln>
                  <a:noFill/>
                </a:ln>
                <a:solidFill>
                  <a:prstClr val="black"/>
                </a:solidFill>
                <a:effectLst/>
                <a:uLnTx/>
                <a:uFillTx/>
                <a:latin typeface="Calibri"/>
                <a:ea typeface="+mn-ea"/>
                <a:cs typeface="+mn-cs"/>
              </a:rPr>
              <a:t>eceives</a:t>
            </a:r>
            <a:r>
              <a:rPr kumimoji="0" lang="en-GB" sz="1000" b="0" i="0" u="none" strike="noStrike" kern="1200" cap="none" spc="0" normalizeH="0" baseline="0" noProof="0" dirty="0">
                <a:ln>
                  <a:noFill/>
                </a:ln>
                <a:solidFill>
                  <a:prstClr val="black"/>
                </a:solidFill>
                <a:effectLst/>
                <a:uLnTx/>
                <a:uFillTx/>
                <a:latin typeface="Calibri"/>
                <a:ea typeface="+mn-ea"/>
                <a:cs typeface="+mn-cs"/>
              </a:rPr>
              <a:t> delivery in the mailbox</a:t>
            </a:r>
          </a:p>
        </p:txBody>
      </p:sp>
      <p:sp>
        <p:nvSpPr>
          <p:cNvPr id="104" name="Oval 103">
            <a:extLst>
              <a:ext uri="{FF2B5EF4-FFF2-40B4-BE49-F238E27FC236}">
                <a16:creationId xmlns:a16="http://schemas.microsoft.com/office/drawing/2014/main" id="{EAC60788-F9DF-A7DD-4DF1-F02FD0D35628}"/>
              </a:ext>
            </a:extLst>
          </p:cNvPr>
          <p:cNvSpPr>
            <a:spLocks noChangeAspect="1"/>
          </p:cNvSpPr>
          <p:nvPr/>
        </p:nvSpPr>
        <p:spPr>
          <a:xfrm>
            <a:off x="8097835" y="1073577"/>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05" name="Picture 104">
            <a:extLst>
              <a:ext uri="{FF2B5EF4-FFF2-40B4-BE49-F238E27FC236}">
                <a16:creationId xmlns:a16="http://schemas.microsoft.com/office/drawing/2014/main" id="{C3DDC72C-03FA-A43F-1252-2E4E886FB03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236471" y="1195933"/>
            <a:ext cx="260915" cy="247185"/>
          </a:xfrm>
          <a:prstGeom prst="rect">
            <a:avLst/>
          </a:prstGeom>
        </p:spPr>
      </p:pic>
      <p:sp>
        <p:nvSpPr>
          <p:cNvPr id="106" name="TextBox 105">
            <a:extLst>
              <a:ext uri="{FF2B5EF4-FFF2-40B4-BE49-F238E27FC236}">
                <a16:creationId xmlns:a16="http://schemas.microsoft.com/office/drawing/2014/main" id="{8E735E56-F1CE-4407-9F2C-C0B63C0C82A6}"/>
              </a:ext>
            </a:extLst>
          </p:cNvPr>
          <p:cNvSpPr txBox="1"/>
          <p:nvPr/>
        </p:nvSpPr>
        <p:spPr>
          <a:xfrm>
            <a:off x="8235667" y="42466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T5</a:t>
            </a:r>
          </a:p>
        </p:txBody>
      </p:sp>
      <p:sp>
        <p:nvSpPr>
          <p:cNvPr id="108" name="Oval 107">
            <a:extLst>
              <a:ext uri="{FF2B5EF4-FFF2-40B4-BE49-F238E27FC236}">
                <a16:creationId xmlns:a16="http://schemas.microsoft.com/office/drawing/2014/main" id="{10042B6A-6CB2-34BC-28BC-6C85A63914A4}"/>
              </a:ext>
            </a:extLst>
          </p:cNvPr>
          <p:cNvSpPr>
            <a:spLocks noChangeAspect="1"/>
          </p:cNvSpPr>
          <p:nvPr/>
        </p:nvSpPr>
        <p:spPr>
          <a:xfrm>
            <a:off x="3372133" y="1299356"/>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10" name="Straight Connector 109">
            <a:extLst>
              <a:ext uri="{FF2B5EF4-FFF2-40B4-BE49-F238E27FC236}">
                <a16:creationId xmlns:a16="http://schemas.microsoft.com/office/drawing/2014/main" id="{3904E0E5-DF11-B2C9-9B48-FC148C61E5CC}"/>
              </a:ext>
            </a:extLst>
          </p:cNvPr>
          <p:cNvCxnSpPr>
            <a:cxnSpLocks/>
            <a:stCxn id="108" idx="6"/>
            <a:endCxn id="113" idx="2"/>
          </p:cNvCxnSpPr>
          <p:nvPr/>
        </p:nvCxnSpPr>
        <p:spPr>
          <a:xfrm>
            <a:off x="3480133" y="1353356"/>
            <a:ext cx="29022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2" name="TextBox 111">
            <a:extLst>
              <a:ext uri="{FF2B5EF4-FFF2-40B4-BE49-F238E27FC236}">
                <a16:creationId xmlns:a16="http://schemas.microsoft.com/office/drawing/2014/main" id="{460C93A2-49D9-E031-D143-BE5AA2F1A2AC}"/>
              </a:ext>
            </a:extLst>
          </p:cNvPr>
          <p:cNvSpPr txBox="1"/>
          <p:nvPr/>
        </p:nvSpPr>
        <p:spPr>
          <a:xfrm>
            <a:off x="5732635" y="635239"/>
            <a:ext cx="98583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Receives </a:t>
            </a:r>
            <a:r>
              <a:rPr kumimoji="0" lang="en-GB" sz="1000" b="0" i="0" u="none" strike="noStrike" kern="1200" cap="none" spc="0" normalizeH="0" baseline="0" noProof="0" dirty="0">
                <a:ln>
                  <a:noFill/>
                </a:ln>
                <a:solidFill>
                  <a:prstClr val="black"/>
                </a:solidFill>
                <a:effectLst/>
                <a:uLnTx/>
                <a:uFillTx/>
                <a:latin typeface="Calibri"/>
                <a:ea typeface="+mn-ea"/>
                <a:cs typeface="+mn-cs"/>
              </a:rPr>
              <a:t>order confirmation</a:t>
            </a:r>
          </a:p>
        </p:txBody>
      </p:sp>
      <p:sp>
        <p:nvSpPr>
          <p:cNvPr id="113" name="Oval 112">
            <a:extLst>
              <a:ext uri="{FF2B5EF4-FFF2-40B4-BE49-F238E27FC236}">
                <a16:creationId xmlns:a16="http://schemas.microsoft.com/office/drawing/2014/main" id="{07333F17-40E3-A172-CA1F-99A2985EEC73}"/>
              </a:ext>
            </a:extLst>
          </p:cNvPr>
          <p:cNvSpPr>
            <a:spLocks noChangeAspect="1"/>
          </p:cNvSpPr>
          <p:nvPr/>
        </p:nvSpPr>
        <p:spPr>
          <a:xfrm>
            <a:off x="3770353" y="1083356"/>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4" name="Picture 113">
            <a:extLst>
              <a:ext uri="{FF2B5EF4-FFF2-40B4-BE49-F238E27FC236}">
                <a16:creationId xmlns:a16="http://schemas.microsoft.com/office/drawing/2014/main" id="{2B9CFDB9-3660-3B46-9401-66565A02CDA8}"/>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885310" y="1205712"/>
            <a:ext cx="295288" cy="295288"/>
          </a:xfrm>
          <a:prstGeom prst="rect">
            <a:avLst/>
          </a:prstGeom>
        </p:spPr>
      </p:pic>
      <p:sp>
        <p:nvSpPr>
          <p:cNvPr id="115" name="Oval 114">
            <a:extLst>
              <a:ext uri="{FF2B5EF4-FFF2-40B4-BE49-F238E27FC236}">
                <a16:creationId xmlns:a16="http://schemas.microsoft.com/office/drawing/2014/main" id="{143DC64E-A030-EFE3-F434-49A90A2C2EE7}"/>
              </a:ext>
            </a:extLst>
          </p:cNvPr>
          <p:cNvSpPr>
            <a:spLocks noChangeAspect="1"/>
          </p:cNvSpPr>
          <p:nvPr/>
        </p:nvSpPr>
        <p:spPr>
          <a:xfrm>
            <a:off x="5919475" y="1083356"/>
            <a:ext cx="540000" cy="540000"/>
          </a:xfrm>
          <a:prstGeom prst="ellips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6" name="Picture 115">
            <a:extLst>
              <a:ext uri="{FF2B5EF4-FFF2-40B4-BE49-F238E27FC236}">
                <a16:creationId xmlns:a16="http://schemas.microsoft.com/office/drawing/2014/main" id="{E84217A9-B118-329F-9981-E642AAA27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6016763" y="1233851"/>
            <a:ext cx="343206" cy="239010"/>
          </a:xfrm>
          <a:prstGeom prst="rect">
            <a:avLst/>
          </a:prstGeom>
        </p:spPr>
      </p:pic>
      <p:sp>
        <p:nvSpPr>
          <p:cNvPr id="117" name="TextBox 116">
            <a:extLst>
              <a:ext uri="{FF2B5EF4-FFF2-40B4-BE49-F238E27FC236}">
                <a16:creationId xmlns:a16="http://schemas.microsoft.com/office/drawing/2014/main" id="{3473E58E-6B97-DFA8-C590-EB29DF2464FD}"/>
              </a:ext>
            </a:extLst>
          </p:cNvPr>
          <p:cNvSpPr txBox="1"/>
          <p:nvPr/>
        </p:nvSpPr>
        <p:spPr>
          <a:xfrm>
            <a:off x="3553581" y="632696"/>
            <a:ext cx="985755"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Orders a book online</a:t>
            </a:r>
          </a:p>
        </p:txBody>
      </p:sp>
      <p:sp>
        <p:nvSpPr>
          <p:cNvPr id="119" name="TextBox 118">
            <a:extLst>
              <a:ext uri="{FF2B5EF4-FFF2-40B4-BE49-F238E27FC236}">
                <a16:creationId xmlns:a16="http://schemas.microsoft.com/office/drawing/2014/main" id="{3F1BCE37-899E-AD1A-7BB4-00065FA861D2}"/>
              </a:ext>
            </a:extLst>
          </p:cNvPr>
          <p:cNvSpPr txBox="1"/>
          <p:nvPr/>
        </p:nvSpPr>
        <p:spPr>
          <a:xfrm>
            <a:off x="3897024" y="418194"/>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T1</a:t>
            </a:r>
          </a:p>
        </p:txBody>
      </p:sp>
      <p:sp>
        <p:nvSpPr>
          <p:cNvPr id="120" name="TextBox 119">
            <a:extLst>
              <a:ext uri="{FF2B5EF4-FFF2-40B4-BE49-F238E27FC236}">
                <a16:creationId xmlns:a16="http://schemas.microsoft.com/office/drawing/2014/main" id="{E8478FCD-FF20-42F2-2052-F3FF17E2E5E7}"/>
              </a:ext>
            </a:extLst>
          </p:cNvPr>
          <p:cNvSpPr txBox="1"/>
          <p:nvPr/>
        </p:nvSpPr>
        <p:spPr>
          <a:xfrm>
            <a:off x="4959353" y="416722"/>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T2</a:t>
            </a:r>
          </a:p>
        </p:txBody>
      </p:sp>
      <p:sp>
        <p:nvSpPr>
          <p:cNvPr id="121" name="TextBox 120">
            <a:extLst>
              <a:ext uri="{FF2B5EF4-FFF2-40B4-BE49-F238E27FC236}">
                <a16:creationId xmlns:a16="http://schemas.microsoft.com/office/drawing/2014/main" id="{DD43524B-CDFE-7DF8-23BB-D9D984BEC386}"/>
              </a:ext>
            </a:extLst>
          </p:cNvPr>
          <p:cNvSpPr txBox="1"/>
          <p:nvPr/>
        </p:nvSpPr>
        <p:spPr>
          <a:xfrm>
            <a:off x="5991833" y="424985"/>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T3</a:t>
            </a:r>
          </a:p>
        </p:txBody>
      </p:sp>
      <p:sp>
        <p:nvSpPr>
          <p:cNvPr id="122" name="Oval 121">
            <a:extLst>
              <a:ext uri="{FF2B5EF4-FFF2-40B4-BE49-F238E27FC236}">
                <a16:creationId xmlns:a16="http://schemas.microsoft.com/office/drawing/2014/main" id="{55C5E132-EB47-E2DE-A21B-4EECD8B06176}"/>
              </a:ext>
            </a:extLst>
          </p:cNvPr>
          <p:cNvSpPr>
            <a:spLocks noChangeAspect="1"/>
          </p:cNvSpPr>
          <p:nvPr/>
        </p:nvSpPr>
        <p:spPr>
          <a:xfrm>
            <a:off x="4845889" y="1083429"/>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23" name="Straight Arrow Connector 122">
            <a:extLst>
              <a:ext uri="{FF2B5EF4-FFF2-40B4-BE49-F238E27FC236}">
                <a16:creationId xmlns:a16="http://schemas.microsoft.com/office/drawing/2014/main" id="{E9D33A7B-6999-374F-A308-FE4F19F4AEC4}"/>
              </a:ext>
            </a:extLst>
          </p:cNvPr>
          <p:cNvCxnSpPr>
            <a:cxnSpLocks/>
            <a:stCxn id="122" idx="6"/>
            <a:endCxn id="115" idx="2"/>
          </p:cNvCxnSpPr>
          <p:nvPr/>
        </p:nvCxnSpPr>
        <p:spPr>
          <a:xfrm flipV="1">
            <a:off x="5385889" y="1353356"/>
            <a:ext cx="53358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24" name="Picture 123">
            <a:extLst>
              <a:ext uri="{FF2B5EF4-FFF2-40B4-BE49-F238E27FC236}">
                <a16:creationId xmlns:a16="http://schemas.microsoft.com/office/drawing/2014/main" id="{F51CC361-916E-2C21-47CE-78A6027A71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8712" y="1250646"/>
            <a:ext cx="248541" cy="178639"/>
          </a:xfrm>
          <a:prstGeom prst="rect">
            <a:avLst/>
          </a:prstGeom>
        </p:spPr>
      </p:pic>
      <p:sp>
        <p:nvSpPr>
          <p:cNvPr id="125" name="TextBox 124">
            <a:extLst>
              <a:ext uri="{FF2B5EF4-FFF2-40B4-BE49-F238E27FC236}">
                <a16:creationId xmlns:a16="http://schemas.microsoft.com/office/drawing/2014/main" id="{602CCD21-1EDB-0787-436D-6761B6630D05}"/>
              </a:ext>
            </a:extLst>
          </p:cNvPr>
          <p:cNvSpPr txBox="1"/>
          <p:nvPr/>
        </p:nvSpPr>
        <p:spPr>
          <a:xfrm>
            <a:off x="4643676" y="620468"/>
            <a:ext cx="984619"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Pays through debit card</a:t>
            </a:r>
          </a:p>
        </p:txBody>
      </p:sp>
      <p:cxnSp>
        <p:nvCxnSpPr>
          <p:cNvPr id="126" name="Straight Arrow Connector 125">
            <a:extLst>
              <a:ext uri="{FF2B5EF4-FFF2-40B4-BE49-F238E27FC236}">
                <a16:creationId xmlns:a16="http://schemas.microsoft.com/office/drawing/2014/main" id="{D7C0D316-742F-E233-9C38-C78D0E648799}"/>
              </a:ext>
            </a:extLst>
          </p:cNvPr>
          <p:cNvCxnSpPr>
            <a:cxnSpLocks/>
            <a:stCxn id="113" idx="6"/>
            <a:endCxn id="122" idx="2"/>
          </p:cNvCxnSpPr>
          <p:nvPr/>
        </p:nvCxnSpPr>
        <p:spPr>
          <a:xfrm>
            <a:off x="4310353" y="1353356"/>
            <a:ext cx="53553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D3181485-CD62-7997-B671-0A2106009AD9}"/>
              </a:ext>
            </a:extLst>
          </p:cNvPr>
          <p:cNvSpPr>
            <a:spLocks noChangeAspect="1"/>
          </p:cNvSpPr>
          <p:nvPr/>
        </p:nvSpPr>
        <p:spPr>
          <a:xfrm>
            <a:off x="7017835" y="1082299"/>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128" name="TextBox 127">
            <a:extLst>
              <a:ext uri="{FF2B5EF4-FFF2-40B4-BE49-F238E27FC236}">
                <a16:creationId xmlns:a16="http://schemas.microsoft.com/office/drawing/2014/main" id="{541F9D38-71FB-3E16-9A41-37DEE2D528FB}"/>
              </a:ext>
            </a:extLst>
          </p:cNvPr>
          <p:cNvSpPr txBox="1"/>
          <p:nvPr/>
        </p:nvSpPr>
        <p:spPr>
          <a:xfrm>
            <a:off x="6726478" y="620467"/>
            <a:ext cx="112271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a:t>
            </a:r>
            <a:r>
              <a:rPr kumimoji="0" lang="en-GB" sz="1000" b="0" i="0" u="none" strike="noStrike" kern="1200" cap="none" spc="0" normalizeH="0" baseline="0" noProof="0" dirty="0" err="1">
                <a:ln>
                  <a:noFill/>
                </a:ln>
                <a:solidFill>
                  <a:prstClr val="black"/>
                </a:solidFill>
                <a:effectLst/>
                <a:uLnTx/>
                <a:uFillTx/>
                <a:latin typeface="Calibri"/>
                <a:ea typeface="+mn-ea"/>
                <a:cs typeface="+mn-cs"/>
              </a:rPr>
              <a:t>ceives</a:t>
            </a:r>
            <a:r>
              <a:rPr kumimoji="0" lang="en-GB" sz="1000" b="0" i="0" u="none" strike="noStrike" kern="1200" cap="none" spc="0" normalizeH="0" baseline="0" noProof="0" dirty="0">
                <a:ln>
                  <a:noFill/>
                </a:ln>
                <a:solidFill>
                  <a:prstClr val="black"/>
                </a:solidFill>
                <a:effectLst/>
                <a:uLnTx/>
                <a:uFillTx/>
                <a:latin typeface="Calibri"/>
                <a:ea typeface="+mn-ea"/>
                <a:cs typeface="+mn-cs"/>
              </a:rPr>
              <a:t> delivery confirmation</a:t>
            </a:r>
          </a:p>
        </p:txBody>
      </p:sp>
      <p:pic>
        <p:nvPicPr>
          <p:cNvPr id="129" name="Picture 128">
            <a:extLst>
              <a:ext uri="{FF2B5EF4-FFF2-40B4-BE49-F238E27FC236}">
                <a16:creationId xmlns:a16="http://schemas.microsoft.com/office/drawing/2014/main" id="{E90CF1A8-22D7-DE02-04DE-A2EB6B7E4F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7103938" y="1235478"/>
            <a:ext cx="343206" cy="239010"/>
          </a:xfrm>
          <a:prstGeom prst="rect">
            <a:avLst/>
          </a:prstGeom>
        </p:spPr>
      </p:pic>
      <p:sp>
        <p:nvSpPr>
          <p:cNvPr id="130" name="TextBox 129">
            <a:extLst>
              <a:ext uri="{FF2B5EF4-FFF2-40B4-BE49-F238E27FC236}">
                <a16:creationId xmlns:a16="http://schemas.microsoft.com/office/drawing/2014/main" id="{29188B16-F6C0-3E26-8329-28EDEF193F23}"/>
              </a:ext>
            </a:extLst>
          </p:cNvPr>
          <p:cNvSpPr txBox="1"/>
          <p:nvPr/>
        </p:nvSpPr>
        <p:spPr>
          <a:xfrm>
            <a:off x="7119453" y="42466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T4</a:t>
            </a:r>
          </a:p>
        </p:txBody>
      </p:sp>
      <p:cxnSp>
        <p:nvCxnSpPr>
          <p:cNvPr id="132" name="Straight Arrow Connector 131">
            <a:extLst>
              <a:ext uri="{FF2B5EF4-FFF2-40B4-BE49-F238E27FC236}">
                <a16:creationId xmlns:a16="http://schemas.microsoft.com/office/drawing/2014/main" id="{12CA282A-F747-5956-79D4-F0F65E3F9B21}"/>
              </a:ext>
            </a:extLst>
          </p:cNvPr>
          <p:cNvCxnSpPr>
            <a:cxnSpLocks/>
            <a:stCxn id="127" idx="6"/>
          </p:cNvCxnSpPr>
          <p:nvPr/>
        </p:nvCxnSpPr>
        <p:spPr>
          <a:xfrm>
            <a:off x="7557835" y="1352299"/>
            <a:ext cx="528241" cy="177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DE6A7EE-BC8B-4DF9-9E7E-7F0E68AA6A46}"/>
              </a:ext>
            </a:extLst>
          </p:cNvPr>
          <p:cNvCxnSpPr>
            <a:cxnSpLocks/>
            <a:stCxn id="115" idx="6"/>
            <a:endCxn id="127" idx="2"/>
          </p:cNvCxnSpPr>
          <p:nvPr/>
        </p:nvCxnSpPr>
        <p:spPr>
          <a:xfrm flipV="1">
            <a:off x="6459475" y="1352299"/>
            <a:ext cx="558360" cy="105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34" name="Picture 133">
            <a:extLst>
              <a:ext uri="{FF2B5EF4-FFF2-40B4-BE49-F238E27FC236}">
                <a16:creationId xmlns:a16="http://schemas.microsoft.com/office/drawing/2014/main" id="{42ED80A7-016A-6705-D66F-FC40EC5A3C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5804" y="1023537"/>
            <a:ext cx="198871" cy="265161"/>
          </a:xfrm>
          <a:prstGeom prst="rect">
            <a:avLst/>
          </a:prstGeom>
        </p:spPr>
      </p:pic>
      <p:sp>
        <p:nvSpPr>
          <p:cNvPr id="233" name="Rectangle 232">
            <a:extLst>
              <a:ext uri="{FF2B5EF4-FFF2-40B4-BE49-F238E27FC236}">
                <a16:creationId xmlns:a16="http://schemas.microsoft.com/office/drawing/2014/main" id="{DABEFDEB-085D-3C49-8B46-BE651DD6E750}"/>
              </a:ext>
            </a:extLst>
          </p:cNvPr>
          <p:cNvSpPr/>
          <p:nvPr/>
        </p:nvSpPr>
        <p:spPr>
          <a:xfrm>
            <a:off x="-1" y="-4318"/>
            <a:ext cx="4435152"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1"/>
            <a:r>
              <a:rPr lang="en-GB" sz="1050" dirty="0">
                <a:effectLst/>
                <a:ea typeface="Calibri" panose="020F0502020204030204" pitchFamily="34" charset="0"/>
              </a:rPr>
              <a:t>Case 1: AJ1 - No Planned Journey, No Deviation, Mandatory Data Only</a:t>
            </a:r>
            <a:endParaRPr lang="en-GB" sz="1050" dirty="0"/>
          </a:p>
        </p:txBody>
      </p:sp>
      <p:sp>
        <p:nvSpPr>
          <p:cNvPr id="5" name="TextBox 4">
            <a:extLst>
              <a:ext uri="{FF2B5EF4-FFF2-40B4-BE49-F238E27FC236}">
                <a16:creationId xmlns:a16="http://schemas.microsoft.com/office/drawing/2014/main" id="{6D24CB89-026C-D8F5-1106-22BE735367DA}"/>
              </a:ext>
            </a:extLst>
          </p:cNvPr>
          <p:cNvSpPr txBox="1"/>
          <p:nvPr/>
        </p:nvSpPr>
        <p:spPr>
          <a:xfrm>
            <a:off x="130112" y="1973769"/>
            <a:ext cx="5602523" cy="4524315"/>
          </a:xfrm>
          <a:prstGeom prst="rect">
            <a:avLst/>
          </a:prstGeom>
          <a:noFill/>
        </p:spPr>
        <p:txBody>
          <a:bodyPr wrap="square">
            <a:spAutoFit/>
          </a:bodyPr>
          <a:lstStyle/>
          <a:p>
            <a:pPr defTabSz="360000"/>
            <a:r>
              <a:rPr lang="en-GB" sz="800" dirty="0">
                <a:solidFill>
                  <a:schemeClr val="accent1"/>
                </a:solidFill>
              </a:rPr>
              <a:t>	&lt;!--endUser1 - NO PLANNED JOURNEY, NO DEVIATION, MINIMAL --&gt;</a:t>
            </a:r>
          </a:p>
          <a:p>
            <a:pPr defTabSz="360000"/>
            <a:r>
              <a:rPr lang="en-GB" sz="800" dirty="0"/>
              <a:t>	&lt;</a:t>
            </a:r>
            <a:r>
              <a:rPr lang="en-GB" sz="800" dirty="0" err="1"/>
              <a:t>actualJourney</a:t>
            </a:r>
            <a:r>
              <a:rPr lang="en-GB" sz="800" dirty="0"/>
              <a:t>&gt;</a:t>
            </a:r>
          </a:p>
          <a:p>
            <a:pPr defTabSz="360000"/>
            <a:r>
              <a:rPr lang="en-GB" sz="800" dirty="0"/>
              <a:t>		&lt;</a:t>
            </a:r>
            <a:r>
              <a:rPr lang="en-GB" sz="800" dirty="0" err="1"/>
              <a:t>journeyID</a:t>
            </a:r>
            <a:r>
              <a:rPr lang="en-GB" sz="800" dirty="0"/>
              <a:t>&gt;</a:t>
            </a:r>
            <a:r>
              <a:rPr lang="en-GB" sz="800" b="1" dirty="0">
                <a:highlight>
                  <a:srgbClr val="00FF00"/>
                </a:highlight>
              </a:rPr>
              <a:t>AJ1</a:t>
            </a:r>
            <a:r>
              <a:rPr lang="en-GB" sz="800" dirty="0"/>
              <a:t>&lt;/</a:t>
            </a:r>
            <a:r>
              <a:rPr lang="en-GB" sz="800" dirty="0" err="1"/>
              <a:t>journeyID</a:t>
            </a:r>
            <a:r>
              <a:rPr lang="en-GB" sz="800" dirty="0"/>
              <a:t>&gt;</a:t>
            </a:r>
          </a:p>
          <a:p>
            <a:pPr defTabSz="360000"/>
            <a:r>
              <a:rPr lang="en-GB" sz="800" dirty="0"/>
              <a:t>		&lt;actors&gt;</a:t>
            </a:r>
          </a:p>
          <a:p>
            <a:pPr defTabSz="360000"/>
            <a:r>
              <a:rPr lang="en-GB" sz="800" dirty="0"/>
              <a:t>			&lt;</a:t>
            </a:r>
            <a:r>
              <a:rPr lang="en-GB" sz="800" dirty="0" err="1"/>
              <a:t>endUser</a:t>
            </a:r>
            <a:r>
              <a:rPr lang="en-GB" sz="800" dirty="0"/>
              <a:t> </a:t>
            </a:r>
            <a:r>
              <a:rPr lang="en-GB" sz="800" dirty="0" err="1"/>
              <a:t>actorID</a:t>
            </a:r>
            <a:r>
              <a:rPr lang="en-GB" sz="800" dirty="0"/>
              <a:t> ="</a:t>
            </a:r>
            <a:r>
              <a:rPr lang="en-GB" sz="800" b="1" dirty="0">
                <a:highlight>
                  <a:srgbClr val="00FF00"/>
                </a:highlight>
              </a:rPr>
              <a:t>endUser1</a:t>
            </a:r>
            <a:r>
              <a:rPr lang="en-GB" sz="800" dirty="0"/>
              <a:t>"/&gt;</a:t>
            </a:r>
          </a:p>
          <a:p>
            <a:pPr defTabSz="360000"/>
            <a:r>
              <a:rPr lang="en-GB" sz="800" dirty="0"/>
              <a:t>			&lt;</a:t>
            </a:r>
            <a:r>
              <a:rPr lang="en-GB" sz="800" dirty="0" err="1"/>
              <a:t>serviceProvider</a:t>
            </a:r>
            <a:r>
              <a:rPr lang="en-GB" sz="800" dirty="0"/>
              <a:t> </a:t>
            </a:r>
            <a:r>
              <a:rPr lang="en-GB" sz="800" dirty="0" err="1"/>
              <a:t>actorIDref</a:t>
            </a:r>
            <a:r>
              <a:rPr lang="en-GB" sz="800" dirty="0"/>
              <a:t> ="</a:t>
            </a:r>
            <a:r>
              <a:rPr lang="en-GB" sz="800" dirty="0" err="1"/>
              <a:t>onlineStore</a:t>
            </a:r>
            <a:r>
              <a:rPr lang="en-GB" sz="800" dirty="0"/>
              <a:t>"/&gt;</a:t>
            </a:r>
          </a:p>
          <a:p>
            <a:pPr defTabSz="360000"/>
            <a:r>
              <a:rPr lang="en-GB" sz="800" dirty="0"/>
              <a:t>			&lt;</a:t>
            </a:r>
            <a:r>
              <a:rPr lang="en-GB" sz="800" dirty="0" err="1"/>
              <a:t>serviceProvider</a:t>
            </a:r>
            <a:r>
              <a:rPr lang="en-GB" sz="800" dirty="0"/>
              <a:t> </a:t>
            </a:r>
            <a:r>
              <a:rPr lang="en-GB" sz="800" dirty="0" err="1"/>
              <a:t>actorIDref</a:t>
            </a:r>
            <a:r>
              <a:rPr lang="en-GB" sz="800" dirty="0"/>
              <a:t> ="</a:t>
            </a:r>
            <a:r>
              <a:rPr lang="en-GB" sz="800" dirty="0" err="1"/>
              <a:t>logisticsPartner</a:t>
            </a:r>
            <a:r>
              <a:rPr lang="en-GB" sz="800" dirty="0"/>
              <a:t>"/&gt;</a:t>
            </a:r>
          </a:p>
          <a:p>
            <a:pPr defTabSz="360000"/>
            <a:r>
              <a:rPr lang="en-GB" sz="800" dirty="0"/>
              <a:t>		&lt;/actors&gt;</a:t>
            </a:r>
          </a:p>
          <a:p>
            <a:pPr defTabSz="360000"/>
            <a:endParaRPr lang="en-GB" sz="800" dirty="0"/>
          </a:p>
          <a:p>
            <a:pPr defTabSz="360000"/>
            <a:r>
              <a:rPr lang="en-GB" sz="800" dirty="0"/>
              <a:t>		&lt;touchpoints&gt;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T1</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="endUser1"/&gt;</a:t>
            </a:r>
          </a:p>
          <a:p>
            <a:pPr defTabSz="360000"/>
            <a:r>
              <a:rPr lang="en-GB" sz="800" dirty="0"/>
              <a:t>					&lt;</a:t>
            </a:r>
            <a:r>
              <a:rPr lang="en-GB" sz="800" dirty="0" err="1"/>
              <a:t>initiatorLabel</a:t>
            </a:r>
            <a:r>
              <a:rPr lang="en-GB" sz="800" dirty="0"/>
              <a:t>&gt;orders a book online&lt;/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internetViaPC</a:t>
            </a:r>
            <a:r>
              <a:rPr lang="en-GB" sz="800" dirty="0"/>
              <a:t>&lt;/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&gt;2022-06-30T10:15:00&lt;/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endParaRPr lang="en-GB" sz="800" dirty="0"/>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T2</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="endUser1"/&gt;</a:t>
            </a:r>
          </a:p>
          <a:p>
            <a:pPr defTabSz="360000"/>
            <a:r>
              <a:rPr lang="en-GB" sz="800" dirty="0"/>
              <a:t>					&lt;</a:t>
            </a:r>
            <a:r>
              <a:rPr lang="en-GB" sz="800" dirty="0" err="1"/>
              <a:t>initiatorLabel</a:t>
            </a:r>
            <a:r>
              <a:rPr lang="en-GB" sz="800" dirty="0"/>
              <a:t>&gt;pays through debit card&lt;/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paymentChannel</a:t>
            </a:r>
            <a:r>
              <a:rPr lang="en-GB" sz="800" dirty="0"/>
              <a:t>&lt;/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&gt;2022-06-30T10:30:00&lt;/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endParaRPr lang="en-GB" sz="800" dirty="0"/>
          </a:p>
        </p:txBody>
      </p:sp>
      <p:sp>
        <p:nvSpPr>
          <p:cNvPr id="6" name="TextBox 5">
            <a:extLst>
              <a:ext uri="{FF2B5EF4-FFF2-40B4-BE49-F238E27FC236}">
                <a16:creationId xmlns:a16="http://schemas.microsoft.com/office/drawing/2014/main" id="{9B440806-EA8F-93AB-BF3D-EB63366B055C}"/>
              </a:ext>
            </a:extLst>
          </p:cNvPr>
          <p:cNvSpPr txBox="1"/>
          <p:nvPr/>
        </p:nvSpPr>
        <p:spPr>
          <a:xfrm>
            <a:off x="5555215" y="1867173"/>
            <a:ext cx="5623425" cy="5016758"/>
          </a:xfrm>
          <a:prstGeom prst="rect">
            <a:avLst/>
          </a:prstGeom>
          <a:noFill/>
        </p:spPr>
        <p:txBody>
          <a:bodyPr wrap="square">
            <a:spAutoFit/>
          </a:bodyPr>
          <a:lstStyle/>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T3</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="endUser1"/&gt;</a:t>
            </a:r>
          </a:p>
          <a:p>
            <a:pPr defTabSz="360000"/>
            <a:r>
              <a:rPr lang="en-GB" sz="800" dirty="0"/>
              <a:t>					&lt;</a:t>
            </a:r>
            <a:r>
              <a:rPr lang="en-GB" sz="800" dirty="0" err="1"/>
              <a:t>receiverLabel</a:t>
            </a:r>
            <a:r>
              <a:rPr lang="en-GB" sz="800" dirty="0"/>
              <a:t>&gt;receives order confirmation&lt;/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&gt;email&lt;/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&gt;2022-06-30T12:00:00&lt;/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endParaRPr lang="en-GB" sz="800" dirty="0"/>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T4</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="endUser1"/&gt;</a:t>
            </a:r>
          </a:p>
          <a:p>
            <a:pPr defTabSz="360000"/>
            <a:r>
              <a:rPr lang="en-GB" sz="800" dirty="0"/>
              <a:t>					&lt;</a:t>
            </a:r>
            <a:r>
              <a:rPr lang="en-GB" sz="800" dirty="0" err="1"/>
              <a:t>receiverLabel</a:t>
            </a:r>
            <a:r>
              <a:rPr lang="en-GB" sz="800" dirty="0"/>
              <a:t>&gt;receives delivery confirmation&lt;/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&gt;email&lt;/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&gt;2022-06-30T13:30:00&lt;/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r>
              <a:rPr lang="en-GB" sz="800" dirty="0"/>
              <a:t>			</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T5</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="endUser1"/&gt;</a:t>
            </a:r>
          </a:p>
          <a:p>
            <a:pPr defTabSz="360000"/>
            <a:r>
              <a:rPr lang="en-GB" sz="800" dirty="0"/>
              <a:t>					&lt;</a:t>
            </a:r>
            <a:r>
              <a:rPr lang="en-GB" sz="800" dirty="0" err="1"/>
              <a:t>receiverLabel</a:t>
            </a:r>
            <a:r>
              <a:rPr lang="en-GB" sz="800" dirty="0"/>
              <a:t>&gt;receives delivery in the mailbox&lt;/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packageDelivery</a:t>
            </a:r>
            <a:r>
              <a:rPr lang="en-GB" sz="800" dirty="0"/>
              <a:t>&lt;/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&gt;2022-07-01T10:30:00&lt;/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r>
              <a:rPr lang="en-GB" sz="800" dirty="0"/>
              <a:t>		&lt;/touchpoints&gt;</a:t>
            </a:r>
          </a:p>
          <a:p>
            <a:pPr defTabSz="360000"/>
            <a:r>
              <a:rPr lang="en-GB" sz="800" dirty="0"/>
              <a:t>	&lt;/</a:t>
            </a:r>
            <a:r>
              <a:rPr lang="en-GB" sz="800" dirty="0" err="1"/>
              <a:t>actualJourney</a:t>
            </a:r>
            <a:r>
              <a:rPr lang="en-GB" sz="800" dirty="0"/>
              <a:t>&gt;</a:t>
            </a:r>
          </a:p>
        </p:txBody>
      </p:sp>
      <p:sp>
        <p:nvSpPr>
          <p:cNvPr id="7" name="TextBox 6">
            <a:extLst>
              <a:ext uri="{FF2B5EF4-FFF2-40B4-BE49-F238E27FC236}">
                <a16:creationId xmlns:a16="http://schemas.microsoft.com/office/drawing/2014/main" id="{601671DE-1032-57D9-B121-472DAA97D8EC}"/>
              </a:ext>
            </a:extLst>
          </p:cNvPr>
          <p:cNvSpPr txBox="1"/>
          <p:nvPr/>
        </p:nvSpPr>
        <p:spPr>
          <a:xfrm>
            <a:off x="1668048" y="854840"/>
            <a:ext cx="738081"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highlight>
                  <a:srgbClr val="00FF00"/>
                </a:highlight>
              </a:rPr>
              <a:t>endUser1</a:t>
            </a:r>
            <a:endParaRPr kumimoji="0" lang="en-GB" sz="900" b="0" i="0" u="none" strike="noStrike" kern="1200" cap="none" spc="0" normalizeH="0" baseline="0" noProof="0" dirty="0">
              <a:ln>
                <a:noFill/>
              </a:ln>
              <a:solidFill>
                <a:prstClr val="black"/>
              </a:solidFill>
              <a:effectLst/>
              <a:highlight>
                <a:srgbClr val="00FF00"/>
              </a:highlight>
              <a:uLnTx/>
              <a:uFillTx/>
              <a:latin typeface="Calibri"/>
              <a:ea typeface="+mn-ea"/>
              <a:cs typeface="+mn-cs"/>
            </a:endParaRPr>
          </a:p>
        </p:txBody>
      </p:sp>
      <p:sp>
        <p:nvSpPr>
          <p:cNvPr id="8" name="TextBox 7">
            <a:extLst>
              <a:ext uri="{FF2B5EF4-FFF2-40B4-BE49-F238E27FC236}">
                <a16:creationId xmlns:a16="http://schemas.microsoft.com/office/drawing/2014/main" id="{7ABC6C14-4900-0FE7-26C5-BD8446E6716A}"/>
              </a:ext>
            </a:extLst>
          </p:cNvPr>
          <p:cNvSpPr txBox="1"/>
          <p:nvPr/>
        </p:nvSpPr>
        <p:spPr>
          <a:xfrm>
            <a:off x="1673036" y="1096408"/>
            <a:ext cx="1164885"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Online Book Store</a:t>
            </a:r>
          </a:p>
        </p:txBody>
      </p:sp>
      <p:cxnSp>
        <p:nvCxnSpPr>
          <p:cNvPr id="9" name="Straight Connector 8">
            <a:extLst>
              <a:ext uri="{FF2B5EF4-FFF2-40B4-BE49-F238E27FC236}">
                <a16:creationId xmlns:a16="http://schemas.microsoft.com/office/drawing/2014/main" id="{416F977D-244A-69DE-095F-872BBE94F369}"/>
              </a:ext>
            </a:extLst>
          </p:cNvPr>
          <p:cNvCxnSpPr>
            <a:cxnSpLocks/>
          </p:cNvCxnSpPr>
          <p:nvPr/>
        </p:nvCxnSpPr>
        <p:spPr>
          <a:xfrm>
            <a:off x="1682100" y="1021371"/>
            <a:ext cx="612000" cy="0"/>
          </a:xfrm>
          <a:prstGeom prst="lin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A9023EFB-22B6-6FEB-64EA-8183B5D8A955}"/>
              </a:ext>
            </a:extLst>
          </p:cNvPr>
          <p:cNvCxnSpPr>
            <a:cxnSpLocks/>
          </p:cNvCxnSpPr>
          <p:nvPr/>
        </p:nvCxnSpPr>
        <p:spPr>
          <a:xfrm>
            <a:off x="1661529" y="1247682"/>
            <a:ext cx="884751" cy="0"/>
          </a:xfrm>
          <a:prstGeom prst="lin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11" name="TextBox 10">
            <a:extLst>
              <a:ext uri="{FF2B5EF4-FFF2-40B4-BE49-F238E27FC236}">
                <a16:creationId xmlns:a16="http://schemas.microsoft.com/office/drawing/2014/main" id="{360FE2DA-41D6-74E0-563F-22E51542E37E}"/>
              </a:ext>
            </a:extLst>
          </p:cNvPr>
          <p:cNvSpPr txBox="1"/>
          <p:nvPr/>
        </p:nvSpPr>
        <p:spPr>
          <a:xfrm>
            <a:off x="1661529" y="1313326"/>
            <a:ext cx="1077727" cy="1384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Logistics partner</a:t>
            </a:r>
          </a:p>
        </p:txBody>
      </p:sp>
      <p:cxnSp>
        <p:nvCxnSpPr>
          <p:cNvPr id="12" name="Straight Connector 11">
            <a:extLst>
              <a:ext uri="{FF2B5EF4-FFF2-40B4-BE49-F238E27FC236}">
                <a16:creationId xmlns:a16="http://schemas.microsoft.com/office/drawing/2014/main" id="{996A1F7B-83CA-CDAD-4C4F-B73AD447642E}"/>
              </a:ext>
            </a:extLst>
          </p:cNvPr>
          <p:cNvCxnSpPr>
            <a:cxnSpLocks/>
          </p:cNvCxnSpPr>
          <p:nvPr/>
        </p:nvCxnSpPr>
        <p:spPr>
          <a:xfrm>
            <a:off x="1661529" y="1478679"/>
            <a:ext cx="1023622" cy="0"/>
          </a:xfrm>
          <a:prstGeom prst="line">
            <a:avLst/>
          </a:prstGeom>
          <a:noFill/>
          <a:ln w="381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51376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val 100">
            <a:extLst>
              <a:ext uri="{FF2B5EF4-FFF2-40B4-BE49-F238E27FC236}">
                <a16:creationId xmlns:a16="http://schemas.microsoft.com/office/drawing/2014/main" id="{E64505CD-E354-DBBB-0775-3B8DAE9B7328}"/>
              </a:ext>
            </a:extLst>
          </p:cNvPr>
          <p:cNvSpPr>
            <a:spLocks noChangeAspect="1"/>
          </p:cNvSpPr>
          <p:nvPr/>
        </p:nvSpPr>
        <p:spPr>
          <a:xfrm flipH="1">
            <a:off x="9067144" y="1286404"/>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cxnSp>
        <p:nvCxnSpPr>
          <p:cNvPr id="102" name="Straight Connector 101">
            <a:extLst>
              <a:ext uri="{FF2B5EF4-FFF2-40B4-BE49-F238E27FC236}">
                <a16:creationId xmlns:a16="http://schemas.microsoft.com/office/drawing/2014/main" id="{79282FE0-BED0-F2B2-D4D4-4039092FD33B}"/>
              </a:ext>
            </a:extLst>
          </p:cNvPr>
          <p:cNvCxnSpPr>
            <a:cxnSpLocks/>
            <a:stCxn id="101" idx="6"/>
            <a:endCxn id="104" idx="6"/>
          </p:cNvCxnSpPr>
          <p:nvPr/>
        </p:nvCxnSpPr>
        <p:spPr>
          <a:xfrm flipH="1">
            <a:off x="8637835" y="1340404"/>
            <a:ext cx="429309" cy="3173"/>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3" name="TextBox 102">
            <a:extLst>
              <a:ext uri="{FF2B5EF4-FFF2-40B4-BE49-F238E27FC236}">
                <a16:creationId xmlns:a16="http://schemas.microsoft.com/office/drawing/2014/main" id="{763F56FD-6408-D8AF-9889-0ED3129EDF19}"/>
              </a:ext>
            </a:extLst>
          </p:cNvPr>
          <p:cNvSpPr txBox="1"/>
          <p:nvPr/>
        </p:nvSpPr>
        <p:spPr>
          <a:xfrm>
            <a:off x="7972521" y="635239"/>
            <a:ext cx="112271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a:t>
            </a:r>
            <a:r>
              <a:rPr kumimoji="0" lang="en-GB" sz="1000" b="0" i="0" u="none" strike="noStrike" kern="1200" cap="none" spc="0" normalizeH="0" baseline="0" noProof="0" dirty="0" err="1">
                <a:ln>
                  <a:noFill/>
                </a:ln>
                <a:solidFill>
                  <a:prstClr val="black"/>
                </a:solidFill>
                <a:effectLst/>
                <a:uLnTx/>
                <a:uFillTx/>
                <a:latin typeface="Calibri"/>
                <a:ea typeface="+mn-ea"/>
                <a:cs typeface="+mn-cs"/>
              </a:rPr>
              <a:t>eceives</a:t>
            </a:r>
            <a:r>
              <a:rPr kumimoji="0" lang="en-GB" sz="1000" b="0" i="0" u="none" strike="noStrike" kern="1200" cap="none" spc="0" normalizeH="0" baseline="0" noProof="0" dirty="0">
                <a:ln>
                  <a:noFill/>
                </a:ln>
                <a:solidFill>
                  <a:prstClr val="black"/>
                </a:solidFill>
                <a:effectLst/>
                <a:uLnTx/>
                <a:uFillTx/>
                <a:latin typeface="Calibri"/>
                <a:ea typeface="+mn-ea"/>
                <a:cs typeface="+mn-cs"/>
              </a:rPr>
              <a:t> delivery in the mailbox</a:t>
            </a:r>
          </a:p>
        </p:txBody>
      </p:sp>
      <p:sp>
        <p:nvSpPr>
          <p:cNvPr id="104" name="Oval 103">
            <a:extLst>
              <a:ext uri="{FF2B5EF4-FFF2-40B4-BE49-F238E27FC236}">
                <a16:creationId xmlns:a16="http://schemas.microsoft.com/office/drawing/2014/main" id="{EAC60788-F9DF-A7DD-4DF1-F02FD0D35628}"/>
              </a:ext>
            </a:extLst>
          </p:cNvPr>
          <p:cNvSpPr>
            <a:spLocks noChangeAspect="1"/>
          </p:cNvSpPr>
          <p:nvPr/>
        </p:nvSpPr>
        <p:spPr>
          <a:xfrm>
            <a:off x="8097835" y="1073577"/>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05" name="Picture 104">
            <a:extLst>
              <a:ext uri="{FF2B5EF4-FFF2-40B4-BE49-F238E27FC236}">
                <a16:creationId xmlns:a16="http://schemas.microsoft.com/office/drawing/2014/main" id="{C3DDC72C-03FA-A43F-1252-2E4E886FB03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236471" y="1195933"/>
            <a:ext cx="260915" cy="247185"/>
          </a:xfrm>
          <a:prstGeom prst="rect">
            <a:avLst/>
          </a:prstGeom>
        </p:spPr>
      </p:pic>
      <p:sp>
        <p:nvSpPr>
          <p:cNvPr id="106" name="TextBox 105">
            <a:extLst>
              <a:ext uri="{FF2B5EF4-FFF2-40B4-BE49-F238E27FC236}">
                <a16:creationId xmlns:a16="http://schemas.microsoft.com/office/drawing/2014/main" id="{8E735E56-F1CE-4407-9F2C-C0B63C0C82A6}"/>
              </a:ext>
            </a:extLst>
          </p:cNvPr>
          <p:cNvSpPr txBox="1"/>
          <p:nvPr/>
        </p:nvSpPr>
        <p:spPr>
          <a:xfrm>
            <a:off x="8235667" y="42466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T5</a:t>
            </a:r>
          </a:p>
        </p:txBody>
      </p:sp>
      <p:sp>
        <p:nvSpPr>
          <p:cNvPr id="108" name="Oval 107">
            <a:extLst>
              <a:ext uri="{FF2B5EF4-FFF2-40B4-BE49-F238E27FC236}">
                <a16:creationId xmlns:a16="http://schemas.microsoft.com/office/drawing/2014/main" id="{10042B6A-6CB2-34BC-28BC-6C85A63914A4}"/>
              </a:ext>
            </a:extLst>
          </p:cNvPr>
          <p:cNvSpPr>
            <a:spLocks noChangeAspect="1"/>
          </p:cNvSpPr>
          <p:nvPr/>
        </p:nvSpPr>
        <p:spPr>
          <a:xfrm>
            <a:off x="3372133" y="1299356"/>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10" name="Straight Connector 109">
            <a:extLst>
              <a:ext uri="{FF2B5EF4-FFF2-40B4-BE49-F238E27FC236}">
                <a16:creationId xmlns:a16="http://schemas.microsoft.com/office/drawing/2014/main" id="{3904E0E5-DF11-B2C9-9B48-FC148C61E5CC}"/>
              </a:ext>
            </a:extLst>
          </p:cNvPr>
          <p:cNvCxnSpPr>
            <a:cxnSpLocks/>
            <a:stCxn id="108" idx="6"/>
            <a:endCxn id="113" idx="2"/>
          </p:cNvCxnSpPr>
          <p:nvPr/>
        </p:nvCxnSpPr>
        <p:spPr>
          <a:xfrm>
            <a:off x="3480133" y="1353356"/>
            <a:ext cx="29022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2" name="TextBox 111">
            <a:extLst>
              <a:ext uri="{FF2B5EF4-FFF2-40B4-BE49-F238E27FC236}">
                <a16:creationId xmlns:a16="http://schemas.microsoft.com/office/drawing/2014/main" id="{460C93A2-49D9-E031-D143-BE5AA2F1A2AC}"/>
              </a:ext>
            </a:extLst>
          </p:cNvPr>
          <p:cNvSpPr txBox="1"/>
          <p:nvPr/>
        </p:nvSpPr>
        <p:spPr>
          <a:xfrm>
            <a:off x="5732635" y="635239"/>
            <a:ext cx="98583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Receives </a:t>
            </a:r>
            <a:r>
              <a:rPr kumimoji="0" lang="en-GB" sz="1000" b="0" i="0" u="none" strike="noStrike" kern="1200" cap="none" spc="0" normalizeH="0" baseline="0" noProof="0" dirty="0">
                <a:ln>
                  <a:noFill/>
                </a:ln>
                <a:solidFill>
                  <a:prstClr val="black"/>
                </a:solidFill>
                <a:effectLst/>
                <a:uLnTx/>
                <a:uFillTx/>
                <a:latin typeface="Calibri"/>
                <a:ea typeface="+mn-ea"/>
                <a:cs typeface="+mn-cs"/>
              </a:rPr>
              <a:t>order confirmation</a:t>
            </a:r>
          </a:p>
        </p:txBody>
      </p:sp>
      <p:sp>
        <p:nvSpPr>
          <p:cNvPr id="113" name="Oval 112">
            <a:extLst>
              <a:ext uri="{FF2B5EF4-FFF2-40B4-BE49-F238E27FC236}">
                <a16:creationId xmlns:a16="http://schemas.microsoft.com/office/drawing/2014/main" id="{07333F17-40E3-A172-CA1F-99A2985EEC73}"/>
              </a:ext>
            </a:extLst>
          </p:cNvPr>
          <p:cNvSpPr>
            <a:spLocks noChangeAspect="1"/>
          </p:cNvSpPr>
          <p:nvPr/>
        </p:nvSpPr>
        <p:spPr>
          <a:xfrm>
            <a:off x="3770353" y="1083356"/>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4" name="Picture 113">
            <a:extLst>
              <a:ext uri="{FF2B5EF4-FFF2-40B4-BE49-F238E27FC236}">
                <a16:creationId xmlns:a16="http://schemas.microsoft.com/office/drawing/2014/main" id="{2B9CFDB9-3660-3B46-9401-66565A02CDA8}"/>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885310" y="1205712"/>
            <a:ext cx="295288" cy="295288"/>
          </a:xfrm>
          <a:prstGeom prst="rect">
            <a:avLst/>
          </a:prstGeom>
        </p:spPr>
      </p:pic>
      <p:sp>
        <p:nvSpPr>
          <p:cNvPr id="115" name="Oval 114">
            <a:extLst>
              <a:ext uri="{FF2B5EF4-FFF2-40B4-BE49-F238E27FC236}">
                <a16:creationId xmlns:a16="http://schemas.microsoft.com/office/drawing/2014/main" id="{143DC64E-A030-EFE3-F434-49A90A2C2EE7}"/>
              </a:ext>
            </a:extLst>
          </p:cNvPr>
          <p:cNvSpPr>
            <a:spLocks noChangeAspect="1"/>
          </p:cNvSpPr>
          <p:nvPr/>
        </p:nvSpPr>
        <p:spPr>
          <a:xfrm>
            <a:off x="5919475" y="1083356"/>
            <a:ext cx="540000" cy="540000"/>
          </a:xfrm>
          <a:prstGeom prst="ellips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6" name="Picture 115">
            <a:extLst>
              <a:ext uri="{FF2B5EF4-FFF2-40B4-BE49-F238E27FC236}">
                <a16:creationId xmlns:a16="http://schemas.microsoft.com/office/drawing/2014/main" id="{E84217A9-B118-329F-9981-E642AAA27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6016763" y="1233851"/>
            <a:ext cx="343206" cy="239010"/>
          </a:xfrm>
          <a:prstGeom prst="rect">
            <a:avLst/>
          </a:prstGeom>
        </p:spPr>
      </p:pic>
      <p:sp>
        <p:nvSpPr>
          <p:cNvPr id="117" name="TextBox 116">
            <a:extLst>
              <a:ext uri="{FF2B5EF4-FFF2-40B4-BE49-F238E27FC236}">
                <a16:creationId xmlns:a16="http://schemas.microsoft.com/office/drawing/2014/main" id="{3473E58E-6B97-DFA8-C590-EB29DF2464FD}"/>
              </a:ext>
            </a:extLst>
          </p:cNvPr>
          <p:cNvSpPr txBox="1"/>
          <p:nvPr/>
        </p:nvSpPr>
        <p:spPr>
          <a:xfrm>
            <a:off x="3553581" y="632696"/>
            <a:ext cx="985755"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Orders a book online</a:t>
            </a:r>
          </a:p>
        </p:txBody>
      </p:sp>
      <p:sp>
        <p:nvSpPr>
          <p:cNvPr id="119" name="TextBox 118">
            <a:extLst>
              <a:ext uri="{FF2B5EF4-FFF2-40B4-BE49-F238E27FC236}">
                <a16:creationId xmlns:a16="http://schemas.microsoft.com/office/drawing/2014/main" id="{3F1BCE37-899E-AD1A-7BB4-00065FA861D2}"/>
              </a:ext>
            </a:extLst>
          </p:cNvPr>
          <p:cNvSpPr txBox="1"/>
          <p:nvPr/>
        </p:nvSpPr>
        <p:spPr>
          <a:xfrm>
            <a:off x="3897024" y="418194"/>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T1</a:t>
            </a:r>
          </a:p>
        </p:txBody>
      </p:sp>
      <p:sp>
        <p:nvSpPr>
          <p:cNvPr id="120" name="TextBox 119">
            <a:extLst>
              <a:ext uri="{FF2B5EF4-FFF2-40B4-BE49-F238E27FC236}">
                <a16:creationId xmlns:a16="http://schemas.microsoft.com/office/drawing/2014/main" id="{E8478FCD-FF20-42F2-2052-F3FF17E2E5E7}"/>
              </a:ext>
            </a:extLst>
          </p:cNvPr>
          <p:cNvSpPr txBox="1"/>
          <p:nvPr/>
        </p:nvSpPr>
        <p:spPr>
          <a:xfrm>
            <a:off x="4959353" y="416722"/>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T2</a:t>
            </a:r>
          </a:p>
        </p:txBody>
      </p:sp>
      <p:sp>
        <p:nvSpPr>
          <p:cNvPr id="121" name="TextBox 120">
            <a:extLst>
              <a:ext uri="{FF2B5EF4-FFF2-40B4-BE49-F238E27FC236}">
                <a16:creationId xmlns:a16="http://schemas.microsoft.com/office/drawing/2014/main" id="{DD43524B-CDFE-7DF8-23BB-D9D984BEC386}"/>
              </a:ext>
            </a:extLst>
          </p:cNvPr>
          <p:cNvSpPr txBox="1"/>
          <p:nvPr/>
        </p:nvSpPr>
        <p:spPr>
          <a:xfrm>
            <a:off x="5991833" y="424985"/>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T3</a:t>
            </a:r>
          </a:p>
        </p:txBody>
      </p:sp>
      <p:sp>
        <p:nvSpPr>
          <p:cNvPr id="122" name="Oval 121">
            <a:extLst>
              <a:ext uri="{FF2B5EF4-FFF2-40B4-BE49-F238E27FC236}">
                <a16:creationId xmlns:a16="http://schemas.microsoft.com/office/drawing/2014/main" id="{55C5E132-EB47-E2DE-A21B-4EECD8B06176}"/>
              </a:ext>
            </a:extLst>
          </p:cNvPr>
          <p:cNvSpPr>
            <a:spLocks noChangeAspect="1"/>
          </p:cNvSpPr>
          <p:nvPr/>
        </p:nvSpPr>
        <p:spPr>
          <a:xfrm>
            <a:off x="4845889" y="1083429"/>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23" name="Straight Arrow Connector 122">
            <a:extLst>
              <a:ext uri="{FF2B5EF4-FFF2-40B4-BE49-F238E27FC236}">
                <a16:creationId xmlns:a16="http://schemas.microsoft.com/office/drawing/2014/main" id="{E9D33A7B-6999-374F-A308-FE4F19F4AEC4}"/>
              </a:ext>
            </a:extLst>
          </p:cNvPr>
          <p:cNvCxnSpPr>
            <a:cxnSpLocks/>
            <a:stCxn id="122" idx="6"/>
            <a:endCxn id="115" idx="2"/>
          </p:cNvCxnSpPr>
          <p:nvPr/>
        </p:nvCxnSpPr>
        <p:spPr>
          <a:xfrm flipV="1">
            <a:off x="5385889" y="1353356"/>
            <a:ext cx="53358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24" name="Picture 123">
            <a:extLst>
              <a:ext uri="{FF2B5EF4-FFF2-40B4-BE49-F238E27FC236}">
                <a16:creationId xmlns:a16="http://schemas.microsoft.com/office/drawing/2014/main" id="{F51CC361-916E-2C21-47CE-78A6027A71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8712" y="1250646"/>
            <a:ext cx="248541" cy="178639"/>
          </a:xfrm>
          <a:prstGeom prst="rect">
            <a:avLst/>
          </a:prstGeom>
        </p:spPr>
      </p:pic>
      <p:sp>
        <p:nvSpPr>
          <p:cNvPr id="125" name="TextBox 124">
            <a:extLst>
              <a:ext uri="{FF2B5EF4-FFF2-40B4-BE49-F238E27FC236}">
                <a16:creationId xmlns:a16="http://schemas.microsoft.com/office/drawing/2014/main" id="{602CCD21-1EDB-0787-436D-6761B6630D05}"/>
              </a:ext>
            </a:extLst>
          </p:cNvPr>
          <p:cNvSpPr txBox="1"/>
          <p:nvPr/>
        </p:nvSpPr>
        <p:spPr>
          <a:xfrm>
            <a:off x="4643676" y="620468"/>
            <a:ext cx="984619"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Pays through debit card</a:t>
            </a:r>
          </a:p>
        </p:txBody>
      </p:sp>
      <p:cxnSp>
        <p:nvCxnSpPr>
          <p:cNvPr id="126" name="Straight Arrow Connector 125">
            <a:extLst>
              <a:ext uri="{FF2B5EF4-FFF2-40B4-BE49-F238E27FC236}">
                <a16:creationId xmlns:a16="http://schemas.microsoft.com/office/drawing/2014/main" id="{D7C0D316-742F-E233-9C38-C78D0E648799}"/>
              </a:ext>
            </a:extLst>
          </p:cNvPr>
          <p:cNvCxnSpPr>
            <a:cxnSpLocks/>
            <a:stCxn id="113" idx="6"/>
            <a:endCxn id="122" idx="2"/>
          </p:cNvCxnSpPr>
          <p:nvPr/>
        </p:nvCxnSpPr>
        <p:spPr>
          <a:xfrm>
            <a:off x="4310353" y="1353356"/>
            <a:ext cx="53553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D3181485-CD62-7997-B671-0A2106009AD9}"/>
              </a:ext>
            </a:extLst>
          </p:cNvPr>
          <p:cNvSpPr>
            <a:spLocks noChangeAspect="1"/>
          </p:cNvSpPr>
          <p:nvPr/>
        </p:nvSpPr>
        <p:spPr>
          <a:xfrm>
            <a:off x="7017835" y="1082299"/>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128" name="TextBox 127">
            <a:extLst>
              <a:ext uri="{FF2B5EF4-FFF2-40B4-BE49-F238E27FC236}">
                <a16:creationId xmlns:a16="http://schemas.microsoft.com/office/drawing/2014/main" id="{541F9D38-71FB-3E16-9A41-37DEE2D528FB}"/>
              </a:ext>
            </a:extLst>
          </p:cNvPr>
          <p:cNvSpPr txBox="1"/>
          <p:nvPr/>
        </p:nvSpPr>
        <p:spPr>
          <a:xfrm>
            <a:off x="6726478" y="620467"/>
            <a:ext cx="112271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a:t>
            </a:r>
            <a:r>
              <a:rPr kumimoji="0" lang="en-GB" sz="1000" b="0" i="0" u="none" strike="noStrike" kern="1200" cap="none" spc="0" normalizeH="0" baseline="0" noProof="0" dirty="0" err="1">
                <a:ln>
                  <a:noFill/>
                </a:ln>
                <a:solidFill>
                  <a:prstClr val="black"/>
                </a:solidFill>
                <a:effectLst/>
                <a:uLnTx/>
                <a:uFillTx/>
                <a:latin typeface="Calibri"/>
                <a:ea typeface="+mn-ea"/>
                <a:cs typeface="+mn-cs"/>
              </a:rPr>
              <a:t>ceives</a:t>
            </a:r>
            <a:r>
              <a:rPr kumimoji="0" lang="en-GB" sz="1000" b="0" i="0" u="none" strike="noStrike" kern="1200" cap="none" spc="0" normalizeH="0" baseline="0" noProof="0" dirty="0">
                <a:ln>
                  <a:noFill/>
                </a:ln>
                <a:solidFill>
                  <a:prstClr val="black"/>
                </a:solidFill>
                <a:effectLst/>
                <a:uLnTx/>
                <a:uFillTx/>
                <a:latin typeface="Calibri"/>
                <a:ea typeface="+mn-ea"/>
                <a:cs typeface="+mn-cs"/>
              </a:rPr>
              <a:t> delivery confirmation</a:t>
            </a:r>
          </a:p>
        </p:txBody>
      </p:sp>
      <p:pic>
        <p:nvPicPr>
          <p:cNvPr id="129" name="Picture 128">
            <a:extLst>
              <a:ext uri="{FF2B5EF4-FFF2-40B4-BE49-F238E27FC236}">
                <a16:creationId xmlns:a16="http://schemas.microsoft.com/office/drawing/2014/main" id="{E90CF1A8-22D7-DE02-04DE-A2EB6B7E4F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7103938" y="1235478"/>
            <a:ext cx="343206" cy="239010"/>
          </a:xfrm>
          <a:prstGeom prst="rect">
            <a:avLst/>
          </a:prstGeom>
        </p:spPr>
      </p:pic>
      <p:sp>
        <p:nvSpPr>
          <p:cNvPr id="130" name="TextBox 129">
            <a:extLst>
              <a:ext uri="{FF2B5EF4-FFF2-40B4-BE49-F238E27FC236}">
                <a16:creationId xmlns:a16="http://schemas.microsoft.com/office/drawing/2014/main" id="{29188B16-F6C0-3E26-8329-28EDEF193F23}"/>
              </a:ext>
            </a:extLst>
          </p:cNvPr>
          <p:cNvSpPr txBox="1"/>
          <p:nvPr/>
        </p:nvSpPr>
        <p:spPr>
          <a:xfrm>
            <a:off x="7119453" y="42466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T4</a:t>
            </a:r>
          </a:p>
        </p:txBody>
      </p:sp>
      <p:cxnSp>
        <p:nvCxnSpPr>
          <p:cNvPr id="132" name="Straight Arrow Connector 131">
            <a:extLst>
              <a:ext uri="{FF2B5EF4-FFF2-40B4-BE49-F238E27FC236}">
                <a16:creationId xmlns:a16="http://schemas.microsoft.com/office/drawing/2014/main" id="{12CA282A-F747-5956-79D4-F0F65E3F9B21}"/>
              </a:ext>
            </a:extLst>
          </p:cNvPr>
          <p:cNvCxnSpPr>
            <a:cxnSpLocks/>
            <a:stCxn id="127" idx="6"/>
          </p:cNvCxnSpPr>
          <p:nvPr/>
        </p:nvCxnSpPr>
        <p:spPr>
          <a:xfrm>
            <a:off x="7557835" y="1352299"/>
            <a:ext cx="528241" cy="177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DE6A7EE-BC8B-4DF9-9E7E-7F0E68AA6A46}"/>
              </a:ext>
            </a:extLst>
          </p:cNvPr>
          <p:cNvCxnSpPr>
            <a:cxnSpLocks/>
            <a:stCxn id="115" idx="6"/>
            <a:endCxn id="127" idx="2"/>
          </p:cNvCxnSpPr>
          <p:nvPr/>
        </p:nvCxnSpPr>
        <p:spPr>
          <a:xfrm flipV="1">
            <a:off x="6459475" y="1352299"/>
            <a:ext cx="558360" cy="105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34" name="Picture 133">
            <a:extLst>
              <a:ext uri="{FF2B5EF4-FFF2-40B4-BE49-F238E27FC236}">
                <a16:creationId xmlns:a16="http://schemas.microsoft.com/office/drawing/2014/main" id="{42ED80A7-016A-6705-D66F-FC40EC5A3C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5804" y="1023537"/>
            <a:ext cx="198871" cy="265161"/>
          </a:xfrm>
          <a:prstGeom prst="rect">
            <a:avLst/>
          </a:prstGeom>
        </p:spPr>
      </p:pic>
      <p:sp>
        <p:nvSpPr>
          <p:cNvPr id="233" name="Rectangle 232">
            <a:extLst>
              <a:ext uri="{FF2B5EF4-FFF2-40B4-BE49-F238E27FC236}">
                <a16:creationId xmlns:a16="http://schemas.microsoft.com/office/drawing/2014/main" id="{DABEFDEB-085D-3C49-8B46-BE651DD6E750}"/>
              </a:ext>
            </a:extLst>
          </p:cNvPr>
          <p:cNvSpPr/>
          <p:nvPr/>
        </p:nvSpPr>
        <p:spPr>
          <a:xfrm>
            <a:off x="-1" y="-4318"/>
            <a:ext cx="4539337"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1"/>
            <a:r>
              <a:rPr lang="en-GB" sz="1050" dirty="0">
                <a:effectLst/>
                <a:ea typeface="Calibri" panose="020F0502020204030204" pitchFamily="34" charset="0"/>
              </a:rPr>
              <a:t>Case 2: AJ1 - With Planned Journey, No Deviation, Mandatory Data Only</a:t>
            </a:r>
            <a:endParaRPr lang="en-GB" sz="1050" dirty="0"/>
          </a:p>
        </p:txBody>
      </p:sp>
      <p:sp>
        <p:nvSpPr>
          <p:cNvPr id="5" name="TextBox 4">
            <a:extLst>
              <a:ext uri="{FF2B5EF4-FFF2-40B4-BE49-F238E27FC236}">
                <a16:creationId xmlns:a16="http://schemas.microsoft.com/office/drawing/2014/main" id="{6D24CB89-026C-D8F5-1106-22BE735367DA}"/>
              </a:ext>
            </a:extLst>
          </p:cNvPr>
          <p:cNvSpPr txBox="1"/>
          <p:nvPr/>
        </p:nvSpPr>
        <p:spPr>
          <a:xfrm>
            <a:off x="59107" y="1979942"/>
            <a:ext cx="6084403" cy="5262979"/>
          </a:xfrm>
          <a:prstGeom prst="rect">
            <a:avLst/>
          </a:prstGeom>
          <a:noFill/>
        </p:spPr>
        <p:txBody>
          <a:bodyPr wrap="square">
            <a:spAutoFit/>
          </a:bodyPr>
          <a:lstStyle/>
          <a:p>
            <a:pPr defTabSz="360000"/>
            <a:r>
              <a:rPr lang="en-GB" sz="800" dirty="0">
                <a:solidFill>
                  <a:schemeClr val="accent1"/>
                </a:solidFill>
              </a:rPr>
              <a:t>&lt;!--endUser2 - WITH PLANNED JOURNEY, NO DEVIATION, MINIMAL--&gt;</a:t>
            </a:r>
          </a:p>
          <a:p>
            <a:pPr defTabSz="360000"/>
            <a:r>
              <a:rPr lang="en-GB" sz="800" dirty="0"/>
              <a:t>&lt;</a:t>
            </a:r>
            <a:r>
              <a:rPr lang="en-GB" sz="800" dirty="0" err="1"/>
              <a:t>actualJourney</a:t>
            </a:r>
            <a:r>
              <a:rPr lang="en-GB" sz="800" dirty="0"/>
              <a:t>&gt;</a:t>
            </a:r>
          </a:p>
          <a:p>
            <a:pPr defTabSz="360000"/>
            <a:r>
              <a:rPr lang="en-GB" sz="800" dirty="0"/>
              <a:t>	&lt;</a:t>
            </a:r>
            <a:r>
              <a:rPr lang="en-GB" sz="800" dirty="0" err="1"/>
              <a:t>journeyID</a:t>
            </a:r>
            <a:r>
              <a:rPr lang="en-GB" sz="800" dirty="0"/>
              <a:t>&gt;</a:t>
            </a:r>
            <a:r>
              <a:rPr lang="en-GB" sz="800" b="1" dirty="0">
                <a:highlight>
                  <a:srgbClr val="00FF00"/>
                </a:highlight>
              </a:rPr>
              <a:t>AJ2</a:t>
            </a:r>
            <a:r>
              <a:rPr lang="en-GB" sz="800" dirty="0"/>
              <a:t>&lt;/</a:t>
            </a:r>
            <a:r>
              <a:rPr lang="en-GB" sz="800" dirty="0" err="1"/>
              <a:t>journeyID</a:t>
            </a:r>
            <a:r>
              <a:rPr lang="en-GB" sz="800" dirty="0"/>
              <a:t>&gt;</a:t>
            </a:r>
          </a:p>
          <a:p>
            <a:pPr defTabSz="360000"/>
            <a:r>
              <a:rPr lang="en-GB" sz="800" dirty="0"/>
              <a:t>	&lt;</a:t>
            </a:r>
            <a:r>
              <a:rPr lang="en-GB" sz="800" dirty="0" err="1"/>
              <a:t>journeyStatus</a:t>
            </a:r>
            <a:r>
              <a:rPr lang="en-GB" sz="800" dirty="0"/>
              <a:t>&gt;completed&lt;/</a:t>
            </a:r>
            <a:r>
              <a:rPr lang="en-GB" sz="800" dirty="0" err="1"/>
              <a:t>journeyStatus</a:t>
            </a:r>
            <a:r>
              <a:rPr lang="en-GB" sz="800" dirty="0"/>
              <a:t>&gt; </a:t>
            </a:r>
            <a:r>
              <a:rPr lang="en-GB" sz="800" dirty="0">
                <a:solidFill>
                  <a:schemeClr val="accent1"/>
                </a:solidFill>
              </a:rPr>
              <a:t>&lt;!--status exist because there is a planned journey to compare with--&gt;</a:t>
            </a:r>
          </a:p>
          <a:p>
            <a:pPr defTabSz="360000"/>
            <a:r>
              <a:rPr lang="en-GB" sz="800" dirty="0"/>
              <a:t>	&lt;</a:t>
            </a:r>
            <a:r>
              <a:rPr lang="en-GB" sz="800" dirty="0" err="1"/>
              <a:t>plannedReference</a:t>
            </a:r>
            <a:r>
              <a:rPr lang="en-GB" sz="800" dirty="0"/>
              <a:t>&gt;PJ1&lt;/</a:t>
            </a:r>
            <a:r>
              <a:rPr lang="en-GB" sz="800" dirty="0" err="1"/>
              <a:t>plannedReference</a:t>
            </a:r>
            <a:r>
              <a:rPr lang="en-GB" sz="800" dirty="0"/>
              <a:t>&gt;  </a:t>
            </a:r>
            <a:r>
              <a:rPr lang="en-GB" sz="800" dirty="0">
                <a:solidFill>
                  <a:schemeClr val="accent1"/>
                </a:solidFill>
              </a:rPr>
              <a:t>&lt;!--this is the only difference from AJ1 since both are minimal and no deviation --&gt;</a:t>
            </a:r>
          </a:p>
          <a:p>
            <a:pPr defTabSz="360000"/>
            <a:r>
              <a:rPr lang="en-GB" sz="800" dirty="0"/>
              <a:t>	&lt;actors&gt;</a:t>
            </a:r>
          </a:p>
          <a:p>
            <a:pPr defTabSz="360000"/>
            <a:r>
              <a:rPr lang="en-GB" sz="800" dirty="0"/>
              <a:t>		&lt;</a:t>
            </a:r>
            <a:r>
              <a:rPr lang="en-GB" sz="800" dirty="0" err="1"/>
              <a:t>endUser</a:t>
            </a:r>
            <a:r>
              <a:rPr lang="en-GB" sz="800" dirty="0"/>
              <a:t> </a:t>
            </a:r>
            <a:r>
              <a:rPr lang="en-GB" sz="800" dirty="0" err="1"/>
              <a:t>actorID</a:t>
            </a:r>
            <a:r>
              <a:rPr lang="en-GB" sz="800" dirty="0"/>
              <a:t> ="</a:t>
            </a:r>
            <a:r>
              <a:rPr lang="en-GB" sz="800" b="1" dirty="0">
                <a:highlight>
                  <a:srgbClr val="00FF00"/>
                </a:highlight>
              </a:rPr>
              <a:t>endUser2</a:t>
            </a:r>
            <a:r>
              <a:rPr lang="en-GB" sz="800" dirty="0"/>
              <a:t>"/&gt;</a:t>
            </a:r>
          </a:p>
          <a:p>
            <a:pPr defTabSz="360000"/>
            <a:r>
              <a:rPr lang="en-GB" sz="800" dirty="0"/>
              <a:t>		&lt;</a:t>
            </a:r>
            <a:r>
              <a:rPr lang="en-GB" sz="800" dirty="0" err="1"/>
              <a:t>serviceProvider</a:t>
            </a:r>
            <a:r>
              <a:rPr lang="en-GB" sz="800" dirty="0"/>
              <a:t> </a:t>
            </a:r>
            <a:r>
              <a:rPr lang="en-GB" sz="800" dirty="0" err="1"/>
              <a:t>actorIDref</a:t>
            </a:r>
            <a:r>
              <a:rPr lang="en-GB" sz="800" dirty="0"/>
              <a:t> ="</a:t>
            </a:r>
            <a:r>
              <a:rPr lang="en-GB" sz="800" dirty="0" err="1"/>
              <a:t>onlineStore</a:t>
            </a:r>
            <a:r>
              <a:rPr lang="en-GB" sz="800" dirty="0"/>
              <a:t>"/&gt;</a:t>
            </a:r>
          </a:p>
          <a:p>
            <a:pPr defTabSz="360000"/>
            <a:r>
              <a:rPr lang="en-GB" sz="800" dirty="0"/>
              <a:t>		&lt;</a:t>
            </a:r>
            <a:r>
              <a:rPr lang="en-GB" sz="800" dirty="0" err="1"/>
              <a:t>serviceProvider</a:t>
            </a:r>
            <a:r>
              <a:rPr lang="en-GB" sz="800" dirty="0"/>
              <a:t> </a:t>
            </a:r>
            <a:r>
              <a:rPr lang="en-GB" sz="800" dirty="0" err="1"/>
              <a:t>actorIDref</a:t>
            </a:r>
            <a:r>
              <a:rPr lang="en-GB" sz="800" dirty="0"/>
              <a:t> ="</a:t>
            </a:r>
            <a:r>
              <a:rPr lang="en-GB" sz="800" dirty="0" err="1"/>
              <a:t>logisticsPartner</a:t>
            </a:r>
            <a:r>
              <a:rPr lang="en-GB" sz="800" dirty="0"/>
              <a:t>"/&gt;</a:t>
            </a:r>
          </a:p>
          <a:p>
            <a:pPr defTabSz="360000"/>
            <a:r>
              <a:rPr lang="en-GB" sz="800" dirty="0"/>
              <a:t>	&lt;/actors&gt;</a:t>
            </a:r>
          </a:p>
          <a:p>
            <a:pPr defTabSz="360000"/>
            <a:r>
              <a:rPr lang="en-GB" sz="800" dirty="0"/>
              <a:t>	&lt;touchpoints&gt;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T1</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="endUser2"/&gt;</a:t>
            </a:r>
          </a:p>
          <a:p>
            <a:pPr defTabSz="360000"/>
            <a:r>
              <a:rPr lang="en-GB" sz="800" dirty="0"/>
              <a:t>				&lt;</a:t>
            </a:r>
            <a:r>
              <a:rPr lang="en-GB" sz="800" dirty="0" err="1"/>
              <a:t>initiatorLabel</a:t>
            </a:r>
            <a:r>
              <a:rPr lang="en-GB" sz="800" dirty="0"/>
              <a:t>&gt;orders a book online&lt;/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&lt;/receiver&gt;</a:t>
            </a:r>
          </a:p>
          <a:p>
            <a:pPr defTabSz="360000"/>
            <a:r>
              <a:rPr lang="en-GB" sz="800" dirty="0"/>
              <a:t>			&lt;channel&gt;</a:t>
            </a:r>
          </a:p>
          <a:p>
            <a:pPr defTabSz="360000"/>
            <a:r>
              <a:rPr lang="en-GB" sz="800" dirty="0"/>
              <a:t>				&lt;</a:t>
            </a:r>
            <a:r>
              <a:rPr lang="en-GB" sz="800" dirty="0" err="1"/>
              <a:t>channelName</a:t>
            </a:r>
            <a:r>
              <a:rPr lang="en-GB" sz="800" dirty="0"/>
              <a:t>&gt;</a:t>
            </a:r>
            <a:r>
              <a:rPr lang="en-GB" sz="800" dirty="0" err="1"/>
              <a:t>internetViaPC</a:t>
            </a:r>
            <a:r>
              <a:rPr lang="en-GB" sz="800" dirty="0"/>
              <a:t>&lt;/</a:t>
            </a:r>
            <a:r>
              <a:rPr lang="en-GB" sz="800" dirty="0" err="1"/>
              <a:t>channelName</a:t>
            </a:r>
            <a:r>
              <a:rPr lang="en-GB" sz="800" dirty="0"/>
              <a:t>&gt;</a:t>
            </a:r>
          </a:p>
          <a:p>
            <a:pPr defTabSz="360000"/>
            <a:r>
              <a:rPr lang="en-GB" sz="800" dirty="0"/>
              <a:t>			&lt;/channel&gt;</a:t>
            </a:r>
          </a:p>
          <a:p>
            <a:pPr defTabSz="360000"/>
            <a:r>
              <a:rPr lang="en-GB" sz="800" dirty="0"/>
              <a:t>			&lt;timestamps&gt;&lt;</a:t>
            </a:r>
            <a:r>
              <a:rPr lang="en-GB" sz="800" dirty="0" err="1"/>
              <a:t>timeCompleted</a:t>
            </a:r>
            <a:r>
              <a:rPr lang="en-GB" sz="800" dirty="0"/>
              <a:t>&gt;2022-06-30T10:15:00&lt;/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T2</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="endUser2"/&gt;</a:t>
            </a:r>
          </a:p>
          <a:p>
            <a:pPr defTabSz="360000"/>
            <a:r>
              <a:rPr lang="en-GB" sz="800" dirty="0"/>
              <a:t>				&lt;</a:t>
            </a:r>
            <a:r>
              <a:rPr lang="en-GB" sz="800" dirty="0" err="1"/>
              <a:t>initiatorLabel</a:t>
            </a:r>
            <a:r>
              <a:rPr lang="en-GB" sz="800" dirty="0"/>
              <a:t>&gt;pays through debit card&lt;/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&lt;/receiver&gt;</a:t>
            </a:r>
          </a:p>
          <a:p>
            <a:pPr defTabSz="360000"/>
            <a:r>
              <a:rPr lang="en-GB" sz="800" dirty="0"/>
              <a:t>			&lt;channel&gt;</a:t>
            </a:r>
          </a:p>
          <a:p>
            <a:pPr defTabSz="360000"/>
            <a:r>
              <a:rPr lang="en-GB" sz="800" dirty="0"/>
              <a:t>				&lt;</a:t>
            </a:r>
            <a:r>
              <a:rPr lang="en-GB" sz="800" dirty="0" err="1"/>
              <a:t>channelName</a:t>
            </a:r>
            <a:r>
              <a:rPr lang="en-GB" sz="800" dirty="0"/>
              <a:t>&gt;</a:t>
            </a:r>
            <a:r>
              <a:rPr lang="en-GB" sz="800" dirty="0" err="1"/>
              <a:t>paymentChannel</a:t>
            </a:r>
            <a:r>
              <a:rPr lang="en-GB" sz="800" dirty="0"/>
              <a:t>&lt;/</a:t>
            </a:r>
            <a:r>
              <a:rPr lang="en-GB" sz="800" dirty="0" err="1"/>
              <a:t>channelName</a:t>
            </a:r>
            <a:r>
              <a:rPr lang="en-GB" sz="800" dirty="0"/>
              <a:t>&gt;</a:t>
            </a:r>
          </a:p>
          <a:p>
            <a:pPr defTabSz="360000"/>
            <a:r>
              <a:rPr lang="en-GB" sz="800" dirty="0"/>
              <a:t>			&lt;/channel&gt;</a:t>
            </a:r>
          </a:p>
          <a:p>
            <a:pPr defTabSz="360000"/>
            <a:r>
              <a:rPr lang="en-GB" sz="800" dirty="0"/>
              <a:t>			&lt;timestamps&gt;&lt;</a:t>
            </a:r>
            <a:r>
              <a:rPr lang="en-GB" sz="800" dirty="0" err="1"/>
              <a:t>timeCompleted</a:t>
            </a:r>
            <a:r>
              <a:rPr lang="en-GB" sz="800" dirty="0"/>
              <a:t>&gt;2022-06-30T10:30:00&lt;/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endParaRPr lang="en-GB" sz="800" dirty="0"/>
          </a:p>
          <a:p>
            <a:pPr defTabSz="360000"/>
            <a:r>
              <a:rPr lang="en-GB" sz="800" dirty="0"/>
              <a:t>		</a:t>
            </a:r>
          </a:p>
        </p:txBody>
      </p:sp>
      <p:sp>
        <p:nvSpPr>
          <p:cNvPr id="6" name="TextBox 5">
            <a:extLst>
              <a:ext uri="{FF2B5EF4-FFF2-40B4-BE49-F238E27FC236}">
                <a16:creationId xmlns:a16="http://schemas.microsoft.com/office/drawing/2014/main" id="{9B440806-EA8F-93AB-BF3D-EB63366B055C}"/>
              </a:ext>
            </a:extLst>
          </p:cNvPr>
          <p:cNvSpPr txBox="1"/>
          <p:nvPr/>
        </p:nvSpPr>
        <p:spPr>
          <a:xfrm>
            <a:off x="5826122" y="1863466"/>
            <a:ext cx="5623425" cy="5016758"/>
          </a:xfrm>
          <a:prstGeom prst="rect">
            <a:avLst/>
          </a:prstGeom>
          <a:noFill/>
        </p:spPr>
        <p:txBody>
          <a:bodyPr wrap="square">
            <a:spAutoFit/>
          </a:bodyPr>
          <a:lstStyle/>
          <a:p>
            <a:pPr lvl="1" defTabSz="360000"/>
            <a:r>
              <a:rPr lang="en-GB" sz="800" dirty="0"/>
              <a:t>	&lt;</a:t>
            </a:r>
            <a:r>
              <a:rPr lang="en-GB" sz="800" dirty="0" err="1"/>
              <a:t>actualCommunicationPoint</a:t>
            </a:r>
            <a:r>
              <a:rPr lang="en-GB" sz="800" dirty="0"/>
              <a:t>&gt;</a:t>
            </a:r>
          </a:p>
          <a:p>
            <a:pPr lvl="1" defTabSz="360000"/>
            <a:r>
              <a:rPr lang="en-GB" sz="800" dirty="0"/>
              <a:t>		&lt;</a:t>
            </a:r>
            <a:r>
              <a:rPr lang="en-GB" sz="800" dirty="0" err="1"/>
              <a:t>touchpointID</a:t>
            </a:r>
            <a:r>
              <a:rPr lang="en-GB" sz="800" dirty="0"/>
              <a:t>&gt;</a:t>
            </a:r>
            <a:r>
              <a:rPr lang="en-GB" sz="800" b="1" dirty="0">
                <a:highlight>
                  <a:srgbClr val="00FF00"/>
                </a:highlight>
              </a:rPr>
              <a:t>T3</a:t>
            </a:r>
            <a:r>
              <a:rPr lang="en-GB" sz="800" dirty="0"/>
              <a:t>&lt;/</a:t>
            </a:r>
            <a:r>
              <a:rPr lang="en-GB" sz="800" dirty="0" err="1"/>
              <a:t>touchpointID</a:t>
            </a:r>
            <a:r>
              <a:rPr lang="en-GB" sz="800" dirty="0"/>
              <a:t>&gt;</a:t>
            </a:r>
          </a:p>
          <a:p>
            <a:pPr lvl="1" defTabSz="360000"/>
            <a:r>
              <a:rPr lang="en-GB" sz="800" dirty="0"/>
              <a:t>		&lt;initiator&gt;</a:t>
            </a:r>
          </a:p>
          <a:p>
            <a:pPr lvl="1"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lvl="1" defTabSz="360000"/>
            <a:r>
              <a:rPr lang="en-GB" sz="800" dirty="0"/>
              <a:t>		&lt;/initiator&gt;</a:t>
            </a:r>
          </a:p>
          <a:p>
            <a:pPr lvl="1" defTabSz="360000"/>
            <a:r>
              <a:rPr lang="en-GB" sz="800" dirty="0"/>
              <a:t>		&lt;receiver&gt;</a:t>
            </a:r>
          </a:p>
          <a:p>
            <a:pPr lvl="1" defTabSz="360000"/>
            <a:r>
              <a:rPr lang="en-GB" sz="800" dirty="0"/>
              <a:t>			&lt;</a:t>
            </a:r>
            <a:r>
              <a:rPr lang="en-GB" sz="800" dirty="0" err="1"/>
              <a:t>refersTo</a:t>
            </a:r>
            <a:r>
              <a:rPr lang="en-GB" sz="800" dirty="0"/>
              <a:t> </a:t>
            </a:r>
            <a:r>
              <a:rPr lang="en-GB" sz="800" dirty="0" err="1"/>
              <a:t>actorIDref</a:t>
            </a:r>
            <a:r>
              <a:rPr lang="en-GB" sz="800" dirty="0"/>
              <a:t>="endUser2"/&gt;</a:t>
            </a:r>
          </a:p>
          <a:p>
            <a:pPr lvl="1" defTabSz="360000"/>
            <a:r>
              <a:rPr lang="en-GB" sz="800" dirty="0"/>
              <a:t>			&lt;</a:t>
            </a:r>
            <a:r>
              <a:rPr lang="en-GB" sz="800" dirty="0" err="1"/>
              <a:t>receiverLabel</a:t>
            </a:r>
            <a:r>
              <a:rPr lang="en-GB" sz="800" dirty="0"/>
              <a:t>&gt;receives order confirmation&lt;/</a:t>
            </a:r>
            <a:r>
              <a:rPr lang="en-GB" sz="800" dirty="0" err="1"/>
              <a:t>receiverLabel</a:t>
            </a:r>
            <a:r>
              <a:rPr lang="en-GB" sz="800" dirty="0"/>
              <a:t>&gt;</a:t>
            </a:r>
          </a:p>
          <a:p>
            <a:pPr lvl="1" defTabSz="360000"/>
            <a:r>
              <a:rPr lang="en-GB" sz="800" dirty="0"/>
              <a:t>		&lt;/receiver&gt;		</a:t>
            </a:r>
          </a:p>
          <a:p>
            <a:pPr lvl="1" defTabSz="360000"/>
            <a:r>
              <a:rPr lang="en-GB" sz="800" dirty="0"/>
              <a:t>		&lt;channel&gt;</a:t>
            </a:r>
          </a:p>
          <a:p>
            <a:pPr lvl="1" defTabSz="360000"/>
            <a:r>
              <a:rPr lang="en-GB" sz="800" dirty="0"/>
              <a:t>			&lt;</a:t>
            </a:r>
            <a:r>
              <a:rPr lang="en-GB" sz="800" dirty="0" err="1"/>
              <a:t>channelName</a:t>
            </a:r>
            <a:r>
              <a:rPr lang="en-GB" sz="800" dirty="0"/>
              <a:t>&gt;email&lt;/</a:t>
            </a:r>
            <a:r>
              <a:rPr lang="en-GB" sz="800" dirty="0" err="1"/>
              <a:t>channelName</a:t>
            </a:r>
            <a:r>
              <a:rPr lang="en-GB" sz="800" dirty="0"/>
              <a:t>&gt;</a:t>
            </a:r>
          </a:p>
          <a:p>
            <a:pPr lvl="1" defTabSz="360000"/>
            <a:r>
              <a:rPr lang="en-GB" sz="800" dirty="0"/>
              <a:t>		&lt;/channel&gt;</a:t>
            </a:r>
          </a:p>
          <a:p>
            <a:pPr lvl="1" defTabSz="360000"/>
            <a:r>
              <a:rPr lang="en-GB" sz="800" dirty="0"/>
              <a:t>			&lt;timestamps&gt;&lt;</a:t>
            </a:r>
            <a:r>
              <a:rPr lang="en-GB" sz="800" dirty="0" err="1"/>
              <a:t>timeCompleted</a:t>
            </a:r>
            <a:r>
              <a:rPr lang="en-GB" sz="800" dirty="0"/>
              <a:t>&gt;2022-06-30T12:00:00&lt;/</a:t>
            </a:r>
            <a:r>
              <a:rPr lang="en-GB" sz="800" dirty="0" err="1"/>
              <a:t>timeCompleted</a:t>
            </a:r>
            <a:r>
              <a:rPr lang="en-GB" sz="800" dirty="0"/>
              <a:t>&gt;&lt;/timestamps&gt;</a:t>
            </a:r>
          </a:p>
          <a:p>
            <a:pPr lvl="1" defTabSz="360000"/>
            <a:r>
              <a:rPr lang="en-GB" sz="800" dirty="0"/>
              <a:t>	&lt;/</a:t>
            </a:r>
            <a:r>
              <a:rPr lang="en-GB" sz="800" dirty="0" err="1"/>
              <a:t>actualCommunicationPoint</a:t>
            </a:r>
            <a:r>
              <a:rPr lang="en-GB" sz="800" dirty="0"/>
              <a:t>&gt;</a:t>
            </a:r>
          </a:p>
          <a:p>
            <a:pPr lvl="1" defTabSz="360000"/>
            <a:r>
              <a:rPr lang="en-GB" sz="800" dirty="0"/>
              <a:t>	&lt;</a:t>
            </a:r>
            <a:r>
              <a:rPr lang="en-GB" sz="800" dirty="0" err="1"/>
              <a:t>actualCommunicationPoint</a:t>
            </a:r>
            <a:r>
              <a:rPr lang="en-GB" sz="800" dirty="0"/>
              <a:t>&gt;</a:t>
            </a:r>
          </a:p>
          <a:p>
            <a:pPr lvl="1" defTabSz="360000"/>
            <a:r>
              <a:rPr lang="en-GB" sz="800" dirty="0"/>
              <a:t>		&lt;</a:t>
            </a:r>
            <a:r>
              <a:rPr lang="en-GB" sz="800" dirty="0" err="1"/>
              <a:t>touchpointID</a:t>
            </a:r>
            <a:r>
              <a:rPr lang="en-GB" sz="800" dirty="0"/>
              <a:t>&gt;</a:t>
            </a:r>
            <a:r>
              <a:rPr lang="en-GB" sz="800" b="1" dirty="0">
                <a:highlight>
                  <a:srgbClr val="00FF00"/>
                </a:highlight>
              </a:rPr>
              <a:t>T4</a:t>
            </a:r>
            <a:r>
              <a:rPr lang="en-GB" sz="800" dirty="0"/>
              <a:t>&lt;/</a:t>
            </a:r>
            <a:r>
              <a:rPr lang="en-GB" sz="800" dirty="0" err="1"/>
              <a:t>touchpointID</a:t>
            </a:r>
            <a:r>
              <a:rPr lang="en-GB" sz="800" dirty="0"/>
              <a:t>&gt;</a:t>
            </a:r>
          </a:p>
          <a:p>
            <a:pPr lvl="1" defTabSz="360000"/>
            <a:r>
              <a:rPr lang="en-GB" sz="800" dirty="0"/>
              <a:t>		&lt;initiator&gt;</a:t>
            </a:r>
          </a:p>
          <a:p>
            <a:pPr lvl="1"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lvl="1" defTabSz="360000"/>
            <a:r>
              <a:rPr lang="en-GB" sz="800" dirty="0"/>
              <a:t>		&lt;/initiator&gt;</a:t>
            </a:r>
          </a:p>
          <a:p>
            <a:pPr lvl="1" defTabSz="360000"/>
            <a:r>
              <a:rPr lang="en-GB" sz="800" dirty="0"/>
              <a:t>		&lt;receiver&gt;</a:t>
            </a:r>
          </a:p>
          <a:p>
            <a:pPr lvl="1" defTabSz="360000"/>
            <a:r>
              <a:rPr lang="en-GB" sz="800" dirty="0"/>
              <a:t>			&lt;</a:t>
            </a:r>
            <a:r>
              <a:rPr lang="en-GB" sz="800" dirty="0" err="1"/>
              <a:t>refersTo</a:t>
            </a:r>
            <a:r>
              <a:rPr lang="en-GB" sz="800" dirty="0"/>
              <a:t> </a:t>
            </a:r>
            <a:r>
              <a:rPr lang="en-GB" sz="800" dirty="0" err="1"/>
              <a:t>actorIDref</a:t>
            </a:r>
            <a:r>
              <a:rPr lang="en-GB" sz="800" dirty="0"/>
              <a:t>="endUser2"/&gt;</a:t>
            </a:r>
          </a:p>
          <a:p>
            <a:pPr lvl="1" defTabSz="360000"/>
            <a:r>
              <a:rPr lang="en-GB" sz="800" dirty="0"/>
              <a:t>			&lt;</a:t>
            </a:r>
            <a:r>
              <a:rPr lang="en-GB" sz="800" dirty="0" err="1"/>
              <a:t>receiverLabel</a:t>
            </a:r>
            <a:r>
              <a:rPr lang="en-GB" sz="800" dirty="0"/>
              <a:t>&gt;receives delivery confirmation&lt;/</a:t>
            </a:r>
            <a:r>
              <a:rPr lang="en-GB" sz="800" dirty="0" err="1"/>
              <a:t>receiverLabel</a:t>
            </a:r>
            <a:r>
              <a:rPr lang="en-GB" sz="800" dirty="0"/>
              <a:t>&gt;</a:t>
            </a:r>
          </a:p>
          <a:p>
            <a:pPr lvl="1" defTabSz="360000"/>
            <a:r>
              <a:rPr lang="en-GB" sz="800" dirty="0"/>
              <a:t>		&lt;/receiver&gt;</a:t>
            </a:r>
          </a:p>
          <a:p>
            <a:pPr lvl="1" defTabSz="360000"/>
            <a:r>
              <a:rPr lang="en-GB" sz="800" dirty="0"/>
              <a:t>		&lt;channel&gt;&lt;</a:t>
            </a:r>
            <a:r>
              <a:rPr lang="en-GB" sz="800" dirty="0" err="1"/>
              <a:t>channelName</a:t>
            </a:r>
            <a:r>
              <a:rPr lang="en-GB" sz="800" dirty="0"/>
              <a:t>&gt;email&lt;/</a:t>
            </a:r>
            <a:r>
              <a:rPr lang="en-GB" sz="800" dirty="0" err="1"/>
              <a:t>channelName</a:t>
            </a:r>
            <a:r>
              <a:rPr lang="en-GB" sz="800" dirty="0"/>
              <a:t>&gt;&lt;/channel&gt;</a:t>
            </a:r>
          </a:p>
          <a:p>
            <a:pPr lvl="1" defTabSz="360000"/>
            <a:r>
              <a:rPr lang="en-GB" sz="800" dirty="0"/>
              <a:t>		&lt;timestamps&gt;&lt;</a:t>
            </a:r>
            <a:r>
              <a:rPr lang="en-GB" sz="800" dirty="0" err="1"/>
              <a:t>timeCompleted</a:t>
            </a:r>
            <a:r>
              <a:rPr lang="en-GB" sz="800" dirty="0"/>
              <a:t>&gt;2022-06-30T13:30:00&lt;/</a:t>
            </a:r>
            <a:r>
              <a:rPr lang="en-GB" sz="800" dirty="0" err="1"/>
              <a:t>timeCompleted</a:t>
            </a:r>
            <a:r>
              <a:rPr lang="en-GB" sz="800" dirty="0"/>
              <a:t>&gt;&lt;/timestamps&gt;</a:t>
            </a:r>
          </a:p>
          <a:p>
            <a:pPr lvl="1" defTabSz="360000"/>
            <a:r>
              <a:rPr lang="en-GB" sz="800" dirty="0"/>
              <a:t>	&lt;/</a:t>
            </a:r>
            <a:r>
              <a:rPr lang="en-GB" sz="800" dirty="0" err="1"/>
              <a:t>actualCommunicationPoint</a:t>
            </a:r>
            <a:r>
              <a:rPr lang="en-GB" sz="800" dirty="0"/>
              <a:t>&gt;			</a:t>
            </a:r>
          </a:p>
          <a:p>
            <a:pPr lvl="1" defTabSz="360000"/>
            <a:r>
              <a:rPr lang="en-GB" sz="800" dirty="0"/>
              <a:t>	&lt;</a:t>
            </a:r>
            <a:r>
              <a:rPr lang="en-GB" sz="800" dirty="0" err="1"/>
              <a:t>actualCommunicationPoint</a:t>
            </a:r>
            <a:r>
              <a:rPr lang="en-GB" sz="800" dirty="0"/>
              <a:t>&gt;</a:t>
            </a:r>
          </a:p>
          <a:p>
            <a:pPr lvl="1" defTabSz="360000"/>
            <a:r>
              <a:rPr lang="en-GB" sz="800" dirty="0"/>
              <a:t>		&lt;</a:t>
            </a:r>
            <a:r>
              <a:rPr lang="en-GB" sz="800" dirty="0" err="1"/>
              <a:t>touchpointID</a:t>
            </a:r>
            <a:r>
              <a:rPr lang="en-GB" sz="800" dirty="0"/>
              <a:t>&gt;</a:t>
            </a:r>
            <a:r>
              <a:rPr lang="en-GB" sz="800" b="1" dirty="0">
                <a:highlight>
                  <a:srgbClr val="00FF00"/>
                </a:highlight>
              </a:rPr>
              <a:t>T5</a:t>
            </a:r>
            <a:r>
              <a:rPr lang="en-GB" sz="800" dirty="0"/>
              <a:t>&lt;/</a:t>
            </a:r>
            <a:r>
              <a:rPr lang="en-GB" sz="800" dirty="0" err="1"/>
              <a:t>touchpointID</a:t>
            </a:r>
            <a:r>
              <a:rPr lang="en-GB" sz="800" dirty="0"/>
              <a:t>&gt;</a:t>
            </a:r>
          </a:p>
          <a:p>
            <a:pPr lvl="1" defTabSz="360000"/>
            <a:r>
              <a:rPr lang="en-GB" sz="800" dirty="0"/>
              <a:t>		&lt;initiator&gt;</a:t>
            </a:r>
          </a:p>
          <a:p>
            <a:pPr lvl="1"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lvl="1" defTabSz="360000"/>
            <a:r>
              <a:rPr lang="en-GB" sz="800" dirty="0"/>
              <a:t>		&lt;/initiator&gt;</a:t>
            </a:r>
          </a:p>
          <a:p>
            <a:pPr lvl="1" defTabSz="360000"/>
            <a:r>
              <a:rPr lang="en-GB" sz="800" dirty="0"/>
              <a:t>		&lt;receiver&gt;</a:t>
            </a:r>
          </a:p>
          <a:p>
            <a:pPr lvl="1" defTabSz="360000"/>
            <a:r>
              <a:rPr lang="en-GB" sz="800" dirty="0"/>
              <a:t>			&lt;</a:t>
            </a:r>
            <a:r>
              <a:rPr lang="en-GB" sz="800" dirty="0" err="1"/>
              <a:t>refersTo</a:t>
            </a:r>
            <a:r>
              <a:rPr lang="en-GB" sz="800" dirty="0"/>
              <a:t> </a:t>
            </a:r>
            <a:r>
              <a:rPr lang="en-GB" sz="800" dirty="0" err="1"/>
              <a:t>actorIDref</a:t>
            </a:r>
            <a:r>
              <a:rPr lang="en-GB" sz="800" dirty="0"/>
              <a:t>="endUser2"/&gt;</a:t>
            </a:r>
          </a:p>
          <a:p>
            <a:pPr lvl="1" defTabSz="360000"/>
            <a:r>
              <a:rPr lang="en-GB" sz="800" dirty="0"/>
              <a:t>			&lt;</a:t>
            </a:r>
            <a:r>
              <a:rPr lang="en-GB" sz="800" dirty="0" err="1"/>
              <a:t>receiverLabel</a:t>
            </a:r>
            <a:r>
              <a:rPr lang="en-GB" sz="800" dirty="0"/>
              <a:t>&gt;receives delivery in the mailbox&lt;/</a:t>
            </a:r>
            <a:r>
              <a:rPr lang="en-GB" sz="800" dirty="0" err="1"/>
              <a:t>receiverLabel</a:t>
            </a:r>
            <a:r>
              <a:rPr lang="en-GB" sz="800" dirty="0"/>
              <a:t>&gt;</a:t>
            </a:r>
          </a:p>
          <a:p>
            <a:pPr lvl="1" defTabSz="360000"/>
            <a:r>
              <a:rPr lang="en-GB" sz="800" dirty="0"/>
              <a:t>		&lt;/receiver&gt;</a:t>
            </a:r>
          </a:p>
          <a:p>
            <a:pPr lvl="1" defTabSz="360000"/>
            <a:r>
              <a:rPr lang="en-GB" sz="800" dirty="0"/>
              <a:t>		&lt;channel&gt;&lt;</a:t>
            </a:r>
            <a:r>
              <a:rPr lang="en-GB" sz="800" dirty="0" err="1"/>
              <a:t>channelName</a:t>
            </a:r>
            <a:r>
              <a:rPr lang="en-GB" sz="800" dirty="0"/>
              <a:t>&gt;</a:t>
            </a:r>
            <a:r>
              <a:rPr lang="en-GB" sz="800" dirty="0" err="1"/>
              <a:t>packageDelivery</a:t>
            </a:r>
            <a:r>
              <a:rPr lang="en-GB" sz="800" dirty="0"/>
              <a:t>&lt;/</a:t>
            </a:r>
            <a:r>
              <a:rPr lang="en-GB" sz="800" dirty="0" err="1"/>
              <a:t>channelName</a:t>
            </a:r>
            <a:r>
              <a:rPr lang="en-GB" sz="800" dirty="0"/>
              <a:t>&gt;&lt;/channel&gt;</a:t>
            </a:r>
          </a:p>
          <a:p>
            <a:pPr lvl="1" defTabSz="360000"/>
            <a:r>
              <a:rPr lang="en-GB" sz="800" dirty="0"/>
              <a:t>		&lt;timestamps&gt;&lt;</a:t>
            </a:r>
            <a:r>
              <a:rPr lang="en-GB" sz="800" dirty="0" err="1"/>
              <a:t>timeCompleted</a:t>
            </a:r>
            <a:r>
              <a:rPr lang="en-GB" sz="800" dirty="0"/>
              <a:t>&gt;2022-07-01T10:30:00&lt;/</a:t>
            </a:r>
            <a:r>
              <a:rPr lang="en-GB" sz="800" dirty="0" err="1"/>
              <a:t>timeCompleted</a:t>
            </a:r>
            <a:r>
              <a:rPr lang="en-GB" sz="800" dirty="0"/>
              <a:t>&gt;&lt;/timestamps&gt;</a:t>
            </a:r>
          </a:p>
          <a:p>
            <a:pPr lvl="1" defTabSz="360000"/>
            <a:r>
              <a:rPr lang="en-GB" sz="800" dirty="0"/>
              <a:t>	&lt;/</a:t>
            </a:r>
            <a:r>
              <a:rPr lang="en-GB" sz="800" dirty="0" err="1"/>
              <a:t>actualCommunicationPoint</a:t>
            </a:r>
            <a:r>
              <a:rPr lang="en-GB" sz="800" dirty="0"/>
              <a:t>&gt;</a:t>
            </a:r>
          </a:p>
          <a:p>
            <a:pPr lvl="1" defTabSz="360000"/>
            <a:r>
              <a:rPr lang="en-GB" sz="800" dirty="0"/>
              <a:t>&lt;/touchpoints&gt;</a:t>
            </a:r>
          </a:p>
          <a:p>
            <a:pPr defTabSz="360000"/>
            <a:r>
              <a:rPr lang="en-GB" sz="800" dirty="0"/>
              <a:t>&lt;/</a:t>
            </a:r>
            <a:r>
              <a:rPr lang="en-GB" sz="800" dirty="0" err="1"/>
              <a:t>actualJourney</a:t>
            </a:r>
            <a:r>
              <a:rPr lang="en-GB" sz="800" dirty="0"/>
              <a:t>&gt;</a:t>
            </a:r>
          </a:p>
        </p:txBody>
      </p:sp>
      <p:sp>
        <p:nvSpPr>
          <p:cNvPr id="7" name="TextBox 6">
            <a:extLst>
              <a:ext uri="{FF2B5EF4-FFF2-40B4-BE49-F238E27FC236}">
                <a16:creationId xmlns:a16="http://schemas.microsoft.com/office/drawing/2014/main" id="{601671DE-1032-57D9-B121-472DAA97D8EC}"/>
              </a:ext>
            </a:extLst>
          </p:cNvPr>
          <p:cNvSpPr txBox="1"/>
          <p:nvPr/>
        </p:nvSpPr>
        <p:spPr>
          <a:xfrm>
            <a:off x="1668048" y="854840"/>
            <a:ext cx="738081"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highlight>
                  <a:srgbClr val="00FF00"/>
                </a:highlight>
              </a:rPr>
              <a:t>endUser2</a:t>
            </a:r>
            <a:endParaRPr kumimoji="0" lang="en-GB" sz="900" b="0" i="0" u="none" strike="noStrike" kern="1200" cap="none" spc="0" normalizeH="0" baseline="0" noProof="0" dirty="0">
              <a:ln>
                <a:noFill/>
              </a:ln>
              <a:solidFill>
                <a:prstClr val="black"/>
              </a:solidFill>
              <a:effectLst/>
              <a:highlight>
                <a:srgbClr val="00FF00"/>
              </a:highlight>
              <a:uLnTx/>
              <a:uFillTx/>
              <a:latin typeface="Calibri"/>
              <a:ea typeface="+mn-ea"/>
              <a:cs typeface="+mn-cs"/>
            </a:endParaRPr>
          </a:p>
        </p:txBody>
      </p:sp>
      <p:sp>
        <p:nvSpPr>
          <p:cNvPr id="8" name="TextBox 7">
            <a:extLst>
              <a:ext uri="{FF2B5EF4-FFF2-40B4-BE49-F238E27FC236}">
                <a16:creationId xmlns:a16="http://schemas.microsoft.com/office/drawing/2014/main" id="{7ABC6C14-4900-0FE7-26C5-BD8446E6716A}"/>
              </a:ext>
            </a:extLst>
          </p:cNvPr>
          <p:cNvSpPr txBox="1"/>
          <p:nvPr/>
        </p:nvSpPr>
        <p:spPr>
          <a:xfrm>
            <a:off x="1673036" y="1096408"/>
            <a:ext cx="1164885"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Online Book Store</a:t>
            </a:r>
          </a:p>
        </p:txBody>
      </p:sp>
      <p:cxnSp>
        <p:nvCxnSpPr>
          <p:cNvPr id="9" name="Straight Connector 8">
            <a:extLst>
              <a:ext uri="{FF2B5EF4-FFF2-40B4-BE49-F238E27FC236}">
                <a16:creationId xmlns:a16="http://schemas.microsoft.com/office/drawing/2014/main" id="{416F977D-244A-69DE-095F-872BBE94F369}"/>
              </a:ext>
            </a:extLst>
          </p:cNvPr>
          <p:cNvCxnSpPr>
            <a:cxnSpLocks/>
          </p:cNvCxnSpPr>
          <p:nvPr/>
        </p:nvCxnSpPr>
        <p:spPr>
          <a:xfrm>
            <a:off x="1682100" y="1021371"/>
            <a:ext cx="612000" cy="0"/>
          </a:xfrm>
          <a:prstGeom prst="lin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A9023EFB-22B6-6FEB-64EA-8183B5D8A955}"/>
              </a:ext>
            </a:extLst>
          </p:cNvPr>
          <p:cNvCxnSpPr>
            <a:cxnSpLocks/>
          </p:cNvCxnSpPr>
          <p:nvPr/>
        </p:nvCxnSpPr>
        <p:spPr>
          <a:xfrm>
            <a:off x="1661529" y="1247682"/>
            <a:ext cx="884751" cy="0"/>
          </a:xfrm>
          <a:prstGeom prst="lin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11" name="TextBox 10">
            <a:extLst>
              <a:ext uri="{FF2B5EF4-FFF2-40B4-BE49-F238E27FC236}">
                <a16:creationId xmlns:a16="http://schemas.microsoft.com/office/drawing/2014/main" id="{360FE2DA-41D6-74E0-563F-22E51542E37E}"/>
              </a:ext>
            </a:extLst>
          </p:cNvPr>
          <p:cNvSpPr txBox="1"/>
          <p:nvPr/>
        </p:nvSpPr>
        <p:spPr>
          <a:xfrm>
            <a:off x="1661529" y="1313326"/>
            <a:ext cx="1077727" cy="1384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Logistics partner</a:t>
            </a:r>
          </a:p>
        </p:txBody>
      </p:sp>
      <p:cxnSp>
        <p:nvCxnSpPr>
          <p:cNvPr id="12" name="Straight Connector 11">
            <a:extLst>
              <a:ext uri="{FF2B5EF4-FFF2-40B4-BE49-F238E27FC236}">
                <a16:creationId xmlns:a16="http://schemas.microsoft.com/office/drawing/2014/main" id="{996A1F7B-83CA-CDAD-4C4F-B73AD447642E}"/>
              </a:ext>
            </a:extLst>
          </p:cNvPr>
          <p:cNvCxnSpPr>
            <a:cxnSpLocks/>
          </p:cNvCxnSpPr>
          <p:nvPr/>
        </p:nvCxnSpPr>
        <p:spPr>
          <a:xfrm>
            <a:off x="1661529" y="1478679"/>
            <a:ext cx="1023622" cy="0"/>
          </a:xfrm>
          <a:prstGeom prst="line">
            <a:avLst/>
          </a:prstGeom>
          <a:noFill/>
          <a:ln w="381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13337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val 100">
            <a:extLst>
              <a:ext uri="{FF2B5EF4-FFF2-40B4-BE49-F238E27FC236}">
                <a16:creationId xmlns:a16="http://schemas.microsoft.com/office/drawing/2014/main" id="{E64505CD-E354-DBBB-0775-3B8DAE9B7328}"/>
              </a:ext>
            </a:extLst>
          </p:cNvPr>
          <p:cNvSpPr>
            <a:spLocks noChangeAspect="1"/>
          </p:cNvSpPr>
          <p:nvPr/>
        </p:nvSpPr>
        <p:spPr>
          <a:xfrm flipH="1">
            <a:off x="10155712" y="1286404"/>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cxnSp>
        <p:nvCxnSpPr>
          <p:cNvPr id="102" name="Straight Connector 101">
            <a:extLst>
              <a:ext uri="{FF2B5EF4-FFF2-40B4-BE49-F238E27FC236}">
                <a16:creationId xmlns:a16="http://schemas.microsoft.com/office/drawing/2014/main" id="{79282FE0-BED0-F2B2-D4D4-4039092FD33B}"/>
              </a:ext>
            </a:extLst>
          </p:cNvPr>
          <p:cNvCxnSpPr>
            <a:cxnSpLocks/>
            <a:stCxn id="101" idx="6"/>
            <a:endCxn id="104" idx="6"/>
          </p:cNvCxnSpPr>
          <p:nvPr/>
        </p:nvCxnSpPr>
        <p:spPr>
          <a:xfrm flipH="1">
            <a:off x="9726403" y="1340404"/>
            <a:ext cx="429309" cy="3173"/>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3" name="TextBox 102">
            <a:extLst>
              <a:ext uri="{FF2B5EF4-FFF2-40B4-BE49-F238E27FC236}">
                <a16:creationId xmlns:a16="http://schemas.microsoft.com/office/drawing/2014/main" id="{763F56FD-6408-D8AF-9889-0ED3129EDF19}"/>
              </a:ext>
            </a:extLst>
          </p:cNvPr>
          <p:cNvSpPr txBox="1"/>
          <p:nvPr/>
        </p:nvSpPr>
        <p:spPr>
          <a:xfrm>
            <a:off x="9061089" y="635239"/>
            <a:ext cx="112271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a:t>
            </a:r>
            <a:r>
              <a:rPr kumimoji="0" lang="en-GB" sz="1000" b="0" i="0" u="none" strike="noStrike" kern="1200" cap="none" spc="0" normalizeH="0" baseline="0" noProof="0" dirty="0" err="1">
                <a:ln>
                  <a:noFill/>
                </a:ln>
                <a:solidFill>
                  <a:prstClr val="black"/>
                </a:solidFill>
                <a:effectLst/>
                <a:uLnTx/>
                <a:uFillTx/>
                <a:latin typeface="Calibri"/>
                <a:ea typeface="+mn-ea"/>
                <a:cs typeface="+mn-cs"/>
              </a:rPr>
              <a:t>eceives</a:t>
            </a:r>
            <a:r>
              <a:rPr kumimoji="0" lang="en-GB" sz="1000" b="0" i="0" u="none" strike="noStrike" kern="1200" cap="none" spc="0" normalizeH="0" baseline="0" noProof="0" dirty="0">
                <a:ln>
                  <a:noFill/>
                </a:ln>
                <a:solidFill>
                  <a:prstClr val="black"/>
                </a:solidFill>
                <a:effectLst/>
                <a:uLnTx/>
                <a:uFillTx/>
                <a:latin typeface="Calibri"/>
                <a:ea typeface="+mn-ea"/>
                <a:cs typeface="+mn-cs"/>
              </a:rPr>
              <a:t> delivery in the mailbox</a:t>
            </a:r>
          </a:p>
        </p:txBody>
      </p:sp>
      <p:sp>
        <p:nvSpPr>
          <p:cNvPr id="104" name="Oval 103">
            <a:extLst>
              <a:ext uri="{FF2B5EF4-FFF2-40B4-BE49-F238E27FC236}">
                <a16:creationId xmlns:a16="http://schemas.microsoft.com/office/drawing/2014/main" id="{EAC60788-F9DF-A7DD-4DF1-F02FD0D35628}"/>
              </a:ext>
            </a:extLst>
          </p:cNvPr>
          <p:cNvSpPr>
            <a:spLocks noChangeAspect="1"/>
          </p:cNvSpPr>
          <p:nvPr/>
        </p:nvSpPr>
        <p:spPr>
          <a:xfrm>
            <a:off x="9186403" y="1073577"/>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05" name="Picture 104">
            <a:extLst>
              <a:ext uri="{FF2B5EF4-FFF2-40B4-BE49-F238E27FC236}">
                <a16:creationId xmlns:a16="http://schemas.microsoft.com/office/drawing/2014/main" id="{C3DDC72C-03FA-A43F-1252-2E4E886FB03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325039" y="1195933"/>
            <a:ext cx="260915" cy="247185"/>
          </a:xfrm>
          <a:prstGeom prst="rect">
            <a:avLst/>
          </a:prstGeom>
        </p:spPr>
      </p:pic>
      <p:sp>
        <p:nvSpPr>
          <p:cNvPr id="106" name="TextBox 105">
            <a:extLst>
              <a:ext uri="{FF2B5EF4-FFF2-40B4-BE49-F238E27FC236}">
                <a16:creationId xmlns:a16="http://schemas.microsoft.com/office/drawing/2014/main" id="{8E735E56-F1CE-4407-9F2C-C0B63C0C82A6}"/>
              </a:ext>
            </a:extLst>
          </p:cNvPr>
          <p:cNvSpPr txBox="1"/>
          <p:nvPr/>
        </p:nvSpPr>
        <p:spPr>
          <a:xfrm>
            <a:off x="9324235" y="42466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T6</a:t>
            </a:r>
          </a:p>
        </p:txBody>
      </p:sp>
      <p:sp>
        <p:nvSpPr>
          <p:cNvPr id="108" name="Oval 107">
            <a:extLst>
              <a:ext uri="{FF2B5EF4-FFF2-40B4-BE49-F238E27FC236}">
                <a16:creationId xmlns:a16="http://schemas.microsoft.com/office/drawing/2014/main" id="{10042B6A-6CB2-34BC-28BC-6C85A63914A4}"/>
              </a:ext>
            </a:extLst>
          </p:cNvPr>
          <p:cNvSpPr>
            <a:spLocks noChangeAspect="1"/>
          </p:cNvSpPr>
          <p:nvPr/>
        </p:nvSpPr>
        <p:spPr>
          <a:xfrm>
            <a:off x="3372133" y="1299356"/>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10" name="Straight Connector 109">
            <a:extLst>
              <a:ext uri="{FF2B5EF4-FFF2-40B4-BE49-F238E27FC236}">
                <a16:creationId xmlns:a16="http://schemas.microsoft.com/office/drawing/2014/main" id="{3904E0E5-DF11-B2C9-9B48-FC148C61E5CC}"/>
              </a:ext>
            </a:extLst>
          </p:cNvPr>
          <p:cNvCxnSpPr>
            <a:cxnSpLocks/>
            <a:stCxn id="108" idx="6"/>
            <a:endCxn id="113" idx="2"/>
          </p:cNvCxnSpPr>
          <p:nvPr/>
        </p:nvCxnSpPr>
        <p:spPr>
          <a:xfrm>
            <a:off x="3480133" y="1353356"/>
            <a:ext cx="29022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2" name="TextBox 111">
            <a:extLst>
              <a:ext uri="{FF2B5EF4-FFF2-40B4-BE49-F238E27FC236}">
                <a16:creationId xmlns:a16="http://schemas.microsoft.com/office/drawing/2014/main" id="{460C93A2-49D9-E031-D143-BE5AA2F1A2AC}"/>
              </a:ext>
            </a:extLst>
          </p:cNvPr>
          <p:cNvSpPr txBox="1"/>
          <p:nvPr/>
        </p:nvSpPr>
        <p:spPr>
          <a:xfrm>
            <a:off x="6821203" y="635239"/>
            <a:ext cx="98583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Receives </a:t>
            </a:r>
            <a:r>
              <a:rPr kumimoji="0" lang="en-GB" sz="1000" b="0" i="0" u="none" strike="noStrike" kern="1200" cap="none" spc="0" normalizeH="0" baseline="0" noProof="0" dirty="0">
                <a:ln>
                  <a:noFill/>
                </a:ln>
                <a:solidFill>
                  <a:prstClr val="black"/>
                </a:solidFill>
                <a:effectLst/>
                <a:uLnTx/>
                <a:uFillTx/>
                <a:latin typeface="Calibri"/>
                <a:ea typeface="+mn-ea"/>
                <a:cs typeface="+mn-cs"/>
              </a:rPr>
              <a:t>order confirmation</a:t>
            </a:r>
          </a:p>
        </p:txBody>
      </p:sp>
      <p:sp>
        <p:nvSpPr>
          <p:cNvPr id="113" name="Oval 112">
            <a:extLst>
              <a:ext uri="{FF2B5EF4-FFF2-40B4-BE49-F238E27FC236}">
                <a16:creationId xmlns:a16="http://schemas.microsoft.com/office/drawing/2014/main" id="{07333F17-40E3-A172-CA1F-99A2985EEC73}"/>
              </a:ext>
            </a:extLst>
          </p:cNvPr>
          <p:cNvSpPr>
            <a:spLocks noChangeAspect="1"/>
          </p:cNvSpPr>
          <p:nvPr/>
        </p:nvSpPr>
        <p:spPr>
          <a:xfrm>
            <a:off x="3770353" y="1083356"/>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4" name="Picture 113">
            <a:extLst>
              <a:ext uri="{FF2B5EF4-FFF2-40B4-BE49-F238E27FC236}">
                <a16:creationId xmlns:a16="http://schemas.microsoft.com/office/drawing/2014/main" id="{2B9CFDB9-3660-3B46-9401-66565A02CDA8}"/>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885310" y="1205712"/>
            <a:ext cx="295288" cy="295288"/>
          </a:xfrm>
          <a:prstGeom prst="rect">
            <a:avLst/>
          </a:prstGeom>
        </p:spPr>
      </p:pic>
      <p:sp>
        <p:nvSpPr>
          <p:cNvPr id="115" name="Oval 114">
            <a:extLst>
              <a:ext uri="{FF2B5EF4-FFF2-40B4-BE49-F238E27FC236}">
                <a16:creationId xmlns:a16="http://schemas.microsoft.com/office/drawing/2014/main" id="{143DC64E-A030-EFE3-F434-49A90A2C2EE7}"/>
              </a:ext>
            </a:extLst>
          </p:cNvPr>
          <p:cNvSpPr>
            <a:spLocks noChangeAspect="1"/>
          </p:cNvSpPr>
          <p:nvPr/>
        </p:nvSpPr>
        <p:spPr>
          <a:xfrm>
            <a:off x="7008043" y="1083356"/>
            <a:ext cx="540000" cy="540000"/>
          </a:xfrm>
          <a:prstGeom prst="ellips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6" name="Picture 115">
            <a:extLst>
              <a:ext uri="{FF2B5EF4-FFF2-40B4-BE49-F238E27FC236}">
                <a16:creationId xmlns:a16="http://schemas.microsoft.com/office/drawing/2014/main" id="{E84217A9-B118-329F-9981-E642AAA27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7105331" y="1233851"/>
            <a:ext cx="343206" cy="239010"/>
          </a:xfrm>
          <a:prstGeom prst="rect">
            <a:avLst/>
          </a:prstGeom>
        </p:spPr>
      </p:pic>
      <p:sp>
        <p:nvSpPr>
          <p:cNvPr id="117" name="TextBox 116">
            <a:extLst>
              <a:ext uri="{FF2B5EF4-FFF2-40B4-BE49-F238E27FC236}">
                <a16:creationId xmlns:a16="http://schemas.microsoft.com/office/drawing/2014/main" id="{3473E58E-6B97-DFA8-C590-EB29DF2464FD}"/>
              </a:ext>
            </a:extLst>
          </p:cNvPr>
          <p:cNvSpPr txBox="1"/>
          <p:nvPr/>
        </p:nvSpPr>
        <p:spPr>
          <a:xfrm>
            <a:off x="3553581" y="632696"/>
            <a:ext cx="985755"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Orders a book online</a:t>
            </a:r>
          </a:p>
        </p:txBody>
      </p:sp>
      <p:sp>
        <p:nvSpPr>
          <p:cNvPr id="119" name="TextBox 118">
            <a:extLst>
              <a:ext uri="{FF2B5EF4-FFF2-40B4-BE49-F238E27FC236}">
                <a16:creationId xmlns:a16="http://schemas.microsoft.com/office/drawing/2014/main" id="{3F1BCE37-899E-AD1A-7BB4-00065FA861D2}"/>
              </a:ext>
            </a:extLst>
          </p:cNvPr>
          <p:cNvSpPr txBox="1"/>
          <p:nvPr/>
        </p:nvSpPr>
        <p:spPr>
          <a:xfrm>
            <a:off x="3897024" y="418194"/>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T1</a:t>
            </a:r>
          </a:p>
        </p:txBody>
      </p:sp>
      <p:sp>
        <p:nvSpPr>
          <p:cNvPr id="120" name="TextBox 119">
            <a:extLst>
              <a:ext uri="{FF2B5EF4-FFF2-40B4-BE49-F238E27FC236}">
                <a16:creationId xmlns:a16="http://schemas.microsoft.com/office/drawing/2014/main" id="{E8478FCD-FF20-42F2-2052-F3FF17E2E5E7}"/>
              </a:ext>
            </a:extLst>
          </p:cNvPr>
          <p:cNvSpPr txBox="1"/>
          <p:nvPr/>
        </p:nvSpPr>
        <p:spPr>
          <a:xfrm>
            <a:off x="4959353" y="416722"/>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T2</a:t>
            </a:r>
          </a:p>
        </p:txBody>
      </p:sp>
      <p:sp>
        <p:nvSpPr>
          <p:cNvPr id="121" name="TextBox 120">
            <a:extLst>
              <a:ext uri="{FF2B5EF4-FFF2-40B4-BE49-F238E27FC236}">
                <a16:creationId xmlns:a16="http://schemas.microsoft.com/office/drawing/2014/main" id="{DD43524B-CDFE-7DF8-23BB-D9D984BEC386}"/>
              </a:ext>
            </a:extLst>
          </p:cNvPr>
          <p:cNvSpPr txBox="1"/>
          <p:nvPr/>
        </p:nvSpPr>
        <p:spPr>
          <a:xfrm>
            <a:off x="7080401" y="424985"/>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T4</a:t>
            </a:r>
          </a:p>
        </p:txBody>
      </p:sp>
      <p:sp>
        <p:nvSpPr>
          <p:cNvPr id="122" name="Oval 121">
            <a:extLst>
              <a:ext uri="{FF2B5EF4-FFF2-40B4-BE49-F238E27FC236}">
                <a16:creationId xmlns:a16="http://schemas.microsoft.com/office/drawing/2014/main" id="{55C5E132-EB47-E2DE-A21B-4EECD8B06176}"/>
              </a:ext>
            </a:extLst>
          </p:cNvPr>
          <p:cNvSpPr>
            <a:spLocks noChangeAspect="1"/>
          </p:cNvSpPr>
          <p:nvPr/>
        </p:nvSpPr>
        <p:spPr>
          <a:xfrm>
            <a:off x="4845889" y="1083429"/>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23" name="Straight Arrow Connector 122">
            <a:extLst>
              <a:ext uri="{FF2B5EF4-FFF2-40B4-BE49-F238E27FC236}">
                <a16:creationId xmlns:a16="http://schemas.microsoft.com/office/drawing/2014/main" id="{E9D33A7B-6999-374F-A308-FE4F19F4AEC4}"/>
              </a:ext>
            </a:extLst>
          </p:cNvPr>
          <p:cNvCxnSpPr>
            <a:cxnSpLocks/>
            <a:stCxn id="122" idx="6"/>
            <a:endCxn id="18" idx="2"/>
          </p:cNvCxnSpPr>
          <p:nvPr/>
        </p:nvCxnSpPr>
        <p:spPr>
          <a:xfrm flipV="1">
            <a:off x="5385889" y="1351834"/>
            <a:ext cx="523794" cy="1595"/>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24" name="Picture 123">
            <a:extLst>
              <a:ext uri="{FF2B5EF4-FFF2-40B4-BE49-F238E27FC236}">
                <a16:creationId xmlns:a16="http://schemas.microsoft.com/office/drawing/2014/main" id="{F51CC361-916E-2C21-47CE-78A6027A71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8712" y="1250646"/>
            <a:ext cx="248541" cy="178639"/>
          </a:xfrm>
          <a:prstGeom prst="rect">
            <a:avLst/>
          </a:prstGeom>
        </p:spPr>
      </p:pic>
      <p:sp>
        <p:nvSpPr>
          <p:cNvPr id="125" name="TextBox 124">
            <a:extLst>
              <a:ext uri="{FF2B5EF4-FFF2-40B4-BE49-F238E27FC236}">
                <a16:creationId xmlns:a16="http://schemas.microsoft.com/office/drawing/2014/main" id="{602CCD21-1EDB-0787-436D-6761B6630D05}"/>
              </a:ext>
            </a:extLst>
          </p:cNvPr>
          <p:cNvSpPr txBox="1"/>
          <p:nvPr/>
        </p:nvSpPr>
        <p:spPr>
          <a:xfrm>
            <a:off x="4643676" y="620468"/>
            <a:ext cx="984619"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Pays through debit card</a:t>
            </a:r>
          </a:p>
        </p:txBody>
      </p:sp>
      <p:cxnSp>
        <p:nvCxnSpPr>
          <p:cNvPr id="126" name="Straight Arrow Connector 125">
            <a:extLst>
              <a:ext uri="{FF2B5EF4-FFF2-40B4-BE49-F238E27FC236}">
                <a16:creationId xmlns:a16="http://schemas.microsoft.com/office/drawing/2014/main" id="{D7C0D316-742F-E233-9C38-C78D0E648799}"/>
              </a:ext>
            </a:extLst>
          </p:cNvPr>
          <p:cNvCxnSpPr>
            <a:cxnSpLocks/>
            <a:stCxn id="113" idx="6"/>
            <a:endCxn id="122" idx="2"/>
          </p:cNvCxnSpPr>
          <p:nvPr/>
        </p:nvCxnSpPr>
        <p:spPr>
          <a:xfrm>
            <a:off x="4310353" y="1353356"/>
            <a:ext cx="53553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D3181485-CD62-7997-B671-0A2106009AD9}"/>
              </a:ext>
            </a:extLst>
          </p:cNvPr>
          <p:cNvSpPr>
            <a:spLocks noChangeAspect="1"/>
          </p:cNvSpPr>
          <p:nvPr/>
        </p:nvSpPr>
        <p:spPr>
          <a:xfrm>
            <a:off x="8106403" y="1082299"/>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128" name="TextBox 127">
            <a:extLst>
              <a:ext uri="{FF2B5EF4-FFF2-40B4-BE49-F238E27FC236}">
                <a16:creationId xmlns:a16="http://schemas.microsoft.com/office/drawing/2014/main" id="{541F9D38-71FB-3E16-9A41-37DEE2D528FB}"/>
              </a:ext>
            </a:extLst>
          </p:cNvPr>
          <p:cNvSpPr txBox="1"/>
          <p:nvPr/>
        </p:nvSpPr>
        <p:spPr>
          <a:xfrm>
            <a:off x="7815046" y="620467"/>
            <a:ext cx="112271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a:t>
            </a:r>
            <a:r>
              <a:rPr kumimoji="0" lang="en-GB" sz="1000" b="0" i="0" u="none" strike="noStrike" kern="1200" cap="none" spc="0" normalizeH="0" baseline="0" noProof="0" dirty="0" err="1">
                <a:ln>
                  <a:noFill/>
                </a:ln>
                <a:solidFill>
                  <a:prstClr val="black"/>
                </a:solidFill>
                <a:effectLst/>
                <a:uLnTx/>
                <a:uFillTx/>
                <a:latin typeface="Calibri"/>
                <a:ea typeface="+mn-ea"/>
                <a:cs typeface="+mn-cs"/>
              </a:rPr>
              <a:t>ceives</a:t>
            </a:r>
            <a:r>
              <a:rPr kumimoji="0" lang="en-GB" sz="1000" b="0" i="0" u="none" strike="noStrike" kern="1200" cap="none" spc="0" normalizeH="0" baseline="0" noProof="0" dirty="0">
                <a:ln>
                  <a:noFill/>
                </a:ln>
                <a:solidFill>
                  <a:prstClr val="black"/>
                </a:solidFill>
                <a:effectLst/>
                <a:uLnTx/>
                <a:uFillTx/>
                <a:latin typeface="Calibri"/>
                <a:ea typeface="+mn-ea"/>
                <a:cs typeface="+mn-cs"/>
              </a:rPr>
              <a:t> delivery confirmation</a:t>
            </a:r>
          </a:p>
        </p:txBody>
      </p:sp>
      <p:pic>
        <p:nvPicPr>
          <p:cNvPr id="129" name="Picture 128">
            <a:extLst>
              <a:ext uri="{FF2B5EF4-FFF2-40B4-BE49-F238E27FC236}">
                <a16:creationId xmlns:a16="http://schemas.microsoft.com/office/drawing/2014/main" id="{E90CF1A8-22D7-DE02-04DE-A2EB6B7E4F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8192506" y="1235478"/>
            <a:ext cx="343206" cy="239010"/>
          </a:xfrm>
          <a:prstGeom prst="rect">
            <a:avLst/>
          </a:prstGeom>
        </p:spPr>
      </p:pic>
      <p:sp>
        <p:nvSpPr>
          <p:cNvPr id="130" name="TextBox 129">
            <a:extLst>
              <a:ext uri="{FF2B5EF4-FFF2-40B4-BE49-F238E27FC236}">
                <a16:creationId xmlns:a16="http://schemas.microsoft.com/office/drawing/2014/main" id="{29188B16-F6C0-3E26-8329-28EDEF193F23}"/>
              </a:ext>
            </a:extLst>
          </p:cNvPr>
          <p:cNvSpPr txBox="1"/>
          <p:nvPr/>
        </p:nvSpPr>
        <p:spPr>
          <a:xfrm>
            <a:off x="8208021" y="42466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T5</a:t>
            </a:r>
          </a:p>
        </p:txBody>
      </p:sp>
      <p:cxnSp>
        <p:nvCxnSpPr>
          <p:cNvPr id="132" name="Straight Arrow Connector 131">
            <a:extLst>
              <a:ext uri="{FF2B5EF4-FFF2-40B4-BE49-F238E27FC236}">
                <a16:creationId xmlns:a16="http://schemas.microsoft.com/office/drawing/2014/main" id="{12CA282A-F747-5956-79D4-F0F65E3F9B21}"/>
              </a:ext>
            </a:extLst>
          </p:cNvPr>
          <p:cNvCxnSpPr>
            <a:cxnSpLocks/>
            <a:stCxn id="127" idx="6"/>
          </p:cNvCxnSpPr>
          <p:nvPr/>
        </p:nvCxnSpPr>
        <p:spPr>
          <a:xfrm>
            <a:off x="8646403" y="1352299"/>
            <a:ext cx="528241" cy="177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DE6A7EE-BC8B-4DF9-9E7E-7F0E68AA6A46}"/>
              </a:ext>
            </a:extLst>
          </p:cNvPr>
          <p:cNvCxnSpPr>
            <a:cxnSpLocks/>
            <a:stCxn id="115" idx="6"/>
            <a:endCxn id="127" idx="2"/>
          </p:cNvCxnSpPr>
          <p:nvPr/>
        </p:nvCxnSpPr>
        <p:spPr>
          <a:xfrm flipV="1">
            <a:off x="7548043" y="1352299"/>
            <a:ext cx="558360" cy="105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34" name="Picture 133">
            <a:extLst>
              <a:ext uri="{FF2B5EF4-FFF2-40B4-BE49-F238E27FC236}">
                <a16:creationId xmlns:a16="http://schemas.microsoft.com/office/drawing/2014/main" id="{42ED80A7-016A-6705-D66F-FC40EC5A3C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5804" y="1023537"/>
            <a:ext cx="198871" cy="265161"/>
          </a:xfrm>
          <a:prstGeom prst="rect">
            <a:avLst/>
          </a:prstGeom>
        </p:spPr>
      </p:pic>
      <p:sp>
        <p:nvSpPr>
          <p:cNvPr id="233" name="Rectangle 232">
            <a:extLst>
              <a:ext uri="{FF2B5EF4-FFF2-40B4-BE49-F238E27FC236}">
                <a16:creationId xmlns:a16="http://schemas.microsoft.com/office/drawing/2014/main" id="{DABEFDEB-085D-3C49-8B46-BE651DD6E750}"/>
              </a:ext>
            </a:extLst>
          </p:cNvPr>
          <p:cNvSpPr/>
          <p:nvPr/>
        </p:nvSpPr>
        <p:spPr>
          <a:xfrm>
            <a:off x="-1" y="-4318"/>
            <a:ext cx="4539337"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1"/>
            <a:r>
              <a:rPr lang="en-GB" sz="1050" dirty="0">
                <a:effectLst/>
                <a:ea typeface="Calibri" panose="020F0502020204030204" pitchFamily="34" charset="0"/>
              </a:rPr>
              <a:t>Case 3: AJ3 - No Planned Journey, With Deviation, Mandatory Data Only</a:t>
            </a:r>
            <a:endParaRPr lang="en-GB" sz="1050" dirty="0"/>
          </a:p>
        </p:txBody>
      </p:sp>
      <p:sp>
        <p:nvSpPr>
          <p:cNvPr id="5" name="TextBox 4">
            <a:extLst>
              <a:ext uri="{FF2B5EF4-FFF2-40B4-BE49-F238E27FC236}">
                <a16:creationId xmlns:a16="http://schemas.microsoft.com/office/drawing/2014/main" id="{6D24CB89-026C-D8F5-1106-22BE735367DA}"/>
              </a:ext>
            </a:extLst>
          </p:cNvPr>
          <p:cNvSpPr txBox="1"/>
          <p:nvPr/>
        </p:nvSpPr>
        <p:spPr>
          <a:xfrm>
            <a:off x="-201930" y="1549581"/>
            <a:ext cx="7008043" cy="5632311"/>
          </a:xfrm>
          <a:prstGeom prst="rect">
            <a:avLst/>
          </a:prstGeom>
          <a:noFill/>
        </p:spPr>
        <p:txBody>
          <a:bodyPr wrap="square">
            <a:spAutoFit/>
          </a:bodyPr>
          <a:lstStyle/>
          <a:p>
            <a:pPr defTabSz="360000"/>
            <a:r>
              <a:rPr lang="en-GB" sz="800" dirty="0">
                <a:solidFill>
                  <a:schemeClr val="accent1"/>
                </a:solidFill>
              </a:rPr>
              <a:t>	&lt;!--endUser3 - NO PLANNED JOURNEY, WITH DEVIATION, MINIMAL --&gt;</a:t>
            </a:r>
          </a:p>
          <a:p>
            <a:pPr defTabSz="360000"/>
            <a:r>
              <a:rPr lang="en-GB" sz="800" dirty="0"/>
              <a:t>	&lt;</a:t>
            </a:r>
            <a:r>
              <a:rPr lang="en-GB" sz="800" dirty="0" err="1"/>
              <a:t>actualJourney</a:t>
            </a:r>
            <a:r>
              <a:rPr lang="en-GB" sz="800" dirty="0"/>
              <a:t>&gt;</a:t>
            </a:r>
          </a:p>
          <a:p>
            <a:pPr defTabSz="360000"/>
            <a:r>
              <a:rPr lang="en-GB" sz="800" dirty="0"/>
              <a:t>		&lt;</a:t>
            </a:r>
            <a:r>
              <a:rPr lang="en-GB" sz="800" dirty="0" err="1"/>
              <a:t>journeyID</a:t>
            </a:r>
            <a:r>
              <a:rPr lang="en-GB" sz="800" dirty="0"/>
              <a:t>&gt;</a:t>
            </a:r>
            <a:r>
              <a:rPr lang="en-GB" sz="800" b="1" dirty="0">
                <a:highlight>
                  <a:srgbClr val="00FF00"/>
                </a:highlight>
              </a:rPr>
              <a:t>AJ3</a:t>
            </a:r>
            <a:r>
              <a:rPr lang="en-GB" sz="800" dirty="0"/>
              <a:t>&lt;/</a:t>
            </a:r>
            <a:r>
              <a:rPr lang="en-GB" sz="800" dirty="0" err="1"/>
              <a:t>journeyID</a:t>
            </a:r>
            <a:r>
              <a:rPr lang="en-GB" sz="800" dirty="0"/>
              <a:t>&gt;</a:t>
            </a:r>
          </a:p>
          <a:p>
            <a:pPr defTabSz="360000"/>
            <a:r>
              <a:rPr lang="en-GB" sz="800" dirty="0"/>
              <a:t>		&lt;actors&gt;</a:t>
            </a:r>
          </a:p>
          <a:p>
            <a:pPr defTabSz="360000"/>
            <a:r>
              <a:rPr lang="en-GB" sz="800" dirty="0"/>
              <a:t>			&lt;</a:t>
            </a:r>
            <a:r>
              <a:rPr lang="en-GB" sz="800" dirty="0" err="1"/>
              <a:t>endUser</a:t>
            </a:r>
            <a:r>
              <a:rPr lang="en-GB" sz="800" dirty="0"/>
              <a:t> </a:t>
            </a:r>
            <a:r>
              <a:rPr lang="en-GB" sz="800" dirty="0" err="1"/>
              <a:t>actorID</a:t>
            </a:r>
            <a:r>
              <a:rPr lang="en-GB" sz="800" dirty="0"/>
              <a:t> ="</a:t>
            </a:r>
            <a:r>
              <a:rPr lang="en-GB" sz="800" dirty="0">
                <a:highlight>
                  <a:srgbClr val="00FF00"/>
                </a:highlight>
              </a:rPr>
              <a:t>endUser3</a:t>
            </a:r>
            <a:r>
              <a:rPr lang="en-GB" sz="800" dirty="0"/>
              <a:t>"/&gt;</a:t>
            </a:r>
          </a:p>
          <a:p>
            <a:pPr defTabSz="360000"/>
            <a:r>
              <a:rPr lang="en-GB" sz="800" dirty="0"/>
              <a:t>			&lt;</a:t>
            </a:r>
            <a:r>
              <a:rPr lang="en-GB" sz="800" dirty="0" err="1"/>
              <a:t>serviceProvider</a:t>
            </a:r>
            <a:r>
              <a:rPr lang="en-GB" sz="800" dirty="0"/>
              <a:t> </a:t>
            </a:r>
            <a:r>
              <a:rPr lang="en-GB" sz="800" dirty="0" err="1"/>
              <a:t>actorIDref</a:t>
            </a:r>
            <a:r>
              <a:rPr lang="en-GB" sz="800" dirty="0"/>
              <a:t> ="</a:t>
            </a:r>
            <a:r>
              <a:rPr lang="en-GB" sz="800" dirty="0" err="1"/>
              <a:t>onlineStore</a:t>
            </a:r>
            <a:r>
              <a:rPr lang="en-GB" sz="800" dirty="0"/>
              <a:t>"/&gt;</a:t>
            </a:r>
          </a:p>
          <a:p>
            <a:pPr defTabSz="360000"/>
            <a:r>
              <a:rPr lang="en-GB" sz="800" dirty="0"/>
              <a:t>			&lt;</a:t>
            </a:r>
            <a:r>
              <a:rPr lang="en-GB" sz="800" dirty="0" err="1"/>
              <a:t>serviceProvider</a:t>
            </a:r>
            <a:r>
              <a:rPr lang="en-GB" sz="800" dirty="0"/>
              <a:t> </a:t>
            </a:r>
            <a:r>
              <a:rPr lang="en-GB" sz="800" dirty="0" err="1"/>
              <a:t>actorIDref</a:t>
            </a:r>
            <a:r>
              <a:rPr lang="en-GB" sz="800" dirty="0"/>
              <a:t> ="</a:t>
            </a:r>
            <a:r>
              <a:rPr lang="en-GB" sz="800" dirty="0" err="1"/>
              <a:t>logisticsPartner</a:t>
            </a:r>
            <a:r>
              <a:rPr lang="en-GB" sz="800" dirty="0"/>
              <a:t>"/&gt;</a:t>
            </a:r>
          </a:p>
          <a:p>
            <a:pPr defTabSz="360000"/>
            <a:r>
              <a:rPr lang="en-GB" sz="800" dirty="0"/>
              <a:t>		&lt;/actors&gt;</a:t>
            </a:r>
          </a:p>
          <a:p>
            <a:pPr defTabSz="360000"/>
            <a:r>
              <a:rPr lang="en-GB" sz="800" dirty="0"/>
              <a:t>		&lt;touchpoints&gt;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T1</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="endUser3"/&gt;</a:t>
            </a:r>
          </a:p>
          <a:p>
            <a:pPr defTabSz="360000"/>
            <a:r>
              <a:rPr lang="en-GB" sz="800" dirty="0"/>
              <a:t>					&lt;</a:t>
            </a:r>
            <a:r>
              <a:rPr lang="en-GB" sz="800" dirty="0" err="1"/>
              <a:t>initiatorLabel</a:t>
            </a:r>
            <a:r>
              <a:rPr lang="en-GB" sz="800" dirty="0"/>
              <a:t>&gt;orders a book online&lt;/</a:t>
            </a:r>
            <a:r>
              <a:rPr lang="en-GB" sz="800" dirty="0" err="1"/>
              <a:t>initiatorLabel</a:t>
            </a:r>
            <a:r>
              <a:rPr lang="en-GB" sz="800" dirty="0"/>
              <a:t>&gt;</a:t>
            </a:r>
          </a:p>
          <a:p>
            <a:pPr defTabSz="360000"/>
            <a:r>
              <a:rPr lang="en-GB" sz="800" dirty="0"/>
              <a:t>				&lt;/initiator&gt;</a:t>
            </a:r>
          </a:p>
          <a:p>
            <a:pPr defTabSz="360000"/>
            <a:r>
              <a:rPr lang="en-GB" sz="800" dirty="0"/>
              <a:t>				&lt;receiver&gt;&lt;</a:t>
            </a:r>
            <a:r>
              <a:rPr lang="en-GB" sz="800" dirty="0" err="1"/>
              <a:t>refersTo</a:t>
            </a:r>
            <a:r>
              <a:rPr lang="en-GB" sz="800" dirty="0"/>
              <a:t> </a:t>
            </a:r>
            <a:r>
              <a:rPr lang="en-GB" sz="800" dirty="0" err="1"/>
              <a:t>actorIDref</a:t>
            </a:r>
            <a:r>
              <a:rPr lang="en-GB" sz="800" dirty="0"/>
              <a:t>="</a:t>
            </a:r>
            <a:r>
              <a:rPr lang="en-GB" sz="800" dirty="0" err="1"/>
              <a:t>onlineStore</a:t>
            </a:r>
            <a:r>
              <a:rPr lang="en-GB" sz="800" dirty="0"/>
              <a:t>"/&gt;&lt;/receiver&gt;</a:t>
            </a:r>
          </a:p>
          <a:p>
            <a:pPr defTabSz="360000"/>
            <a:r>
              <a:rPr lang="en-GB" sz="800" dirty="0"/>
              <a:t>				&lt;channel&gt;&lt;</a:t>
            </a:r>
            <a:r>
              <a:rPr lang="en-GB" sz="800" dirty="0" err="1"/>
              <a:t>channelName</a:t>
            </a:r>
            <a:r>
              <a:rPr lang="en-GB" sz="800" dirty="0"/>
              <a:t>&gt;</a:t>
            </a:r>
            <a:r>
              <a:rPr lang="en-GB" sz="800" dirty="0" err="1"/>
              <a:t>internetViaPC</a:t>
            </a:r>
            <a:r>
              <a:rPr lang="en-GB" sz="800" dirty="0"/>
              <a:t>&lt;/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&gt;2022-06-30T10:15:00&lt;/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endParaRPr lang="en-GB" sz="800" dirty="0"/>
          </a:p>
          <a:p>
            <a:pPr defTabSz="360000"/>
            <a:r>
              <a:rPr lang="en-GB" sz="800" dirty="0"/>
              <a:t>			</a:t>
            </a:r>
            <a:r>
              <a:rPr lang="en-GB" sz="800" dirty="0">
                <a:solidFill>
                  <a:schemeClr val="accent1"/>
                </a:solidFill>
              </a:rPr>
              <a:t>&lt;!--This is a deviation (D1) - but  doesn’t refer to planned journey, so there is nothing to comply with, thus, its not treated as a deviation --&gt;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FFFF00"/>
                </a:highlight>
              </a:rPr>
              <a:t>T2</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="endUser3"/&gt;</a:t>
            </a:r>
          </a:p>
          <a:p>
            <a:pPr defTabSz="360000"/>
            <a:r>
              <a:rPr lang="en-GB" sz="800" dirty="0"/>
              <a:t>					&lt;</a:t>
            </a:r>
            <a:r>
              <a:rPr lang="en-GB" sz="800" dirty="0" err="1"/>
              <a:t>initiatorLabel</a:t>
            </a:r>
            <a:r>
              <a:rPr lang="en-GB" sz="800" dirty="0"/>
              <a:t>&gt;Customer's card was declined&lt;/</a:t>
            </a:r>
            <a:r>
              <a:rPr lang="en-GB" sz="800" dirty="0" err="1"/>
              <a:t>initiatorLabel</a:t>
            </a:r>
            <a:r>
              <a:rPr lang="en-GB" sz="800" dirty="0"/>
              <a:t>&gt;</a:t>
            </a:r>
          </a:p>
          <a:p>
            <a:pPr defTabSz="360000"/>
            <a:r>
              <a:rPr lang="en-GB" sz="800" dirty="0"/>
              <a:t>				&lt;/initiator&gt;</a:t>
            </a:r>
          </a:p>
          <a:p>
            <a:pPr defTabSz="360000"/>
            <a:r>
              <a:rPr lang="en-GB" sz="800" dirty="0"/>
              <a:t>				&lt;receiver&gt;&lt;</a:t>
            </a:r>
            <a:r>
              <a:rPr lang="en-GB" sz="800" dirty="0" err="1"/>
              <a:t>refersTo</a:t>
            </a:r>
            <a:r>
              <a:rPr lang="en-GB" sz="800" dirty="0"/>
              <a:t> </a:t>
            </a:r>
            <a:r>
              <a:rPr lang="en-GB" sz="800" dirty="0" err="1"/>
              <a:t>actorIDref</a:t>
            </a:r>
            <a:r>
              <a:rPr lang="en-GB" sz="800" dirty="0"/>
              <a:t>="</a:t>
            </a:r>
            <a:r>
              <a:rPr lang="en-GB" sz="800" dirty="0" err="1"/>
              <a:t>onlineStore</a:t>
            </a:r>
            <a:r>
              <a:rPr lang="en-GB" sz="800" dirty="0"/>
              <a:t>"/&gt;&lt;/receiver&gt;</a:t>
            </a:r>
          </a:p>
          <a:p>
            <a:pPr defTabSz="360000"/>
            <a:r>
              <a:rPr lang="en-GB" sz="800" dirty="0"/>
              <a:t>				&lt;channel&gt;&lt;</a:t>
            </a:r>
            <a:r>
              <a:rPr lang="en-GB" sz="800" dirty="0" err="1"/>
              <a:t>channelName</a:t>
            </a:r>
            <a:r>
              <a:rPr lang="en-GB" sz="800" dirty="0"/>
              <a:t>&gt;</a:t>
            </a:r>
            <a:r>
              <a:rPr lang="en-GB" sz="800" dirty="0" err="1"/>
              <a:t>paymentChannel</a:t>
            </a:r>
            <a:r>
              <a:rPr lang="en-GB" sz="800" dirty="0"/>
              <a:t>&lt;/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&gt;2022-07-01T10:15:00&lt;/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r>
              <a:rPr lang="en-GB" sz="800" dirty="0">
                <a:solidFill>
                  <a:schemeClr val="accent1"/>
                </a:solidFill>
              </a:rPr>
              <a:t>			</a:t>
            </a:r>
          </a:p>
          <a:p>
            <a:pPr defTabSz="360000"/>
            <a:r>
              <a:rPr lang="en-GB" sz="800" dirty="0">
                <a:solidFill>
                  <a:schemeClr val="accent1"/>
                </a:solidFill>
              </a:rPr>
              <a:t>			&lt;!--This is should have been T2, if there is a planned journey --&gt;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FFFF00"/>
                </a:highlight>
              </a:rPr>
              <a:t>T3</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="endUser3"/&gt;</a:t>
            </a:r>
          </a:p>
          <a:p>
            <a:pPr defTabSz="360000"/>
            <a:r>
              <a:rPr lang="en-GB" sz="800" dirty="0"/>
              <a:t>					&lt;</a:t>
            </a:r>
            <a:r>
              <a:rPr lang="en-GB" sz="800" dirty="0" err="1"/>
              <a:t>initiatorLabel</a:t>
            </a:r>
            <a:r>
              <a:rPr lang="en-GB" sz="800" dirty="0"/>
              <a:t>&gt;pays through debit card&lt;/</a:t>
            </a:r>
            <a:r>
              <a:rPr lang="en-GB" sz="800" dirty="0" err="1"/>
              <a:t>initiatorLabel</a:t>
            </a:r>
            <a:r>
              <a:rPr lang="en-GB" sz="800" dirty="0"/>
              <a:t>&gt;</a:t>
            </a:r>
          </a:p>
          <a:p>
            <a:pPr defTabSz="360000"/>
            <a:r>
              <a:rPr lang="en-GB" sz="800" dirty="0"/>
              <a:t>				&lt;/initiator&gt;</a:t>
            </a:r>
          </a:p>
          <a:p>
            <a:pPr defTabSz="360000"/>
            <a:r>
              <a:rPr lang="en-GB" sz="800" dirty="0"/>
              <a:t>				&lt;receiver&gt;&lt;</a:t>
            </a:r>
            <a:r>
              <a:rPr lang="en-GB" sz="800" dirty="0" err="1"/>
              <a:t>refersTo</a:t>
            </a:r>
            <a:r>
              <a:rPr lang="en-GB" sz="800" dirty="0"/>
              <a:t> </a:t>
            </a:r>
            <a:r>
              <a:rPr lang="en-GB" sz="800" dirty="0" err="1"/>
              <a:t>actorIDref</a:t>
            </a:r>
            <a:r>
              <a:rPr lang="en-GB" sz="800" dirty="0"/>
              <a:t>="</a:t>
            </a:r>
            <a:r>
              <a:rPr lang="en-GB" sz="800" dirty="0" err="1"/>
              <a:t>onlineStore</a:t>
            </a:r>
            <a:r>
              <a:rPr lang="en-GB" sz="800" dirty="0"/>
              <a:t>"/&gt;&lt;/receiver&gt;</a:t>
            </a:r>
          </a:p>
          <a:p>
            <a:pPr defTabSz="360000"/>
            <a:r>
              <a:rPr lang="en-GB" sz="800" dirty="0"/>
              <a:t>				&lt;channel&gt;&lt;</a:t>
            </a:r>
            <a:r>
              <a:rPr lang="en-GB" sz="800" dirty="0" err="1"/>
              <a:t>channelName</a:t>
            </a:r>
            <a:r>
              <a:rPr lang="en-GB" sz="800" dirty="0"/>
              <a:t>&gt;</a:t>
            </a:r>
            <a:r>
              <a:rPr lang="en-GB" sz="800" dirty="0" err="1"/>
              <a:t>paymentChannel</a:t>
            </a:r>
            <a:r>
              <a:rPr lang="en-GB" sz="800" dirty="0"/>
              <a:t>&lt;/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&gt;2022-06-30T10:30:00&lt;/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endParaRPr lang="en-GB" sz="800" dirty="0"/>
          </a:p>
        </p:txBody>
      </p:sp>
      <p:sp>
        <p:nvSpPr>
          <p:cNvPr id="6" name="TextBox 5">
            <a:extLst>
              <a:ext uri="{FF2B5EF4-FFF2-40B4-BE49-F238E27FC236}">
                <a16:creationId xmlns:a16="http://schemas.microsoft.com/office/drawing/2014/main" id="{9B440806-EA8F-93AB-BF3D-EB63366B055C}"/>
              </a:ext>
            </a:extLst>
          </p:cNvPr>
          <p:cNvSpPr txBox="1"/>
          <p:nvPr/>
        </p:nvSpPr>
        <p:spPr>
          <a:xfrm>
            <a:off x="5834690" y="1791792"/>
            <a:ext cx="5623425" cy="5139869"/>
          </a:xfrm>
          <a:prstGeom prst="rect">
            <a:avLst/>
          </a:prstGeom>
          <a:noFill/>
        </p:spPr>
        <p:txBody>
          <a:bodyPr wrap="square">
            <a:spAutoFit/>
          </a:bodyPr>
          <a:lstStyle/>
          <a:p>
            <a:pPr defTabSz="360000"/>
            <a:endParaRPr lang="en-GB" sz="800" dirty="0"/>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T4</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="endUser3"/&gt;</a:t>
            </a:r>
          </a:p>
          <a:p>
            <a:pPr defTabSz="360000"/>
            <a:r>
              <a:rPr lang="en-GB" sz="800" dirty="0"/>
              <a:t>					&lt;</a:t>
            </a:r>
            <a:r>
              <a:rPr lang="en-GB" sz="800" dirty="0" err="1"/>
              <a:t>receiverLabel</a:t>
            </a:r>
            <a:r>
              <a:rPr lang="en-GB" sz="800" dirty="0"/>
              <a:t>&gt;receives order confirmation&lt;/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&gt;email&lt;/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&gt;2022-06-30T12:00:00&lt;/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T5</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="endUser3"/&gt;</a:t>
            </a:r>
          </a:p>
          <a:p>
            <a:pPr defTabSz="360000"/>
            <a:r>
              <a:rPr lang="en-GB" sz="800" dirty="0"/>
              <a:t>					&lt;</a:t>
            </a:r>
            <a:r>
              <a:rPr lang="en-GB" sz="800" dirty="0" err="1"/>
              <a:t>receiverLabel</a:t>
            </a:r>
            <a:r>
              <a:rPr lang="en-GB" sz="800" dirty="0"/>
              <a:t>&gt;receives delivery confirmation&lt;/</a:t>
            </a:r>
            <a:r>
              <a:rPr lang="en-GB" sz="800" dirty="0" err="1"/>
              <a:t>receiverLabel</a:t>
            </a:r>
            <a:r>
              <a:rPr lang="en-GB" sz="800" dirty="0"/>
              <a:t>&gt;</a:t>
            </a:r>
          </a:p>
          <a:p>
            <a:pPr defTabSz="360000"/>
            <a:r>
              <a:rPr lang="en-GB" sz="800" dirty="0"/>
              <a:t>				&lt;/receiver&gt;</a:t>
            </a:r>
          </a:p>
          <a:p>
            <a:pPr defTabSz="360000"/>
            <a:r>
              <a:rPr lang="en-GB" sz="800" dirty="0"/>
              <a:t>				&lt;channel&gt;</a:t>
            </a:r>
          </a:p>
          <a:p>
            <a:pPr defTabSz="360000"/>
            <a:r>
              <a:rPr lang="en-GB" sz="800" dirty="0"/>
              <a:t>					&lt;</a:t>
            </a:r>
            <a:r>
              <a:rPr lang="en-GB" sz="800" dirty="0" err="1"/>
              <a:t>channelName</a:t>
            </a:r>
            <a:r>
              <a:rPr lang="en-GB" sz="800" dirty="0"/>
              <a:t>&gt;email&lt;/</a:t>
            </a:r>
            <a:r>
              <a:rPr lang="en-GB" sz="800" dirty="0" err="1"/>
              <a:t>channelName</a:t>
            </a:r>
            <a:r>
              <a:rPr lang="en-GB" sz="800" dirty="0"/>
              <a:t>&gt;</a:t>
            </a:r>
          </a:p>
          <a:p>
            <a:pPr defTabSz="360000"/>
            <a:r>
              <a:rPr lang="en-GB" sz="800" dirty="0"/>
              <a:t>				&lt;/channel&gt;</a:t>
            </a:r>
          </a:p>
          <a:p>
            <a:pPr defTabSz="360000"/>
            <a:r>
              <a:rPr lang="en-GB" sz="800" dirty="0"/>
              <a:t>				&lt;timestamps&gt;&lt;</a:t>
            </a:r>
            <a:r>
              <a:rPr lang="en-GB" sz="800" dirty="0" err="1"/>
              <a:t>timeCompleted</a:t>
            </a:r>
            <a:r>
              <a:rPr lang="en-GB" sz="800" dirty="0"/>
              <a:t>&gt;2022-06-30T13:30:00&lt;/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			</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T6</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="endUser3"/&gt;</a:t>
            </a:r>
          </a:p>
          <a:p>
            <a:pPr defTabSz="360000"/>
            <a:r>
              <a:rPr lang="en-GB" sz="800" dirty="0"/>
              <a:t>					&lt;</a:t>
            </a:r>
            <a:r>
              <a:rPr lang="en-GB" sz="800" dirty="0" err="1"/>
              <a:t>receiverLabel</a:t>
            </a:r>
            <a:r>
              <a:rPr lang="en-GB" sz="800" dirty="0"/>
              <a:t>&gt;receives delivery in the mailbox&lt;/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packageDelivery</a:t>
            </a:r>
            <a:r>
              <a:rPr lang="en-GB" sz="800" dirty="0"/>
              <a:t>&lt;/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&gt;2022-07-01T10:30:00&lt;/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r>
              <a:rPr lang="en-GB" sz="800" dirty="0"/>
              <a:t>		&lt;/touchpoints&gt;</a:t>
            </a:r>
          </a:p>
          <a:p>
            <a:pPr defTabSz="360000"/>
            <a:r>
              <a:rPr lang="en-GB" sz="800" dirty="0"/>
              <a:t>	&lt;/</a:t>
            </a:r>
            <a:r>
              <a:rPr lang="en-GB" sz="800" dirty="0" err="1"/>
              <a:t>actualJourney</a:t>
            </a:r>
            <a:r>
              <a:rPr lang="en-GB" sz="800" dirty="0"/>
              <a:t>&gt;</a:t>
            </a:r>
          </a:p>
        </p:txBody>
      </p:sp>
      <p:sp>
        <p:nvSpPr>
          <p:cNvPr id="7" name="TextBox 6">
            <a:extLst>
              <a:ext uri="{FF2B5EF4-FFF2-40B4-BE49-F238E27FC236}">
                <a16:creationId xmlns:a16="http://schemas.microsoft.com/office/drawing/2014/main" id="{601671DE-1032-57D9-B121-472DAA97D8EC}"/>
              </a:ext>
            </a:extLst>
          </p:cNvPr>
          <p:cNvSpPr txBox="1"/>
          <p:nvPr/>
        </p:nvSpPr>
        <p:spPr>
          <a:xfrm>
            <a:off x="1668048" y="854840"/>
            <a:ext cx="738081"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highlight>
                  <a:srgbClr val="00FF00"/>
                </a:highlight>
              </a:rPr>
              <a:t>endUser3</a:t>
            </a:r>
            <a:endParaRPr kumimoji="0" lang="en-GB" sz="900" b="0" i="0" u="none" strike="noStrike" kern="1200" cap="none" spc="0" normalizeH="0" baseline="0" noProof="0" dirty="0">
              <a:ln>
                <a:noFill/>
              </a:ln>
              <a:solidFill>
                <a:prstClr val="black"/>
              </a:solidFill>
              <a:effectLst/>
              <a:highlight>
                <a:srgbClr val="00FF00"/>
              </a:highlight>
              <a:uLnTx/>
              <a:uFillTx/>
              <a:latin typeface="Calibri"/>
              <a:ea typeface="+mn-ea"/>
              <a:cs typeface="+mn-cs"/>
            </a:endParaRPr>
          </a:p>
        </p:txBody>
      </p:sp>
      <p:sp>
        <p:nvSpPr>
          <p:cNvPr id="8" name="TextBox 7">
            <a:extLst>
              <a:ext uri="{FF2B5EF4-FFF2-40B4-BE49-F238E27FC236}">
                <a16:creationId xmlns:a16="http://schemas.microsoft.com/office/drawing/2014/main" id="{7ABC6C14-4900-0FE7-26C5-BD8446E6716A}"/>
              </a:ext>
            </a:extLst>
          </p:cNvPr>
          <p:cNvSpPr txBox="1"/>
          <p:nvPr/>
        </p:nvSpPr>
        <p:spPr>
          <a:xfrm>
            <a:off x="1673036" y="1096408"/>
            <a:ext cx="1164885"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Online Book Store</a:t>
            </a:r>
          </a:p>
        </p:txBody>
      </p:sp>
      <p:cxnSp>
        <p:nvCxnSpPr>
          <p:cNvPr id="9" name="Straight Connector 8">
            <a:extLst>
              <a:ext uri="{FF2B5EF4-FFF2-40B4-BE49-F238E27FC236}">
                <a16:creationId xmlns:a16="http://schemas.microsoft.com/office/drawing/2014/main" id="{416F977D-244A-69DE-095F-872BBE94F369}"/>
              </a:ext>
            </a:extLst>
          </p:cNvPr>
          <p:cNvCxnSpPr>
            <a:cxnSpLocks/>
          </p:cNvCxnSpPr>
          <p:nvPr/>
        </p:nvCxnSpPr>
        <p:spPr>
          <a:xfrm>
            <a:off x="1682100" y="1021371"/>
            <a:ext cx="612000" cy="0"/>
          </a:xfrm>
          <a:prstGeom prst="lin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A9023EFB-22B6-6FEB-64EA-8183B5D8A955}"/>
              </a:ext>
            </a:extLst>
          </p:cNvPr>
          <p:cNvCxnSpPr>
            <a:cxnSpLocks/>
          </p:cNvCxnSpPr>
          <p:nvPr/>
        </p:nvCxnSpPr>
        <p:spPr>
          <a:xfrm>
            <a:off x="1661529" y="1247682"/>
            <a:ext cx="884751" cy="0"/>
          </a:xfrm>
          <a:prstGeom prst="lin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11" name="TextBox 10">
            <a:extLst>
              <a:ext uri="{FF2B5EF4-FFF2-40B4-BE49-F238E27FC236}">
                <a16:creationId xmlns:a16="http://schemas.microsoft.com/office/drawing/2014/main" id="{360FE2DA-41D6-74E0-563F-22E51542E37E}"/>
              </a:ext>
            </a:extLst>
          </p:cNvPr>
          <p:cNvSpPr txBox="1"/>
          <p:nvPr/>
        </p:nvSpPr>
        <p:spPr>
          <a:xfrm>
            <a:off x="1661529" y="1313326"/>
            <a:ext cx="1077727" cy="1384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Logistics partner</a:t>
            </a:r>
          </a:p>
        </p:txBody>
      </p:sp>
      <p:cxnSp>
        <p:nvCxnSpPr>
          <p:cNvPr id="12" name="Straight Connector 11">
            <a:extLst>
              <a:ext uri="{FF2B5EF4-FFF2-40B4-BE49-F238E27FC236}">
                <a16:creationId xmlns:a16="http://schemas.microsoft.com/office/drawing/2014/main" id="{996A1F7B-83CA-CDAD-4C4F-B73AD447642E}"/>
              </a:ext>
            </a:extLst>
          </p:cNvPr>
          <p:cNvCxnSpPr>
            <a:cxnSpLocks/>
          </p:cNvCxnSpPr>
          <p:nvPr/>
        </p:nvCxnSpPr>
        <p:spPr>
          <a:xfrm>
            <a:off x="1661529" y="1478679"/>
            <a:ext cx="1023622" cy="0"/>
          </a:xfrm>
          <a:prstGeom prst="line">
            <a:avLst/>
          </a:prstGeom>
          <a:noFill/>
          <a:ln w="381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
        <p:nvSpPr>
          <p:cNvPr id="14" name="TextBox 13">
            <a:extLst>
              <a:ext uri="{FF2B5EF4-FFF2-40B4-BE49-F238E27FC236}">
                <a16:creationId xmlns:a16="http://schemas.microsoft.com/office/drawing/2014/main" id="{DF151820-4FBE-E19B-254D-C7114F337E67}"/>
              </a:ext>
            </a:extLst>
          </p:cNvPr>
          <p:cNvSpPr txBox="1"/>
          <p:nvPr/>
        </p:nvSpPr>
        <p:spPr>
          <a:xfrm>
            <a:off x="5694008" y="588161"/>
            <a:ext cx="1004334"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t>Customer's card was declined</a:t>
            </a: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2DA46C67-BC35-37EC-3D1F-8DED0895FF29}"/>
              </a:ext>
            </a:extLst>
          </p:cNvPr>
          <p:cNvSpPr txBox="1"/>
          <p:nvPr/>
        </p:nvSpPr>
        <p:spPr>
          <a:xfrm>
            <a:off x="6052506" y="40600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highlight>
                  <a:srgbClr val="FFFF00"/>
                </a:highlight>
                <a:uLnTx/>
                <a:uFillTx/>
                <a:latin typeface="Calibri"/>
                <a:ea typeface="+mn-ea"/>
                <a:cs typeface="+mn-cs"/>
              </a:rPr>
              <a:t>T3</a:t>
            </a:r>
          </a:p>
        </p:txBody>
      </p:sp>
      <p:sp>
        <p:nvSpPr>
          <p:cNvPr id="18" name="Oval 17">
            <a:extLst>
              <a:ext uri="{FF2B5EF4-FFF2-40B4-BE49-F238E27FC236}">
                <a16:creationId xmlns:a16="http://schemas.microsoft.com/office/drawing/2014/main" id="{C392BB1C-85B8-CF32-BE8E-F348BCDA649F}"/>
              </a:ext>
            </a:extLst>
          </p:cNvPr>
          <p:cNvSpPr>
            <a:spLocks noChangeAspect="1"/>
          </p:cNvSpPr>
          <p:nvPr/>
        </p:nvSpPr>
        <p:spPr>
          <a:xfrm>
            <a:off x="5909683" y="1081834"/>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F4F6414A-1B0E-398F-D664-361A8F8E60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2506" y="1249051"/>
            <a:ext cx="248541" cy="178639"/>
          </a:xfrm>
          <a:prstGeom prst="rect">
            <a:avLst/>
          </a:prstGeom>
        </p:spPr>
      </p:pic>
      <p:cxnSp>
        <p:nvCxnSpPr>
          <p:cNvPr id="21" name="Straight Arrow Connector 20">
            <a:extLst>
              <a:ext uri="{FF2B5EF4-FFF2-40B4-BE49-F238E27FC236}">
                <a16:creationId xmlns:a16="http://schemas.microsoft.com/office/drawing/2014/main" id="{5892C459-1824-7FE6-5B8D-721D73C5DC1F}"/>
              </a:ext>
            </a:extLst>
          </p:cNvPr>
          <p:cNvCxnSpPr>
            <a:cxnSpLocks/>
            <a:stCxn id="18" idx="6"/>
            <a:endCxn id="115" idx="2"/>
          </p:cNvCxnSpPr>
          <p:nvPr/>
        </p:nvCxnSpPr>
        <p:spPr>
          <a:xfrm>
            <a:off x="6449683" y="1351834"/>
            <a:ext cx="558360" cy="1522"/>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A82390C-FDAB-0681-4C42-2E6434BCAC17}"/>
              </a:ext>
            </a:extLst>
          </p:cNvPr>
          <p:cNvSpPr txBox="1"/>
          <p:nvPr/>
        </p:nvSpPr>
        <p:spPr>
          <a:xfrm>
            <a:off x="7185451" y="54174"/>
            <a:ext cx="1480613" cy="369332"/>
          </a:xfrm>
          <a:prstGeom prst="rect">
            <a:avLst/>
          </a:prstGeom>
          <a:noFill/>
        </p:spPr>
        <p:txBody>
          <a:bodyPr wrap="square">
            <a:spAutoFit/>
          </a:bodyPr>
          <a:lstStyle/>
          <a:p>
            <a:pPr algn="ctr"/>
            <a:r>
              <a:rPr lang="en-GB" sz="900" b="1" i="1" dirty="0">
                <a:solidFill>
                  <a:srgbClr val="00B050"/>
                </a:solidFill>
              </a:rPr>
              <a:t>not considered a deviation (no planned journey)</a:t>
            </a:r>
          </a:p>
        </p:txBody>
      </p:sp>
      <p:cxnSp>
        <p:nvCxnSpPr>
          <p:cNvPr id="25" name="Straight Arrow Connector 24">
            <a:extLst>
              <a:ext uri="{FF2B5EF4-FFF2-40B4-BE49-F238E27FC236}">
                <a16:creationId xmlns:a16="http://schemas.microsoft.com/office/drawing/2014/main" id="{38CBE964-C66E-1B35-7AE4-E7B2C4D554C3}"/>
              </a:ext>
            </a:extLst>
          </p:cNvPr>
          <p:cNvCxnSpPr>
            <a:cxnSpLocks/>
          </p:cNvCxnSpPr>
          <p:nvPr/>
        </p:nvCxnSpPr>
        <p:spPr>
          <a:xfrm flipH="1">
            <a:off x="6342932" y="182349"/>
            <a:ext cx="956541" cy="251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32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dpi="0" rotWithShape="1">
            <a:blip r:embed="rId3"/>
            <a:srcRect/>
            <a:tile tx="0" ty="0" sx="100000" sy="100000" flip="xy" algn="bl"/>
          </a:blipFill>
        </p:spPr>
        <p:txBody>
          <a:bodyPr/>
          <a:lstStyle/>
          <a:p>
            <a:r>
              <a:rPr lang="en-GB" dirty="0"/>
              <a:t>Overview of CJML 2.0 resources</a:t>
            </a:r>
          </a:p>
        </p:txBody>
      </p:sp>
      <p:sp>
        <p:nvSpPr>
          <p:cNvPr id="18" name="Hexagon 17">
            <a:extLst>
              <a:ext uri="{FF2B5EF4-FFF2-40B4-BE49-F238E27FC236}">
                <a16:creationId xmlns:a16="http://schemas.microsoft.com/office/drawing/2014/main" id="{B11147CC-D3D2-4945-8DA8-B19C9D8D2BC0}"/>
              </a:ext>
            </a:extLst>
          </p:cNvPr>
          <p:cNvSpPr/>
          <p:nvPr/>
        </p:nvSpPr>
        <p:spPr>
          <a:xfrm rot="5400000">
            <a:off x="3369597" y="1759581"/>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0"/>
              <a:satOff val="0"/>
              <a:lumOff val="0"/>
              <a:alphaOff val="0"/>
            </a:schemeClr>
          </a:fillRef>
          <a:effectRef idx="1">
            <a:schemeClr val="accent2">
              <a:shade val="50000"/>
              <a:hueOff val="0"/>
              <a:satOff val="0"/>
              <a:lumOff val="0"/>
              <a:alphaOff val="0"/>
            </a:schemeClr>
          </a:effectRef>
          <a:fontRef idx="minor">
            <a:schemeClr val="dk1"/>
          </a:fontRef>
        </p:style>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black"/>
              </a:solidFill>
              <a:effectLst/>
              <a:uLnTx/>
              <a:uFillTx/>
              <a:latin typeface="Calibri"/>
              <a:ea typeface="+mn-ea"/>
              <a:cs typeface="+mn-cs"/>
            </a:endParaRPr>
          </a:p>
        </p:txBody>
      </p:sp>
      <p:sp>
        <p:nvSpPr>
          <p:cNvPr id="19" name="Hexagon 18">
            <a:extLst>
              <a:ext uri="{FF2B5EF4-FFF2-40B4-BE49-F238E27FC236}">
                <a16:creationId xmlns:a16="http://schemas.microsoft.com/office/drawing/2014/main" id="{820F61A8-D9B6-4B28-BD3B-527F9916909B}"/>
              </a:ext>
            </a:extLst>
          </p:cNvPr>
          <p:cNvSpPr/>
          <p:nvPr/>
        </p:nvSpPr>
        <p:spPr>
          <a:xfrm rot="5400000">
            <a:off x="864182" y="1759581"/>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118392"/>
              <a:satOff val="-1857"/>
              <a:lumOff val="9827"/>
              <a:alphaOff val="0"/>
            </a:schemeClr>
          </a:fillRef>
          <a:effectRef idx="1">
            <a:schemeClr val="accent2">
              <a:shade val="50000"/>
              <a:hueOff val="118392"/>
              <a:satOff val="-1857"/>
              <a:lumOff val="9827"/>
              <a:alphaOff val="0"/>
            </a:schemeClr>
          </a:effectRef>
          <a:fontRef idx="minor">
            <a:schemeClr val="dk1"/>
          </a:fontRef>
        </p:style>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black"/>
              </a:solidFill>
              <a:effectLst/>
              <a:uLnTx/>
              <a:uFillTx/>
              <a:latin typeface="Calibri"/>
              <a:ea typeface="+mn-ea"/>
              <a:cs typeface="+mn-cs"/>
            </a:endParaRPr>
          </a:p>
        </p:txBody>
      </p:sp>
      <p:sp>
        <p:nvSpPr>
          <p:cNvPr id="20" name="Hexagon 6">
            <a:extLst>
              <a:ext uri="{FF2B5EF4-FFF2-40B4-BE49-F238E27FC236}">
                <a16:creationId xmlns:a16="http://schemas.microsoft.com/office/drawing/2014/main" id="{F274FBCF-D368-4CB9-8AA4-9CABABF70B37}"/>
              </a:ext>
            </a:extLst>
          </p:cNvPr>
          <p:cNvSpPr txBox="1"/>
          <p:nvPr/>
        </p:nvSpPr>
        <p:spPr>
          <a:xfrm>
            <a:off x="1130299" y="1932500"/>
            <a:ext cx="207010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mn-cs"/>
              </a:rPr>
              <a:t>Introduction</a:t>
            </a:r>
          </a:p>
          <a:p>
            <a:pPr marL="176213" marR="0" lvl="0" indent="-84138"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Overview, purpose and target group</a:t>
            </a:r>
          </a:p>
          <a:p>
            <a:pPr marL="176213" marR="0" lvl="0" indent="-84138"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Modelling approach</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Hexagon 20">
            <a:extLst>
              <a:ext uri="{FF2B5EF4-FFF2-40B4-BE49-F238E27FC236}">
                <a16:creationId xmlns:a16="http://schemas.microsoft.com/office/drawing/2014/main" id="{EDF85E6A-E576-4B83-89D6-17C21CDDD385}"/>
              </a:ext>
            </a:extLst>
          </p:cNvPr>
          <p:cNvSpPr/>
          <p:nvPr/>
        </p:nvSpPr>
        <p:spPr>
          <a:xfrm rot="5400000">
            <a:off x="5881225" y="1759581"/>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236784"/>
              <a:satOff val="-3714"/>
              <a:lumOff val="19653"/>
              <a:alphaOff val="0"/>
            </a:schemeClr>
          </a:fillRef>
          <a:effectRef idx="1">
            <a:schemeClr val="accent2">
              <a:shade val="50000"/>
              <a:hueOff val="236784"/>
              <a:satOff val="-3714"/>
              <a:lumOff val="19653"/>
              <a:alphaOff val="0"/>
            </a:schemeClr>
          </a:effectRef>
          <a:fontRef idx="minor">
            <a:schemeClr val="dk1"/>
          </a:fontRef>
        </p:style>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black"/>
              </a:solidFill>
              <a:effectLst/>
              <a:uLnTx/>
              <a:uFillTx/>
              <a:latin typeface="Calibri"/>
              <a:ea typeface="+mn-ea"/>
              <a:cs typeface="+mn-cs"/>
            </a:endParaRPr>
          </a:p>
        </p:txBody>
      </p:sp>
      <p:sp>
        <p:nvSpPr>
          <p:cNvPr id="22" name="Hexagon 21">
            <a:extLst>
              <a:ext uri="{FF2B5EF4-FFF2-40B4-BE49-F238E27FC236}">
                <a16:creationId xmlns:a16="http://schemas.microsoft.com/office/drawing/2014/main" id="{8BBED40F-2F1A-4CDD-B5E4-8935DCEB4082}"/>
              </a:ext>
            </a:extLst>
          </p:cNvPr>
          <p:cNvSpPr/>
          <p:nvPr/>
        </p:nvSpPr>
        <p:spPr>
          <a:xfrm rot="5400000">
            <a:off x="4624913" y="3898327"/>
            <a:ext cx="2520000" cy="2340000"/>
          </a:xfrm>
          <a:prstGeom prst="hexagon">
            <a:avLst>
              <a:gd name="adj" fmla="val 25000"/>
              <a:gd name="vf" fmla="val 115470"/>
            </a:avLst>
          </a:prstGeom>
          <a:solidFill>
            <a:srgbClr val="B7C0FF"/>
          </a:solidFill>
          <a:ln w="76200">
            <a:solidFill>
              <a:srgbClr val="C00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355176"/>
              <a:satOff val="-5571"/>
              <a:lumOff val="29480"/>
              <a:alphaOff val="0"/>
            </a:schemeClr>
          </a:fillRef>
          <a:effectRef idx="1">
            <a:schemeClr val="accent2">
              <a:shade val="50000"/>
              <a:hueOff val="355176"/>
              <a:satOff val="-5571"/>
              <a:lumOff val="29480"/>
              <a:alphaOff val="0"/>
            </a:schemeClr>
          </a:effectRef>
          <a:fontRef idx="minor">
            <a:schemeClr val="dk1"/>
          </a:fontRef>
        </p:style>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black"/>
              </a:solidFill>
              <a:effectLst/>
              <a:uLnTx/>
              <a:uFillTx/>
              <a:latin typeface="Calibri"/>
              <a:ea typeface="+mn-ea"/>
              <a:cs typeface="+mn-cs"/>
            </a:endParaRPr>
          </a:p>
        </p:txBody>
      </p:sp>
      <p:sp>
        <p:nvSpPr>
          <p:cNvPr id="23" name="Hexagon 22">
            <a:extLst>
              <a:ext uri="{FF2B5EF4-FFF2-40B4-BE49-F238E27FC236}">
                <a16:creationId xmlns:a16="http://schemas.microsoft.com/office/drawing/2014/main" id="{933B0DD0-7559-4C36-A793-6DBD2E122827}"/>
              </a:ext>
            </a:extLst>
          </p:cNvPr>
          <p:cNvSpPr/>
          <p:nvPr/>
        </p:nvSpPr>
        <p:spPr>
          <a:xfrm rot="5400000">
            <a:off x="2120319" y="3879580"/>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591961"/>
              <a:satOff val="-9285"/>
              <a:lumOff val="49133"/>
              <a:alphaOff val="0"/>
            </a:schemeClr>
          </a:fillRef>
          <a:effectRef idx="1">
            <a:schemeClr val="accent2">
              <a:shade val="50000"/>
              <a:hueOff val="591961"/>
              <a:satOff val="-9285"/>
              <a:lumOff val="49133"/>
              <a:alphaOff val="0"/>
            </a:schemeClr>
          </a:effectRef>
          <a:fontRef idx="minor">
            <a:schemeClr val="dk1"/>
          </a:fontRef>
        </p:style>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black"/>
              </a:solidFill>
              <a:effectLst/>
              <a:uLnTx/>
              <a:uFillTx/>
              <a:latin typeface="Calibri"/>
              <a:ea typeface="+mn-ea"/>
              <a:cs typeface="+mn-cs"/>
            </a:endParaRPr>
          </a:p>
        </p:txBody>
      </p:sp>
      <p:sp>
        <p:nvSpPr>
          <p:cNvPr id="24" name="Hexagon 6">
            <a:extLst>
              <a:ext uri="{FF2B5EF4-FFF2-40B4-BE49-F238E27FC236}">
                <a16:creationId xmlns:a16="http://schemas.microsoft.com/office/drawing/2014/main" id="{28962C05-00CF-49FE-B69D-182E78439996}"/>
              </a:ext>
            </a:extLst>
          </p:cNvPr>
          <p:cNvSpPr txBox="1"/>
          <p:nvPr/>
        </p:nvSpPr>
        <p:spPr>
          <a:xfrm>
            <a:off x="5029199" y="4123189"/>
            <a:ext cx="2092311"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Data format</a:t>
            </a:r>
          </a:p>
          <a:p>
            <a:pPr marL="176213" marR="0" lvl="0" indent="-84138"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XML schema</a:t>
            </a:r>
          </a:p>
          <a:p>
            <a:pPr marL="176213" marR="0" lvl="0" indent="-84138"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XML examples</a:t>
            </a:r>
          </a:p>
          <a:p>
            <a:pPr marL="176213" marR="0" lvl="0" indent="-84138"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XML description</a:t>
            </a:r>
          </a:p>
        </p:txBody>
      </p:sp>
      <p:sp>
        <p:nvSpPr>
          <p:cNvPr id="25" name="Hexagon 6">
            <a:extLst>
              <a:ext uri="{FF2B5EF4-FFF2-40B4-BE49-F238E27FC236}">
                <a16:creationId xmlns:a16="http://schemas.microsoft.com/office/drawing/2014/main" id="{578E57E0-C126-4B04-91FB-A3CF465C15F7}"/>
              </a:ext>
            </a:extLst>
          </p:cNvPr>
          <p:cNvSpPr txBox="1"/>
          <p:nvPr/>
        </p:nvSpPr>
        <p:spPr>
          <a:xfrm>
            <a:off x="3728274" y="1932500"/>
            <a:ext cx="1935926"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mn-cs"/>
              </a:rPr>
              <a:t>Visual notation</a:t>
            </a:r>
          </a:p>
          <a:p>
            <a:pPr marL="176213" marR="0" lvl="0" indent="-84138"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Diagrams types and symbols</a:t>
            </a:r>
          </a:p>
          <a:p>
            <a:pPr marL="176213" marR="0" lvl="0" indent="-84138"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Features and examples</a:t>
            </a:r>
          </a:p>
        </p:txBody>
      </p:sp>
      <p:sp>
        <p:nvSpPr>
          <p:cNvPr id="26" name="Hexagon 6">
            <a:extLst>
              <a:ext uri="{FF2B5EF4-FFF2-40B4-BE49-F238E27FC236}">
                <a16:creationId xmlns:a16="http://schemas.microsoft.com/office/drawing/2014/main" id="{E55D0F77-28BD-4F1B-A51E-0A78DA8B04B3}"/>
              </a:ext>
            </a:extLst>
          </p:cNvPr>
          <p:cNvSpPr txBox="1"/>
          <p:nvPr/>
        </p:nvSpPr>
        <p:spPr>
          <a:xfrm>
            <a:off x="2468633" y="4085611"/>
            <a:ext cx="2082214"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Terminology</a:t>
            </a:r>
          </a:p>
          <a:p>
            <a:pPr marL="176213" marR="0" lvl="0" indent="-84138"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Definitions, attributes, and class diagrams</a:t>
            </a:r>
          </a:p>
          <a:p>
            <a:pPr marL="176213" marR="0" lvl="0" indent="-84138"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Meta-model</a:t>
            </a:r>
          </a:p>
        </p:txBody>
      </p:sp>
      <p:sp>
        <p:nvSpPr>
          <p:cNvPr id="27" name="Hexagon 6">
            <a:extLst>
              <a:ext uri="{FF2B5EF4-FFF2-40B4-BE49-F238E27FC236}">
                <a16:creationId xmlns:a16="http://schemas.microsoft.com/office/drawing/2014/main" id="{8F5AC186-2BCB-4366-94AB-17AE63BA69F8}"/>
              </a:ext>
            </a:extLst>
          </p:cNvPr>
          <p:cNvSpPr txBox="1"/>
          <p:nvPr/>
        </p:nvSpPr>
        <p:spPr>
          <a:xfrm>
            <a:off x="6122162" y="1932500"/>
            <a:ext cx="2038126"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Diagram generator</a:t>
            </a: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a:p>
            <a:pPr marL="176213" marR="0" lvl="0" indent="-84138"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Templates for easy diagramming</a:t>
            </a:r>
          </a:p>
          <a:p>
            <a:pPr marL="176213" marR="0" lvl="0" indent="-84138"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Examples</a:t>
            </a:r>
          </a:p>
        </p:txBody>
      </p:sp>
      <p:sp>
        <p:nvSpPr>
          <p:cNvPr id="28" name="Rectangle 27">
            <a:extLst>
              <a:ext uri="{FF2B5EF4-FFF2-40B4-BE49-F238E27FC236}">
                <a16:creationId xmlns:a16="http://schemas.microsoft.com/office/drawing/2014/main" id="{3E036B95-4C62-4F46-93A7-C1C01C5B7903}"/>
              </a:ext>
            </a:extLst>
          </p:cNvPr>
          <p:cNvSpPr/>
          <p:nvPr/>
        </p:nvSpPr>
        <p:spPr>
          <a:xfrm>
            <a:off x="9302188" y="2369331"/>
            <a:ext cx="273741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A4C21F">
                    <a:lumMod val="50000"/>
                  </a:srgbClr>
                </a:solidFill>
                <a:effectLst/>
                <a:uLnTx/>
                <a:uFillTx/>
                <a:latin typeface="Calibri"/>
                <a:ea typeface="+mn-ea"/>
                <a:cs typeface="+mn-cs"/>
              </a:rPr>
              <a:t>The CJML material consists of several modules that are to be seen in connection to each other. All the CJML resources can be found here: </a:t>
            </a:r>
            <a:r>
              <a:rPr kumimoji="0" lang="en-GB" sz="1400" b="0" i="0" u="none" strike="noStrike" kern="0" cap="none" spc="0" normalizeH="0" baseline="0" noProof="0" dirty="0">
                <a:ln>
                  <a:noFill/>
                </a:ln>
                <a:solidFill>
                  <a:srgbClr val="F79646">
                    <a:lumMod val="50000"/>
                  </a:srgbClr>
                </a:solidFill>
                <a:effectLst/>
                <a:uLnTx/>
                <a:uFillTx/>
                <a:latin typeface="Calibri"/>
                <a:ea typeface="+mn-ea"/>
                <a:cs typeface="+mn-cs"/>
                <a:hlinkClick r:id="rId4"/>
              </a:rPr>
              <a:t>www.cjml.no</a:t>
            </a:r>
            <a:endParaRPr kumimoji="0" lang="en-GB" sz="1400" b="0" i="0" u="none" strike="noStrike" kern="0" cap="none" spc="0" normalizeH="0" baseline="0" noProof="0" dirty="0">
              <a:ln>
                <a:noFill/>
              </a:ln>
              <a:solidFill>
                <a:srgbClr val="F79646">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A4C21F">
                  <a:lumMod val="50000"/>
                </a:srgbClr>
              </a:solidFill>
              <a:effectLst/>
              <a:uLnTx/>
              <a:uFillTx/>
              <a:latin typeface="Calibri"/>
              <a:ea typeface="+mn-ea"/>
              <a:cs typeface="+mn-cs"/>
            </a:endParaRPr>
          </a:p>
        </p:txBody>
      </p:sp>
      <p:pic>
        <p:nvPicPr>
          <p:cNvPr id="29" name="Picture 4" descr="Bilderesultat for light bulb free clipart">
            <a:extLst>
              <a:ext uri="{FF2B5EF4-FFF2-40B4-BE49-F238E27FC236}">
                <a16:creationId xmlns:a16="http://schemas.microsoft.com/office/drawing/2014/main" id="{FA1B0044-0AF2-4BE2-A36B-2DEEF8DEC4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23405" y="2454858"/>
            <a:ext cx="159386" cy="2151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Bilderesultat for light bulb free clipart">
            <a:extLst>
              <a:ext uri="{FF2B5EF4-FFF2-40B4-BE49-F238E27FC236}">
                <a16:creationId xmlns:a16="http://schemas.microsoft.com/office/drawing/2014/main" id="{7224C41C-7A55-46E8-AC20-9BB3D0EB4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23477" y="3788643"/>
            <a:ext cx="159386" cy="21518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61FB07F0-76AB-4411-8486-8D3DF6FD9EA7}"/>
              </a:ext>
            </a:extLst>
          </p:cNvPr>
          <p:cNvSpPr/>
          <p:nvPr/>
        </p:nvSpPr>
        <p:spPr>
          <a:xfrm>
            <a:off x="9302189" y="3701581"/>
            <a:ext cx="236847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A4C21F">
                    <a:lumMod val="50000"/>
                  </a:srgbClr>
                </a:solidFill>
                <a:effectLst/>
                <a:uLnTx/>
                <a:uFillTx/>
                <a:latin typeface="Calibri"/>
                <a:ea typeface="+mn-ea"/>
                <a:cs typeface="+mn-cs"/>
              </a:rPr>
              <a:t>Main change in this version: </a:t>
            </a:r>
          </a:p>
          <a:p>
            <a:pPr marL="342900"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srgbClr val="A4C21F">
                    <a:lumMod val="50000"/>
                  </a:srgbClr>
                </a:solidFill>
                <a:effectLst/>
                <a:uLnTx/>
                <a:uFillTx/>
                <a:latin typeface="Calibri"/>
                <a:ea typeface="+mn-ea"/>
                <a:cs typeface="+mn-cs"/>
              </a:rPr>
              <a:t>An expanded terminology and a data exchange format</a:t>
            </a:r>
          </a:p>
          <a:p>
            <a:pPr marL="342900"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srgbClr val="A4C21F">
                    <a:lumMod val="50000"/>
                  </a:srgbClr>
                </a:solidFill>
                <a:effectLst/>
                <a:uLnTx/>
                <a:uFillTx/>
                <a:latin typeface="Calibri"/>
                <a:ea typeface="+mn-ea"/>
                <a:cs typeface="+mn-cs"/>
              </a:rPr>
              <a:t>Change in the visual notation of the journey network diagram (message flow between sender and receiver)</a:t>
            </a:r>
          </a:p>
        </p:txBody>
      </p:sp>
    </p:spTree>
    <p:extLst>
      <p:ext uri="{BB962C8B-B14F-4D97-AF65-F5344CB8AC3E}">
        <p14:creationId xmlns:p14="http://schemas.microsoft.com/office/powerpoint/2010/main" val="1071076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val 100">
            <a:extLst>
              <a:ext uri="{FF2B5EF4-FFF2-40B4-BE49-F238E27FC236}">
                <a16:creationId xmlns:a16="http://schemas.microsoft.com/office/drawing/2014/main" id="{E64505CD-E354-DBBB-0775-3B8DAE9B7328}"/>
              </a:ext>
            </a:extLst>
          </p:cNvPr>
          <p:cNvSpPr>
            <a:spLocks noChangeAspect="1"/>
          </p:cNvSpPr>
          <p:nvPr/>
        </p:nvSpPr>
        <p:spPr>
          <a:xfrm flipH="1">
            <a:off x="10342319" y="992018"/>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cxnSp>
        <p:nvCxnSpPr>
          <p:cNvPr id="102" name="Straight Connector 101">
            <a:extLst>
              <a:ext uri="{FF2B5EF4-FFF2-40B4-BE49-F238E27FC236}">
                <a16:creationId xmlns:a16="http://schemas.microsoft.com/office/drawing/2014/main" id="{79282FE0-BED0-F2B2-D4D4-4039092FD33B}"/>
              </a:ext>
            </a:extLst>
          </p:cNvPr>
          <p:cNvCxnSpPr>
            <a:cxnSpLocks/>
            <a:stCxn id="101" idx="6"/>
            <a:endCxn id="104" idx="6"/>
          </p:cNvCxnSpPr>
          <p:nvPr/>
        </p:nvCxnSpPr>
        <p:spPr>
          <a:xfrm flipH="1">
            <a:off x="9913010" y="1046018"/>
            <a:ext cx="429309" cy="3173"/>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3" name="TextBox 102">
            <a:extLst>
              <a:ext uri="{FF2B5EF4-FFF2-40B4-BE49-F238E27FC236}">
                <a16:creationId xmlns:a16="http://schemas.microsoft.com/office/drawing/2014/main" id="{763F56FD-6408-D8AF-9889-0ED3129EDF19}"/>
              </a:ext>
            </a:extLst>
          </p:cNvPr>
          <p:cNvSpPr txBox="1"/>
          <p:nvPr/>
        </p:nvSpPr>
        <p:spPr>
          <a:xfrm>
            <a:off x="9247696" y="340853"/>
            <a:ext cx="112271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a:t>
            </a:r>
            <a:r>
              <a:rPr kumimoji="0" lang="en-GB" sz="1000" b="0" i="0" u="none" strike="noStrike" kern="1200" cap="none" spc="0" normalizeH="0" baseline="0" noProof="0" dirty="0" err="1">
                <a:ln>
                  <a:noFill/>
                </a:ln>
                <a:solidFill>
                  <a:prstClr val="black"/>
                </a:solidFill>
                <a:effectLst/>
                <a:uLnTx/>
                <a:uFillTx/>
                <a:latin typeface="Calibri"/>
                <a:ea typeface="+mn-ea"/>
                <a:cs typeface="+mn-cs"/>
              </a:rPr>
              <a:t>eceives</a:t>
            </a:r>
            <a:r>
              <a:rPr kumimoji="0" lang="en-GB" sz="1000" b="0" i="0" u="none" strike="noStrike" kern="1200" cap="none" spc="0" normalizeH="0" baseline="0" noProof="0" dirty="0">
                <a:ln>
                  <a:noFill/>
                </a:ln>
                <a:solidFill>
                  <a:prstClr val="black"/>
                </a:solidFill>
                <a:effectLst/>
                <a:uLnTx/>
                <a:uFillTx/>
                <a:latin typeface="Calibri"/>
                <a:ea typeface="+mn-ea"/>
                <a:cs typeface="+mn-cs"/>
              </a:rPr>
              <a:t> delivery in the mailbox</a:t>
            </a:r>
          </a:p>
        </p:txBody>
      </p:sp>
      <p:sp>
        <p:nvSpPr>
          <p:cNvPr id="104" name="Oval 103">
            <a:extLst>
              <a:ext uri="{FF2B5EF4-FFF2-40B4-BE49-F238E27FC236}">
                <a16:creationId xmlns:a16="http://schemas.microsoft.com/office/drawing/2014/main" id="{EAC60788-F9DF-A7DD-4DF1-F02FD0D35628}"/>
              </a:ext>
            </a:extLst>
          </p:cNvPr>
          <p:cNvSpPr>
            <a:spLocks noChangeAspect="1"/>
          </p:cNvSpPr>
          <p:nvPr/>
        </p:nvSpPr>
        <p:spPr>
          <a:xfrm>
            <a:off x="9373010" y="779191"/>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05" name="Picture 104">
            <a:extLst>
              <a:ext uri="{FF2B5EF4-FFF2-40B4-BE49-F238E27FC236}">
                <a16:creationId xmlns:a16="http://schemas.microsoft.com/office/drawing/2014/main" id="{C3DDC72C-03FA-A43F-1252-2E4E886FB03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511646" y="901547"/>
            <a:ext cx="260915" cy="247185"/>
          </a:xfrm>
          <a:prstGeom prst="rect">
            <a:avLst/>
          </a:prstGeom>
        </p:spPr>
      </p:pic>
      <p:sp>
        <p:nvSpPr>
          <p:cNvPr id="106" name="TextBox 105">
            <a:extLst>
              <a:ext uri="{FF2B5EF4-FFF2-40B4-BE49-F238E27FC236}">
                <a16:creationId xmlns:a16="http://schemas.microsoft.com/office/drawing/2014/main" id="{8E735E56-F1CE-4407-9F2C-C0B63C0C82A6}"/>
              </a:ext>
            </a:extLst>
          </p:cNvPr>
          <p:cNvSpPr txBox="1"/>
          <p:nvPr/>
        </p:nvSpPr>
        <p:spPr>
          <a:xfrm>
            <a:off x="9510842" y="130281"/>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T5</a:t>
            </a:r>
          </a:p>
        </p:txBody>
      </p:sp>
      <p:sp>
        <p:nvSpPr>
          <p:cNvPr id="108" name="Oval 107">
            <a:extLst>
              <a:ext uri="{FF2B5EF4-FFF2-40B4-BE49-F238E27FC236}">
                <a16:creationId xmlns:a16="http://schemas.microsoft.com/office/drawing/2014/main" id="{10042B6A-6CB2-34BC-28BC-6C85A63914A4}"/>
              </a:ext>
            </a:extLst>
          </p:cNvPr>
          <p:cNvSpPr>
            <a:spLocks noChangeAspect="1"/>
          </p:cNvSpPr>
          <p:nvPr/>
        </p:nvSpPr>
        <p:spPr>
          <a:xfrm>
            <a:off x="4597550" y="1004970"/>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10" name="Straight Connector 109">
            <a:extLst>
              <a:ext uri="{FF2B5EF4-FFF2-40B4-BE49-F238E27FC236}">
                <a16:creationId xmlns:a16="http://schemas.microsoft.com/office/drawing/2014/main" id="{3904E0E5-DF11-B2C9-9B48-FC148C61E5CC}"/>
              </a:ext>
            </a:extLst>
          </p:cNvPr>
          <p:cNvCxnSpPr>
            <a:cxnSpLocks/>
            <a:stCxn id="108" idx="6"/>
            <a:endCxn id="113" idx="2"/>
          </p:cNvCxnSpPr>
          <p:nvPr/>
        </p:nvCxnSpPr>
        <p:spPr>
          <a:xfrm>
            <a:off x="4705550" y="1058970"/>
            <a:ext cx="29022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2" name="TextBox 111">
            <a:extLst>
              <a:ext uri="{FF2B5EF4-FFF2-40B4-BE49-F238E27FC236}">
                <a16:creationId xmlns:a16="http://schemas.microsoft.com/office/drawing/2014/main" id="{460C93A2-49D9-E031-D143-BE5AA2F1A2AC}"/>
              </a:ext>
            </a:extLst>
          </p:cNvPr>
          <p:cNvSpPr txBox="1"/>
          <p:nvPr/>
        </p:nvSpPr>
        <p:spPr>
          <a:xfrm>
            <a:off x="7007810" y="340853"/>
            <a:ext cx="98583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Receives </a:t>
            </a:r>
            <a:r>
              <a:rPr kumimoji="0" lang="en-GB" sz="1000" b="0" i="0" u="none" strike="noStrike" kern="1200" cap="none" spc="0" normalizeH="0" baseline="0" noProof="0" dirty="0">
                <a:ln>
                  <a:noFill/>
                </a:ln>
                <a:solidFill>
                  <a:prstClr val="black"/>
                </a:solidFill>
                <a:effectLst/>
                <a:uLnTx/>
                <a:uFillTx/>
                <a:latin typeface="Calibri"/>
                <a:ea typeface="+mn-ea"/>
                <a:cs typeface="+mn-cs"/>
              </a:rPr>
              <a:t>order confirmation</a:t>
            </a:r>
          </a:p>
        </p:txBody>
      </p:sp>
      <p:sp>
        <p:nvSpPr>
          <p:cNvPr id="113" name="Oval 112">
            <a:extLst>
              <a:ext uri="{FF2B5EF4-FFF2-40B4-BE49-F238E27FC236}">
                <a16:creationId xmlns:a16="http://schemas.microsoft.com/office/drawing/2014/main" id="{07333F17-40E3-A172-CA1F-99A2985EEC73}"/>
              </a:ext>
            </a:extLst>
          </p:cNvPr>
          <p:cNvSpPr>
            <a:spLocks noChangeAspect="1"/>
          </p:cNvSpPr>
          <p:nvPr/>
        </p:nvSpPr>
        <p:spPr>
          <a:xfrm>
            <a:off x="4995770" y="788970"/>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4" name="Picture 113">
            <a:extLst>
              <a:ext uri="{FF2B5EF4-FFF2-40B4-BE49-F238E27FC236}">
                <a16:creationId xmlns:a16="http://schemas.microsoft.com/office/drawing/2014/main" id="{2B9CFDB9-3660-3B46-9401-66565A02CDA8}"/>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5110727" y="911326"/>
            <a:ext cx="295288" cy="295288"/>
          </a:xfrm>
          <a:prstGeom prst="rect">
            <a:avLst/>
          </a:prstGeom>
        </p:spPr>
      </p:pic>
      <p:sp>
        <p:nvSpPr>
          <p:cNvPr id="115" name="Oval 114">
            <a:extLst>
              <a:ext uri="{FF2B5EF4-FFF2-40B4-BE49-F238E27FC236}">
                <a16:creationId xmlns:a16="http://schemas.microsoft.com/office/drawing/2014/main" id="{143DC64E-A030-EFE3-F434-49A90A2C2EE7}"/>
              </a:ext>
            </a:extLst>
          </p:cNvPr>
          <p:cNvSpPr>
            <a:spLocks noChangeAspect="1"/>
          </p:cNvSpPr>
          <p:nvPr/>
        </p:nvSpPr>
        <p:spPr>
          <a:xfrm>
            <a:off x="7194650" y="788970"/>
            <a:ext cx="540000" cy="540000"/>
          </a:xfrm>
          <a:prstGeom prst="ellips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6" name="Picture 115">
            <a:extLst>
              <a:ext uri="{FF2B5EF4-FFF2-40B4-BE49-F238E27FC236}">
                <a16:creationId xmlns:a16="http://schemas.microsoft.com/office/drawing/2014/main" id="{E84217A9-B118-329F-9981-E642AAA27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7291938" y="939465"/>
            <a:ext cx="343206" cy="239010"/>
          </a:xfrm>
          <a:prstGeom prst="rect">
            <a:avLst/>
          </a:prstGeom>
        </p:spPr>
      </p:pic>
      <p:sp>
        <p:nvSpPr>
          <p:cNvPr id="117" name="TextBox 116">
            <a:extLst>
              <a:ext uri="{FF2B5EF4-FFF2-40B4-BE49-F238E27FC236}">
                <a16:creationId xmlns:a16="http://schemas.microsoft.com/office/drawing/2014/main" id="{3473E58E-6B97-DFA8-C590-EB29DF2464FD}"/>
              </a:ext>
            </a:extLst>
          </p:cNvPr>
          <p:cNvSpPr txBox="1"/>
          <p:nvPr/>
        </p:nvSpPr>
        <p:spPr>
          <a:xfrm>
            <a:off x="4778998" y="338310"/>
            <a:ext cx="985755"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Orders a book online</a:t>
            </a:r>
          </a:p>
        </p:txBody>
      </p:sp>
      <p:sp>
        <p:nvSpPr>
          <p:cNvPr id="119" name="TextBox 118">
            <a:extLst>
              <a:ext uri="{FF2B5EF4-FFF2-40B4-BE49-F238E27FC236}">
                <a16:creationId xmlns:a16="http://schemas.microsoft.com/office/drawing/2014/main" id="{3F1BCE37-899E-AD1A-7BB4-00065FA861D2}"/>
              </a:ext>
            </a:extLst>
          </p:cNvPr>
          <p:cNvSpPr txBox="1"/>
          <p:nvPr/>
        </p:nvSpPr>
        <p:spPr>
          <a:xfrm>
            <a:off x="5122441" y="123808"/>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T1</a:t>
            </a:r>
          </a:p>
        </p:txBody>
      </p:sp>
      <p:sp>
        <p:nvSpPr>
          <p:cNvPr id="120" name="TextBox 119">
            <a:extLst>
              <a:ext uri="{FF2B5EF4-FFF2-40B4-BE49-F238E27FC236}">
                <a16:creationId xmlns:a16="http://schemas.microsoft.com/office/drawing/2014/main" id="{E8478FCD-FF20-42F2-2052-F3FF17E2E5E7}"/>
              </a:ext>
            </a:extLst>
          </p:cNvPr>
          <p:cNvSpPr txBox="1"/>
          <p:nvPr/>
        </p:nvSpPr>
        <p:spPr>
          <a:xfrm>
            <a:off x="6184770" y="122336"/>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T2</a:t>
            </a:r>
          </a:p>
        </p:txBody>
      </p:sp>
      <p:sp>
        <p:nvSpPr>
          <p:cNvPr id="121" name="TextBox 120">
            <a:extLst>
              <a:ext uri="{FF2B5EF4-FFF2-40B4-BE49-F238E27FC236}">
                <a16:creationId xmlns:a16="http://schemas.microsoft.com/office/drawing/2014/main" id="{DD43524B-CDFE-7DF8-23BB-D9D984BEC386}"/>
              </a:ext>
            </a:extLst>
          </p:cNvPr>
          <p:cNvSpPr txBox="1"/>
          <p:nvPr/>
        </p:nvSpPr>
        <p:spPr>
          <a:xfrm>
            <a:off x="7267008" y="130599"/>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T3</a:t>
            </a:r>
          </a:p>
        </p:txBody>
      </p:sp>
      <p:sp>
        <p:nvSpPr>
          <p:cNvPr id="122" name="Oval 121">
            <a:extLst>
              <a:ext uri="{FF2B5EF4-FFF2-40B4-BE49-F238E27FC236}">
                <a16:creationId xmlns:a16="http://schemas.microsoft.com/office/drawing/2014/main" id="{55C5E132-EB47-E2DE-A21B-4EECD8B06176}"/>
              </a:ext>
            </a:extLst>
          </p:cNvPr>
          <p:cNvSpPr>
            <a:spLocks noChangeAspect="1"/>
          </p:cNvSpPr>
          <p:nvPr/>
        </p:nvSpPr>
        <p:spPr>
          <a:xfrm>
            <a:off x="6071306" y="789043"/>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24" name="Picture 123">
            <a:extLst>
              <a:ext uri="{FF2B5EF4-FFF2-40B4-BE49-F238E27FC236}">
                <a16:creationId xmlns:a16="http://schemas.microsoft.com/office/drawing/2014/main" id="{F51CC361-916E-2C21-47CE-78A6027A71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4129" y="956260"/>
            <a:ext cx="248541" cy="178639"/>
          </a:xfrm>
          <a:prstGeom prst="rect">
            <a:avLst/>
          </a:prstGeom>
        </p:spPr>
      </p:pic>
      <p:sp>
        <p:nvSpPr>
          <p:cNvPr id="125" name="TextBox 124">
            <a:extLst>
              <a:ext uri="{FF2B5EF4-FFF2-40B4-BE49-F238E27FC236}">
                <a16:creationId xmlns:a16="http://schemas.microsoft.com/office/drawing/2014/main" id="{602CCD21-1EDB-0787-436D-6761B6630D05}"/>
              </a:ext>
            </a:extLst>
          </p:cNvPr>
          <p:cNvSpPr txBox="1"/>
          <p:nvPr/>
        </p:nvSpPr>
        <p:spPr>
          <a:xfrm>
            <a:off x="5869093" y="326082"/>
            <a:ext cx="984619"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Pays through debit card</a:t>
            </a:r>
          </a:p>
        </p:txBody>
      </p:sp>
      <p:cxnSp>
        <p:nvCxnSpPr>
          <p:cNvPr id="126" name="Straight Arrow Connector 125">
            <a:extLst>
              <a:ext uri="{FF2B5EF4-FFF2-40B4-BE49-F238E27FC236}">
                <a16:creationId xmlns:a16="http://schemas.microsoft.com/office/drawing/2014/main" id="{D7C0D316-742F-E233-9C38-C78D0E648799}"/>
              </a:ext>
            </a:extLst>
          </p:cNvPr>
          <p:cNvCxnSpPr>
            <a:cxnSpLocks/>
            <a:stCxn id="113" idx="4"/>
            <a:endCxn id="30" idx="0"/>
          </p:cNvCxnSpPr>
          <p:nvPr/>
        </p:nvCxnSpPr>
        <p:spPr>
          <a:xfrm flipH="1">
            <a:off x="5265709" y="1328970"/>
            <a:ext cx="61" cy="294534"/>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D3181485-CD62-7997-B671-0A2106009AD9}"/>
              </a:ext>
            </a:extLst>
          </p:cNvPr>
          <p:cNvSpPr>
            <a:spLocks noChangeAspect="1"/>
          </p:cNvSpPr>
          <p:nvPr/>
        </p:nvSpPr>
        <p:spPr>
          <a:xfrm>
            <a:off x="8293010" y="787913"/>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128" name="TextBox 127">
            <a:extLst>
              <a:ext uri="{FF2B5EF4-FFF2-40B4-BE49-F238E27FC236}">
                <a16:creationId xmlns:a16="http://schemas.microsoft.com/office/drawing/2014/main" id="{541F9D38-71FB-3E16-9A41-37DEE2D528FB}"/>
              </a:ext>
            </a:extLst>
          </p:cNvPr>
          <p:cNvSpPr txBox="1"/>
          <p:nvPr/>
        </p:nvSpPr>
        <p:spPr>
          <a:xfrm>
            <a:off x="8001653" y="326081"/>
            <a:ext cx="112271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a:t>
            </a:r>
            <a:r>
              <a:rPr kumimoji="0" lang="en-GB" sz="1000" b="0" i="0" u="none" strike="noStrike" kern="1200" cap="none" spc="0" normalizeH="0" baseline="0" noProof="0" dirty="0" err="1">
                <a:ln>
                  <a:noFill/>
                </a:ln>
                <a:solidFill>
                  <a:prstClr val="black"/>
                </a:solidFill>
                <a:effectLst/>
                <a:uLnTx/>
                <a:uFillTx/>
                <a:latin typeface="Calibri"/>
                <a:ea typeface="+mn-ea"/>
                <a:cs typeface="+mn-cs"/>
              </a:rPr>
              <a:t>ceives</a:t>
            </a:r>
            <a:r>
              <a:rPr kumimoji="0" lang="en-GB" sz="1000" b="0" i="0" u="none" strike="noStrike" kern="1200" cap="none" spc="0" normalizeH="0" baseline="0" noProof="0" dirty="0">
                <a:ln>
                  <a:noFill/>
                </a:ln>
                <a:solidFill>
                  <a:prstClr val="black"/>
                </a:solidFill>
                <a:effectLst/>
                <a:uLnTx/>
                <a:uFillTx/>
                <a:latin typeface="Calibri"/>
                <a:ea typeface="+mn-ea"/>
                <a:cs typeface="+mn-cs"/>
              </a:rPr>
              <a:t> delivery confirmation</a:t>
            </a:r>
          </a:p>
        </p:txBody>
      </p:sp>
      <p:pic>
        <p:nvPicPr>
          <p:cNvPr id="129" name="Picture 128">
            <a:extLst>
              <a:ext uri="{FF2B5EF4-FFF2-40B4-BE49-F238E27FC236}">
                <a16:creationId xmlns:a16="http://schemas.microsoft.com/office/drawing/2014/main" id="{E90CF1A8-22D7-DE02-04DE-A2EB6B7E4F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8379113" y="941092"/>
            <a:ext cx="343206" cy="239010"/>
          </a:xfrm>
          <a:prstGeom prst="rect">
            <a:avLst/>
          </a:prstGeom>
        </p:spPr>
      </p:pic>
      <p:sp>
        <p:nvSpPr>
          <p:cNvPr id="130" name="TextBox 129">
            <a:extLst>
              <a:ext uri="{FF2B5EF4-FFF2-40B4-BE49-F238E27FC236}">
                <a16:creationId xmlns:a16="http://schemas.microsoft.com/office/drawing/2014/main" id="{29188B16-F6C0-3E26-8329-28EDEF193F23}"/>
              </a:ext>
            </a:extLst>
          </p:cNvPr>
          <p:cNvSpPr txBox="1"/>
          <p:nvPr/>
        </p:nvSpPr>
        <p:spPr>
          <a:xfrm>
            <a:off x="8394628" y="130281"/>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T4</a:t>
            </a:r>
          </a:p>
        </p:txBody>
      </p:sp>
      <p:cxnSp>
        <p:nvCxnSpPr>
          <p:cNvPr id="132" name="Straight Arrow Connector 131">
            <a:extLst>
              <a:ext uri="{FF2B5EF4-FFF2-40B4-BE49-F238E27FC236}">
                <a16:creationId xmlns:a16="http://schemas.microsoft.com/office/drawing/2014/main" id="{12CA282A-F747-5956-79D4-F0F65E3F9B21}"/>
              </a:ext>
            </a:extLst>
          </p:cNvPr>
          <p:cNvCxnSpPr>
            <a:cxnSpLocks/>
            <a:stCxn id="127" idx="6"/>
          </p:cNvCxnSpPr>
          <p:nvPr/>
        </p:nvCxnSpPr>
        <p:spPr>
          <a:xfrm>
            <a:off x="8833010" y="1057913"/>
            <a:ext cx="528241" cy="177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DE6A7EE-BC8B-4DF9-9E7E-7F0E68AA6A46}"/>
              </a:ext>
            </a:extLst>
          </p:cNvPr>
          <p:cNvCxnSpPr>
            <a:cxnSpLocks/>
            <a:stCxn id="115" idx="6"/>
            <a:endCxn id="127" idx="2"/>
          </p:cNvCxnSpPr>
          <p:nvPr/>
        </p:nvCxnSpPr>
        <p:spPr>
          <a:xfrm flipV="1">
            <a:off x="7734650" y="1057913"/>
            <a:ext cx="558360" cy="105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34" name="Picture 133">
            <a:extLst>
              <a:ext uri="{FF2B5EF4-FFF2-40B4-BE49-F238E27FC236}">
                <a16:creationId xmlns:a16="http://schemas.microsoft.com/office/drawing/2014/main" id="{42ED80A7-016A-6705-D66F-FC40EC5A3C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1221" y="729151"/>
            <a:ext cx="198871" cy="265161"/>
          </a:xfrm>
          <a:prstGeom prst="rect">
            <a:avLst/>
          </a:prstGeom>
        </p:spPr>
      </p:pic>
      <p:sp>
        <p:nvSpPr>
          <p:cNvPr id="5" name="TextBox 4">
            <a:extLst>
              <a:ext uri="{FF2B5EF4-FFF2-40B4-BE49-F238E27FC236}">
                <a16:creationId xmlns:a16="http://schemas.microsoft.com/office/drawing/2014/main" id="{6D24CB89-026C-D8F5-1106-22BE735367DA}"/>
              </a:ext>
            </a:extLst>
          </p:cNvPr>
          <p:cNvSpPr txBox="1"/>
          <p:nvPr/>
        </p:nvSpPr>
        <p:spPr>
          <a:xfrm>
            <a:off x="135188" y="1531802"/>
            <a:ext cx="6327482" cy="5509200"/>
          </a:xfrm>
          <a:prstGeom prst="rect">
            <a:avLst/>
          </a:prstGeom>
          <a:noFill/>
        </p:spPr>
        <p:txBody>
          <a:bodyPr wrap="square">
            <a:spAutoFit/>
          </a:bodyPr>
          <a:lstStyle/>
          <a:p>
            <a:pPr defTabSz="360000"/>
            <a:r>
              <a:rPr lang="en-GB" sz="800" dirty="0">
                <a:solidFill>
                  <a:schemeClr val="accent1"/>
                </a:solidFill>
              </a:rPr>
              <a:t>&lt;!--endUser4 - WITH PLANNED JOURNEY, WITH DEVIATION, MINIMAL --&gt;</a:t>
            </a:r>
          </a:p>
          <a:p>
            <a:pPr defTabSz="360000"/>
            <a:r>
              <a:rPr lang="en-GB" sz="800" dirty="0"/>
              <a:t>&lt;</a:t>
            </a:r>
            <a:r>
              <a:rPr lang="en-GB" sz="800" dirty="0" err="1"/>
              <a:t>actualJourney</a:t>
            </a:r>
            <a:r>
              <a:rPr lang="en-GB" sz="800" dirty="0"/>
              <a:t>&gt;</a:t>
            </a:r>
          </a:p>
          <a:p>
            <a:pPr defTabSz="360000"/>
            <a:r>
              <a:rPr lang="en-GB" sz="800" dirty="0"/>
              <a:t>	&lt;</a:t>
            </a:r>
            <a:r>
              <a:rPr lang="en-GB" sz="800" dirty="0" err="1"/>
              <a:t>journeyID</a:t>
            </a:r>
            <a:r>
              <a:rPr lang="en-GB" sz="800" dirty="0"/>
              <a:t>&gt;</a:t>
            </a:r>
            <a:r>
              <a:rPr lang="en-GB" sz="800" b="1" dirty="0">
                <a:highlight>
                  <a:srgbClr val="00FF00"/>
                </a:highlight>
              </a:rPr>
              <a:t>AJ4</a:t>
            </a:r>
            <a:r>
              <a:rPr lang="en-GB" sz="800" dirty="0"/>
              <a:t>&lt;/</a:t>
            </a:r>
            <a:r>
              <a:rPr lang="en-GB" sz="800" dirty="0" err="1"/>
              <a:t>journeyID</a:t>
            </a:r>
            <a:r>
              <a:rPr lang="en-GB" sz="800" dirty="0"/>
              <a:t>&gt;  </a:t>
            </a:r>
          </a:p>
          <a:p>
            <a:pPr defTabSz="360000"/>
            <a:r>
              <a:rPr lang="en-GB" sz="800" dirty="0"/>
              <a:t>	&lt;</a:t>
            </a:r>
            <a:r>
              <a:rPr lang="en-GB" sz="800" dirty="0" err="1"/>
              <a:t>journeyStatus</a:t>
            </a:r>
            <a:r>
              <a:rPr lang="en-GB" sz="800" dirty="0"/>
              <a:t>&gt;completed&lt;/</a:t>
            </a:r>
            <a:r>
              <a:rPr lang="en-GB" sz="800" dirty="0" err="1"/>
              <a:t>journeyStatus</a:t>
            </a:r>
            <a:r>
              <a:rPr lang="en-GB" sz="800" dirty="0"/>
              <a:t>&gt;		</a:t>
            </a:r>
          </a:p>
          <a:p>
            <a:pPr defTabSz="360000"/>
            <a:r>
              <a:rPr lang="en-GB" sz="800" dirty="0"/>
              <a:t>	</a:t>
            </a:r>
            <a:r>
              <a:rPr lang="en-GB" sz="800" dirty="0">
                <a:highlight>
                  <a:srgbClr val="00FF00"/>
                </a:highlight>
              </a:rPr>
              <a:t>&lt;</a:t>
            </a:r>
            <a:r>
              <a:rPr lang="en-GB" sz="800" dirty="0" err="1">
                <a:highlight>
                  <a:srgbClr val="00FF00"/>
                </a:highlight>
              </a:rPr>
              <a:t>plannedReference</a:t>
            </a:r>
            <a:r>
              <a:rPr lang="en-GB" sz="800" dirty="0">
                <a:highlight>
                  <a:srgbClr val="00FF00"/>
                </a:highlight>
              </a:rPr>
              <a:t>&gt;</a:t>
            </a:r>
            <a:r>
              <a:rPr lang="en-GB" sz="800" b="1" dirty="0">
                <a:highlight>
                  <a:srgbClr val="00FF00"/>
                </a:highlight>
              </a:rPr>
              <a:t>PJ1</a:t>
            </a:r>
            <a:r>
              <a:rPr lang="en-GB" sz="800" dirty="0">
                <a:highlight>
                  <a:srgbClr val="00FF00"/>
                </a:highlight>
              </a:rPr>
              <a:t>&lt;/</a:t>
            </a:r>
            <a:r>
              <a:rPr lang="en-GB" sz="800" dirty="0" err="1">
                <a:highlight>
                  <a:srgbClr val="00FF00"/>
                </a:highlight>
              </a:rPr>
              <a:t>plannedReference</a:t>
            </a:r>
            <a:r>
              <a:rPr lang="en-GB" sz="800" dirty="0">
                <a:highlight>
                  <a:srgbClr val="00FF00"/>
                </a:highlight>
              </a:rPr>
              <a:t>&gt;</a:t>
            </a:r>
            <a:r>
              <a:rPr lang="en-GB" sz="800" dirty="0"/>
              <a:t> </a:t>
            </a:r>
            <a:r>
              <a:rPr lang="en-GB" sz="800" dirty="0">
                <a:solidFill>
                  <a:schemeClr val="accent1"/>
                </a:solidFill>
              </a:rPr>
              <a:t>&lt;!-- this is needed if there is a planned journey needed --&gt;</a:t>
            </a:r>
          </a:p>
          <a:p>
            <a:pPr defTabSz="360000"/>
            <a:r>
              <a:rPr lang="en-GB" sz="800" dirty="0"/>
              <a:t>	</a:t>
            </a:r>
            <a:r>
              <a:rPr lang="en-GB" sz="800" dirty="0">
                <a:highlight>
                  <a:srgbClr val="00FF00"/>
                </a:highlight>
              </a:rPr>
              <a:t>&lt;</a:t>
            </a:r>
            <a:r>
              <a:rPr lang="en-GB" sz="800" dirty="0" err="1">
                <a:highlight>
                  <a:srgbClr val="00FF00"/>
                </a:highlight>
              </a:rPr>
              <a:t>complianceContent</a:t>
            </a:r>
            <a:r>
              <a:rPr lang="en-GB" sz="800" dirty="0">
                <a:highlight>
                  <a:srgbClr val="00FF00"/>
                </a:highlight>
              </a:rPr>
              <a:t>&gt;</a:t>
            </a:r>
            <a:r>
              <a:rPr lang="en-GB" sz="800" b="1" dirty="0">
                <a:highlight>
                  <a:srgbClr val="00FF00"/>
                </a:highlight>
              </a:rPr>
              <a:t>false</a:t>
            </a:r>
            <a:r>
              <a:rPr lang="en-GB" sz="800" dirty="0">
                <a:highlight>
                  <a:srgbClr val="00FF00"/>
                </a:highlight>
              </a:rPr>
              <a:t>&lt;/</a:t>
            </a:r>
            <a:r>
              <a:rPr lang="en-GB" sz="800" dirty="0" err="1">
                <a:highlight>
                  <a:srgbClr val="00FF00"/>
                </a:highlight>
              </a:rPr>
              <a:t>complianceContent</a:t>
            </a:r>
            <a:r>
              <a:rPr lang="en-GB" sz="800" dirty="0">
                <a:highlight>
                  <a:srgbClr val="00FF00"/>
                </a:highlight>
              </a:rPr>
              <a:t>&gt; </a:t>
            </a:r>
            <a:r>
              <a:rPr lang="en-GB" sz="800" dirty="0">
                <a:solidFill>
                  <a:schemeClr val="accent1"/>
                </a:solidFill>
              </a:rPr>
              <a:t>&lt;!-- since it is minimal, only the "false" values are need--&gt;</a:t>
            </a:r>
          </a:p>
          <a:p>
            <a:pPr defTabSz="360000"/>
            <a:r>
              <a:rPr lang="en-GB" sz="800" dirty="0"/>
              <a:t>	&lt;actors&gt;</a:t>
            </a:r>
          </a:p>
          <a:p>
            <a:pPr defTabSz="360000"/>
            <a:r>
              <a:rPr lang="en-GB" sz="800" dirty="0"/>
              <a:t>		&lt;</a:t>
            </a:r>
            <a:r>
              <a:rPr lang="en-GB" sz="800" dirty="0" err="1"/>
              <a:t>endUser</a:t>
            </a:r>
            <a:r>
              <a:rPr lang="en-GB" sz="800" dirty="0"/>
              <a:t> </a:t>
            </a:r>
            <a:r>
              <a:rPr lang="en-GB" sz="800" dirty="0" err="1"/>
              <a:t>actorID</a:t>
            </a:r>
            <a:r>
              <a:rPr lang="en-GB" sz="800" dirty="0"/>
              <a:t> ="</a:t>
            </a:r>
            <a:r>
              <a:rPr lang="en-GB" sz="800" dirty="0">
                <a:highlight>
                  <a:srgbClr val="00FF00"/>
                </a:highlight>
              </a:rPr>
              <a:t>endUser4</a:t>
            </a:r>
            <a:r>
              <a:rPr lang="en-GB" sz="800" dirty="0"/>
              <a:t>"/&gt; &lt;</a:t>
            </a:r>
            <a:r>
              <a:rPr lang="en-GB" sz="800" dirty="0" err="1"/>
              <a:t>serviceProvider</a:t>
            </a:r>
            <a:r>
              <a:rPr lang="en-GB" sz="800" dirty="0"/>
              <a:t> </a:t>
            </a:r>
            <a:r>
              <a:rPr lang="en-GB" sz="800" dirty="0" err="1"/>
              <a:t>actorIDref</a:t>
            </a:r>
            <a:r>
              <a:rPr lang="en-GB" sz="800" dirty="0"/>
              <a:t> ="</a:t>
            </a:r>
            <a:r>
              <a:rPr lang="en-GB" sz="800" dirty="0" err="1"/>
              <a:t>onlineStore</a:t>
            </a:r>
            <a:r>
              <a:rPr lang="en-GB" sz="800" dirty="0"/>
              <a:t>"/&gt; &lt;</a:t>
            </a:r>
            <a:r>
              <a:rPr lang="en-GB" sz="800" dirty="0" err="1"/>
              <a:t>serviceProvider</a:t>
            </a:r>
            <a:r>
              <a:rPr lang="en-GB" sz="800" dirty="0"/>
              <a:t> </a:t>
            </a:r>
            <a:r>
              <a:rPr lang="en-GB" sz="800" dirty="0" err="1"/>
              <a:t>actorIDref</a:t>
            </a:r>
            <a:r>
              <a:rPr lang="en-GB" sz="800" dirty="0"/>
              <a:t> ="</a:t>
            </a:r>
            <a:r>
              <a:rPr lang="en-GB" sz="800" dirty="0" err="1"/>
              <a:t>logisticsPartner</a:t>
            </a:r>
            <a:r>
              <a:rPr lang="en-GB" sz="800" dirty="0"/>
              <a:t>"/&gt;</a:t>
            </a:r>
          </a:p>
          <a:p>
            <a:pPr defTabSz="360000"/>
            <a:r>
              <a:rPr lang="en-GB" sz="800" dirty="0"/>
              <a:t>	&lt;/actors&gt;</a:t>
            </a:r>
          </a:p>
          <a:p>
            <a:pPr defTabSz="360000"/>
            <a:r>
              <a:rPr lang="en-GB" sz="800" dirty="0"/>
              <a:t>	&lt;touchpoints&gt;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T1</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="endUser4"/&gt;</a:t>
            </a:r>
          </a:p>
          <a:p>
            <a:pPr defTabSz="360000"/>
            <a:r>
              <a:rPr lang="en-GB" sz="800" dirty="0"/>
              <a:t>				&lt;</a:t>
            </a:r>
            <a:r>
              <a:rPr lang="en-GB" sz="800" dirty="0" err="1"/>
              <a:t>initiatorLabel</a:t>
            </a:r>
            <a:r>
              <a:rPr lang="en-GB" sz="800" dirty="0"/>
              <a:t>&gt;orders a book online&lt;/</a:t>
            </a:r>
            <a:r>
              <a:rPr lang="en-GB" sz="800" dirty="0" err="1"/>
              <a:t>initiatorLabel</a:t>
            </a:r>
            <a:r>
              <a:rPr lang="en-GB" sz="800" dirty="0"/>
              <a:t>&gt;</a:t>
            </a:r>
          </a:p>
          <a:p>
            <a:pPr defTabSz="360000"/>
            <a:r>
              <a:rPr lang="en-GB" sz="800" dirty="0"/>
              <a:t>			&lt;/initiator&gt;</a:t>
            </a:r>
          </a:p>
          <a:p>
            <a:pPr defTabSz="360000"/>
            <a:r>
              <a:rPr lang="en-GB" sz="800" dirty="0"/>
              <a:t>			&lt;receiver&gt;&lt;</a:t>
            </a:r>
            <a:r>
              <a:rPr lang="en-GB" sz="800" dirty="0" err="1"/>
              <a:t>refersTo</a:t>
            </a:r>
            <a:r>
              <a:rPr lang="en-GB" sz="800" dirty="0"/>
              <a:t> </a:t>
            </a:r>
            <a:r>
              <a:rPr lang="en-GB" sz="800" dirty="0" err="1"/>
              <a:t>actorIDref</a:t>
            </a:r>
            <a:r>
              <a:rPr lang="en-GB" sz="800" dirty="0"/>
              <a:t>="</a:t>
            </a:r>
            <a:r>
              <a:rPr lang="en-GB" sz="800" dirty="0" err="1"/>
              <a:t>onlineStore</a:t>
            </a:r>
            <a:r>
              <a:rPr lang="en-GB" sz="800" dirty="0"/>
              <a:t>"/&gt;&lt;/receiver&gt;</a:t>
            </a:r>
          </a:p>
          <a:p>
            <a:pPr defTabSz="360000"/>
            <a:r>
              <a:rPr lang="en-GB" sz="800" dirty="0"/>
              <a:t>			&lt;channel&gt;&lt;</a:t>
            </a:r>
            <a:r>
              <a:rPr lang="en-GB" sz="800" dirty="0" err="1"/>
              <a:t>channelName</a:t>
            </a:r>
            <a:r>
              <a:rPr lang="en-GB" sz="800" dirty="0"/>
              <a:t>&gt;</a:t>
            </a:r>
            <a:r>
              <a:rPr lang="en-GB" sz="800" dirty="0" err="1"/>
              <a:t>internetViaPC</a:t>
            </a:r>
            <a:r>
              <a:rPr lang="en-GB" sz="800" dirty="0"/>
              <a:t>&lt;/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&gt;2022-06-30T10:15:00&lt;/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r>
              <a:rPr lang="en-GB" sz="800" dirty="0"/>
              <a:t>		</a:t>
            </a:r>
            <a:r>
              <a:rPr lang="en-GB" sz="800" dirty="0">
                <a:solidFill>
                  <a:schemeClr val="accent1"/>
                </a:solidFill>
              </a:rPr>
              <a:t>&lt;!--This is a deviation, unlike the previous case, this is really treated as deviation with numbering starting at D1 --&gt;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D1</a:t>
            </a:r>
            <a:r>
              <a:rPr lang="en-GB" sz="800" dirty="0"/>
              <a:t>&lt;/</a:t>
            </a:r>
            <a:r>
              <a:rPr lang="en-GB" sz="800" dirty="0" err="1"/>
              <a:t>touchpointID</a:t>
            </a:r>
            <a:r>
              <a:rPr lang="en-GB" sz="800" dirty="0"/>
              <a:t>&gt; </a:t>
            </a:r>
            <a:r>
              <a:rPr lang="en-GB" sz="800" b="1" dirty="0">
                <a:solidFill>
                  <a:schemeClr val="accent1"/>
                </a:solidFill>
              </a:rPr>
              <a:t>&lt;!--Deviation numbering starts at D1 --&gt;</a:t>
            </a:r>
          </a:p>
          <a:p>
            <a:pPr defTabSz="360000"/>
            <a:r>
              <a:rPr lang="en-GB" sz="800" dirty="0"/>
              <a:t>			</a:t>
            </a:r>
            <a:r>
              <a:rPr lang="en-GB" sz="800" dirty="0">
                <a:highlight>
                  <a:srgbClr val="00FF00"/>
                </a:highlight>
              </a:rPr>
              <a:t>&lt;compliance&gt;failing&lt;/compliance&gt; </a:t>
            </a:r>
            <a:r>
              <a:rPr lang="en-GB" sz="800" b="1" dirty="0">
                <a:solidFill>
                  <a:schemeClr val="accent1"/>
                </a:solidFill>
              </a:rPr>
              <a:t>&lt;!--What type of deviation --&gt;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="endUser4"/&gt;</a:t>
            </a:r>
          </a:p>
          <a:p>
            <a:pPr defTabSz="360000"/>
            <a:r>
              <a:rPr lang="en-GB" sz="800" dirty="0"/>
              <a:t>				&lt;</a:t>
            </a:r>
            <a:r>
              <a:rPr lang="en-GB" sz="800" dirty="0" err="1"/>
              <a:t>initiatorLabel</a:t>
            </a:r>
            <a:r>
              <a:rPr lang="en-GB" sz="800" dirty="0"/>
              <a:t>&gt;Customer's card was declined&lt;/</a:t>
            </a:r>
            <a:r>
              <a:rPr lang="en-GB" sz="800" dirty="0" err="1"/>
              <a:t>initiatorLabel</a:t>
            </a:r>
            <a:r>
              <a:rPr lang="en-GB" sz="800" dirty="0"/>
              <a:t>&gt;</a:t>
            </a:r>
          </a:p>
          <a:p>
            <a:pPr defTabSz="360000"/>
            <a:r>
              <a:rPr lang="en-GB" sz="800" dirty="0"/>
              <a:t>			&lt;/initiator&gt;</a:t>
            </a:r>
          </a:p>
          <a:p>
            <a:pPr defTabSz="360000"/>
            <a:r>
              <a:rPr lang="en-GB" sz="800" dirty="0"/>
              <a:t>			&lt;receiver&gt;&lt;</a:t>
            </a:r>
            <a:r>
              <a:rPr lang="en-GB" sz="800" dirty="0" err="1"/>
              <a:t>refersTo</a:t>
            </a:r>
            <a:r>
              <a:rPr lang="en-GB" sz="800" dirty="0"/>
              <a:t> </a:t>
            </a:r>
            <a:r>
              <a:rPr lang="en-GB" sz="800" dirty="0" err="1"/>
              <a:t>actorIDref</a:t>
            </a:r>
            <a:r>
              <a:rPr lang="en-GB" sz="800" dirty="0"/>
              <a:t>="</a:t>
            </a:r>
            <a:r>
              <a:rPr lang="en-GB" sz="800" dirty="0" err="1"/>
              <a:t>onlineStore</a:t>
            </a:r>
            <a:r>
              <a:rPr lang="en-GB" sz="800" dirty="0"/>
              <a:t>"/&gt;&lt;/receiver&gt;</a:t>
            </a:r>
          </a:p>
          <a:p>
            <a:pPr defTabSz="360000"/>
            <a:r>
              <a:rPr lang="en-GB" sz="800" dirty="0"/>
              <a:t>			&lt;channel&gt;&lt;</a:t>
            </a:r>
            <a:r>
              <a:rPr lang="en-GB" sz="800" dirty="0" err="1"/>
              <a:t>channelName</a:t>
            </a:r>
            <a:r>
              <a:rPr lang="en-GB" sz="800" dirty="0"/>
              <a:t>&gt;</a:t>
            </a:r>
            <a:r>
              <a:rPr lang="en-GB" sz="800" dirty="0" err="1"/>
              <a:t>paymentChannel</a:t>
            </a:r>
            <a:r>
              <a:rPr lang="en-GB" sz="800" dirty="0"/>
              <a:t>&lt;/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&gt;2022-07-01T10:15:00&lt;/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r>
              <a:rPr lang="en-GB" sz="800" dirty="0"/>
              <a:t>		</a:t>
            </a:r>
            <a:r>
              <a:rPr lang="en-GB" sz="800" dirty="0">
                <a:solidFill>
                  <a:schemeClr val="accent1"/>
                </a:solidFill>
              </a:rPr>
              <a:t>&lt;!--Unlike the previous (which becomes T3), this is back to T2 since it refers to the planned journey --&gt;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T2</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="endUser4"/&gt;</a:t>
            </a:r>
          </a:p>
          <a:p>
            <a:pPr defTabSz="360000"/>
            <a:r>
              <a:rPr lang="en-GB" sz="800" dirty="0"/>
              <a:t>				&lt;</a:t>
            </a:r>
            <a:r>
              <a:rPr lang="en-GB" sz="800" dirty="0" err="1"/>
              <a:t>initiatorLabel</a:t>
            </a:r>
            <a:r>
              <a:rPr lang="en-GB" sz="800" dirty="0"/>
              <a:t>&gt;pays through debit card&lt;/</a:t>
            </a:r>
            <a:r>
              <a:rPr lang="en-GB" sz="800" dirty="0" err="1"/>
              <a:t>initiatorLabel</a:t>
            </a:r>
            <a:r>
              <a:rPr lang="en-GB" sz="800" dirty="0"/>
              <a:t>&gt;</a:t>
            </a:r>
          </a:p>
          <a:p>
            <a:pPr defTabSz="360000"/>
            <a:r>
              <a:rPr lang="en-GB" sz="800" dirty="0"/>
              <a:t>			&lt;/initiator&gt;</a:t>
            </a:r>
          </a:p>
          <a:p>
            <a:pPr defTabSz="360000"/>
            <a:r>
              <a:rPr lang="en-GB" sz="800" dirty="0"/>
              <a:t>			&lt;receiver&gt;&lt;</a:t>
            </a:r>
            <a:r>
              <a:rPr lang="en-GB" sz="800" dirty="0" err="1"/>
              <a:t>refersTo</a:t>
            </a:r>
            <a:r>
              <a:rPr lang="en-GB" sz="800" dirty="0"/>
              <a:t> </a:t>
            </a:r>
            <a:r>
              <a:rPr lang="en-GB" sz="800" dirty="0" err="1"/>
              <a:t>actorIDref</a:t>
            </a:r>
            <a:r>
              <a:rPr lang="en-GB" sz="800" dirty="0"/>
              <a:t>="</a:t>
            </a:r>
            <a:r>
              <a:rPr lang="en-GB" sz="800" dirty="0" err="1"/>
              <a:t>onlineStore</a:t>
            </a:r>
            <a:r>
              <a:rPr lang="en-GB" sz="800" dirty="0"/>
              <a:t>"/&gt;&lt;/receiver&gt;</a:t>
            </a:r>
          </a:p>
          <a:p>
            <a:pPr defTabSz="360000"/>
            <a:r>
              <a:rPr lang="en-GB" sz="800" dirty="0"/>
              <a:t>			&lt;channel&gt;&lt;</a:t>
            </a:r>
            <a:r>
              <a:rPr lang="en-GB" sz="800" dirty="0" err="1"/>
              <a:t>channelName</a:t>
            </a:r>
            <a:r>
              <a:rPr lang="en-GB" sz="800" dirty="0"/>
              <a:t>&gt;</a:t>
            </a:r>
            <a:r>
              <a:rPr lang="en-GB" sz="800" dirty="0" err="1"/>
              <a:t>paymentChannel</a:t>
            </a:r>
            <a:r>
              <a:rPr lang="en-GB" sz="800" dirty="0"/>
              <a:t>&lt;/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&gt;2022-06-30T10:30:00&lt;/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p:txBody>
      </p:sp>
      <p:sp>
        <p:nvSpPr>
          <p:cNvPr id="6" name="TextBox 5">
            <a:extLst>
              <a:ext uri="{FF2B5EF4-FFF2-40B4-BE49-F238E27FC236}">
                <a16:creationId xmlns:a16="http://schemas.microsoft.com/office/drawing/2014/main" id="{9B440806-EA8F-93AB-BF3D-EB63366B055C}"/>
              </a:ext>
            </a:extLst>
          </p:cNvPr>
          <p:cNvSpPr txBox="1"/>
          <p:nvPr/>
        </p:nvSpPr>
        <p:spPr>
          <a:xfrm>
            <a:off x="6374690" y="1965222"/>
            <a:ext cx="5623425" cy="4893647"/>
          </a:xfrm>
          <a:prstGeom prst="rect">
            <a:avLst/>
          </a:prstGeom>
          <a:noFill/>
        </p:spPr>
        <p:txBody>
          <a:bodyPr wrap="square">
            <a:spAutoFit/>
          </a:bodyPr>
          <a:lstStyle/>
          <a:p>
            <a:pPr defTabSz="360000"/>
            <a:endParaRPr lang="en-GB" sz="800" dirty="0"/>
          </a:p>
          <a:p>
            <a:pPr defTabSz="360000"/>
            <a:r>
              <a:rPr lang="en-GB" sz="800" dirty="0"/>
              <a:t>			&lt;&lt;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T3</a:t>
            </a:r>
            <a:r>
              <a:rPr lang="en-GB" sz="800" dirty="0"/>
              <a:t>&lt;/</a:t>
            </a:r>
            <a:r>
              <a:rPr lang="en-GB" sz="800" dirty="0" err="1"/>
              <a:t>touchpointID</a:t>
            </a:r>
            <a:r>
              <a:rPr lang="en-GB" sz="800" dirty="0"/>
              <a:t>&gt;</a:t>
            </a:r>
          </a:p>
          <a:p>
            <a:pPr defTabSz="360000"/>
            <a:r>
              <a:rPr lang="en-GB" sz="800" dirty="0"/>
              <a:t>				&lt;initiator&gt;&lt;</a:t>
            </a:r>
            <a:r>
              <a:rPr lang="en-GB" sz="800" dirty="0" err="1"/>
              <a:t>refersTo</a:t>
            </a:r>
            <a:r>
              <a:rPr lang="en-GB" sz="800" dirty="0"/>
              <a:t> </a:t>
            </a:r>
            <a:r>
              <a:rPr lang="en-GB" sz="800" dirty="0" err="1"/>
              <a:t>actorIDref</a:t>
            </a:r>
            <a:r>
              <a:rPr lang="en-GB" sz="800" dirty="0"/>
              <a:t>="</a:t>
            </a:r>
            <a:r>
              <a:rPr lang="en-GB" sz="800" dirty="0" err="1"/>
              <a:t>onlineStore</a:t>
            </a:r>
            <a:r>
              <a:rPr lang="en-GB" sz="800" dirty="0"/>
              <a:t>"/&gt;&lt;/initiator&gt;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="endUser4"/&gt;</a:t>
            </a:r>
          </a:p>
          <a:p>
            <a:pPr defTabSz="360000"/>
            <a:r>
              <a:rPr lang="en-GB" sz="800" dirty="0"/>
              <a:t>					&lt;</a:t>
            </a:r>
            <a:r>
              <a:rPr lang="en-GB" sz="800" dirty="0" err="1"/>
              <a:t>receiverLabel</a:t>
            </a:r>
            <a:r>
              <a:rPr lang="en-GB" sz="800" dirty="0"/>
              <a:t>&gt;receives order confirmation&lt;/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&gt;email&lt;/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&gt;2022-06-30T12:00:00&lt;/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endParaRPr lang="en-GB" sz="800" dirty="0"/>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T4</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="endUser4"/&gt;</a:t>
            </a:r>
          </a:p>
          <a:p>
            <a:pPr defTabSz="360000"/>
            <a:r>
              <a:rPr lang="en-GB" sz="800" dirty="0"/>
              <a:t>					&lt;</a:t>
            </a:r>
            <a:r>
              <a:rPr lang="en-GB" sz="800" dirty="0" err="1"/>
              <a:t>receiverLabel</a:t>
            </a:r>
            <a:r>
              <a:rPr lang="en-GB" sz="800" dirty="0"/>
              <a:t>&gt;receives delivery confirmation&lt;/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&gt;email&lt;/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&gt;2022-06-30T13:30:00&lt;/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			</a:t>
            </a:r>
          </a:p>
          <a:p>
            <a:pPr defTabSz="360000"/>
            <a:endParaRPr lang="en-GB" sz="800" dirty="0"/>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T5</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="endUser4"/&gt;</a:t>
            </a:r>
          </a:p>
          <a:p>
            <a:pPr defTabSz="360000"/>
            <a:r>
              <a:rPr lang="en-GB" sz="800" dirty="0"/>
              <a:t>					&lt;</a:t>
            </a:r>
            <a:r>
              <a:rPr lang="en-GB" sz="800" dirty="0" err="1"/>
              <a:t>receiverLabel</a:t>
            </a:r>
            <a:r>
              <a:rPr lang="en-GB" sz="800" dirty="0"/>
              <a:t>&gt;receives delivery in the mailbox&lt;/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packageDelivery</a:t>
            </a:r>
            <a:r>
              <a:rPr lang="en-GB" sz="800" dirty="0"/>
              <a:t>&lt;/</a:t>
            </a:r>
            <a:r>
              <a:rPr lang="en-GB" sz="800" dirty="0" err="1"/>
              <a:t>channelName</a:t>
            </a:r>
            <a:r>
              <a:rPr lang="en-GB" sz="800" dirty="0"/>
              <a:t>&gt;&lt;/channel&gt;</a:t>
            </a:r>
          </a:p>
          <a:p>
            <a:pPr defTabSz="360000"/>
            <a:r>
              <a:rPr lang="en-GB" sz="800" dirty="0"/>
              <a:t>				&lt;timestamps&gt;&lt;</a:t>
            </a:r>
            <a:r>
              <a:rPr lang="en-GB" sz="800" dirty="0" err="1"/>
              <a:t>timeCompleted</a:t>
            </a:r>
            <a:r>
              <a:rPr lang="en-GB" sz="800" dirty="0"/>
              <a:t>&gt;2022-07-01T10:30:00&lt;/</a:t>
            </a:r>
            <a:r>
              <a:rPr lang="en-GB" sz="800" dirty="0" err="1"/>
              <a:t>timeCompleted</a:t>
            </a:r>
            <a:r>
              <a:rPr lang="en-GB" sz="800" dirty="0"/>
              <a:t>&gt;&lt;/timestamps&gt;</a:t>
            </a:r>
          </a:p>
          <a:p>
            <a:pPr defTabSz="360000"/>
            <a:r>
              <a:rPr lang="en-GB" sz="800" dirty="0"/>
              <a:t>			&lt;/</a:t>
            </a:r>
            <a:r>
              <a:rPr lang="en-GB" sz="800" dirty="0" err="1"/>
              <a:t>actualCommunicationPoint</a:t>
            </a:r>
            <a:r>
              <a:rPr lang="en-GB" sz="800" dirty="0"/>
              <a:t>&gt;</a:t>
            </a:r>
          </a:p>
          <a:p>
            <a:pPr defTabSz="360000"/>
            <a:r>
              <a:rPr lang="en-GB" sz="800" dirty="0"/>
              <a:t>		&lt;/touchpoints&gt;</a:t>
            </a:r>
          </a:p>
          <a:p>
            <a:pPr defTabSz="360000"/>
            <a:r>
              <a:rPr lang="en-GB" sz="800" dirty="0"/>
              <a:t>	&lt;/</a:t>
            </a:r>
            <a:r>
              <a:rPr lang="en-GB" sz="800" dirty="0" err="1"/>
              <a:t>actualJourney</a:t>
            </a:r>
            <a:r>
              <a:rPr lang="en-GB" sz="800" dirty="0"/>
              <a:t>&gt;</a:t>
            </a:r>
          </a:p>
        </p:txBody>
      </p:sp>
      <p:sp>
        <p:nvSpPr>
          <p:cNvPr id="7" name="TextBox 6">
            <a:extLst>
              <a:ext uri="{FF2B5EF4-FFF2-40B4-BE49-F238E27FC236}">
                <a16:creationId xmlns:a16="http://schemas.microsoft.com/office/drawing/2014/main" id="{601671DE-1032-57D9-B121-472DAA97D8EC}"/>
              </a:ext>
            </a:extLst>
          </p:cNvPr>
          <p:cNvSpPr txBox="1"/>
          <p:nvPr/>
        </p:nvSpPr>
        <p:spPr>
          <a:xfrm>
            <a:off x="2893465" y="560454"/>
            <a:ext cx="738081"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highlight>
                  <a:srgbClr val="00FF00"/>
                </a:highlight>
              </a:rPr>
              <a:t>endUser4</a:t>
            </a:r>
            <a:endParaRPr kumimoji="0" lang="en-GB" sz="900" b="0" i="0" u="none" strike="noStrike" kern="1200" cap="none" spc="0" normalizeH="0" baseline="0" noProof="0" dirty="0">
              <a:ln>
                <a:noFill/>
              </a:ln>
              <a:solidFill>
                <a:prstClr val="black"/>
              </a:solidFill>
              <a:effectLst/>
              <a:highlight>
                <a:srgbClr val="00FF00"/>
              </a:highlight>
              <a:uLnTx/>
              <a:uFillTx/>
              <a:latin typeface="Calibri"/>
              <a:ea typeface="+mn-ea"/>
              <a:cs typeface="+mn-cs"/>
            </a:endParaRPr>
          </a:p>
        </p:txBody>
      </p:sp>
      <p:sp>
        <p:nvSpPr>
          <p:cNvPr id="8" name="TextBox 7">
            <a:extLst>
              <a:ext uri="{FF2B5EF4-FFF2-40B4-BE49-F238E27FC236}">
                <a16:creationId xmlns:a16="http://schemas.microsoft.com/office/drawing/2014/main" id="{7ABC6C14-4900-0FE7-26C5-BD8446E6716A}"/>
              </a:ext>
            </a:extLst>
          </p:cNvPr>
          <p:cNvSpPr txBox="1"/>
          <p:nvPr/>
        </p:nvSpPr>
        <p:spPr>
          <a:xfrm>
            <a:off x="2898453" y="802022"/>
            <a:ext cx="1164885"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Online Book Store</a:t>
            </a:r>
          </a:p>
        </p:txBody>
      </p:sp>
      <p:cxnSp>
        <p:nvCxnSpPr>
          <p:cNvPr id="9" name="Straight Connector 8">
            <a:extLst>
              <a:ext uri="{FF2B5EF4-FFF2-40B4-BE49-F238E27FC236}">
                <a16:creationId xmlns:a16="http://schemas.microsoft.com/office/drawing/2014/main" id="{416F977D-244A-69DE-095F-872BBE94F369}"/>
              </a:ext>
            </a:extLst>
          </p:cNvPr>
          <p:cNvCxnSpPr>
            <a:cxnSpLocks/>
          </p:cNvCxnSpPr>
          <p:nvPr/>
        </p:nvCxnSpPr>
        <p:spPr>
          <a:xfrm>
            <a:off x="2907517" y="726985"/>
            <a:ext cx="612000" cy="0"/>
          </a:xfrm>
          <a:prstGeom prst="lin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A9023EFB-22B6-6FEB-64EA-8183B5D8A955}"/>
              </a:ext>
            </a:extLst>
          </p:cNvPr>
          <p:cNvCxnSpPr>
            <a:cxnSpLocks/>
          </p:cNvCxnSpPr>
          <p:nvPr/>
        </p:nvCxnSpPr>
        <p:spPr>
          <a:xfrm>
            <a:off x="2886946" y="953296"/>
            <a:ext cx="884751" cy="0"/>
          </a:xfrm>
          <a:prstGeom prst="lin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11" name="TextBox 10">
            <a:extLst>
              <a:ext uri="{FF2B5EF4-FFF2-40B4-BE49-F238E27FC236}">
                <a16:creationId xmlns:a16="http://schemas.microsoft.com/office/drawing/2014/main" id="{360FE2DA-41D6-74E0-563F-22E51542E37E}"/>
              </a:ext>
            </a:extLst>
          </p:cNvPr>
          <p:cNvSpPr txBox="1"/>
          <p:nvPr/>
        </p:nvSpPr>
        <p:spPr>
          <a:xfrm>
            <a:off x="2886946" y="1018940"/>
            <a:ext cx="1077727" cy="1384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Logistics partner</a:t>
            </a:r>
          </a:p>
        </p:txBody>
      </p:sp>
      <p:cxnSp>
        <p:nvCxnSpPr>
          <p:cNvPr id="12" name="Straight Connector 11">
            <a:extLst>
              <a:ext uri="{FF2B5EF4-FFF2-40B4-BE49-F238E27FC236}">
                <a16:creationId xmlns:a16="http://schemas.microsoft.com/office/drawing/2014/main" id="{996A1F7B-83CA-CDAD-4C4F-B73AD447642E}"/>
              </a:ext>
            </a:extLst>
          </p:cNvPr>
          <p:cNvCxnSpPr>
            <a:cxnSpLocks/>
          </p:cNvCxnSpPr>
          <p:nvPr/>
        </p:nvCxnSpPr>
        <p:spPr>
          <a:xfrm>
            <a:off x="2886946" y="1184293"/>
            <a:ext cx="1023622" cy="0"/>
          </a:xfrm>
          <a:prstGeom prst="line">
            <a:avLst/>
          </a:prstGeom>
          <a:noFill/>
          <a:ln w="381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
        <p:nvSpPr>
          <p:cNvPr id="14" name="TextBox 13">
            <a:extLst>
              <a:ext uri="{FF2B5EF4-FFF2-40B4-BE49-F238E27FC236}">
                <a16:creationId xmlns:a16="http://schemas.microsoft.com/office/drawing/2014/main" id="{DF151820-4FBE-E19B-254D-C7114F337E67}"/>
              </a:ext>
            </a:extLst>
          </p:cNvPr>
          <p:cNvSpPr txBox="1"/>
          <p:nvPr/>
        </p:nvSpPr>
        <p:spPr>
          <a:xfrm>
            <a:off x="4000901" y="1802896"/>
            <a:ext cx="1004334"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t>Customer's card was declined</a:t>
            </a: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2DA46C67-BC35-37EC-3D1F-8DED0895FF29}"/>
              </a:ext>
            </a:extLst>
          </p:cNvPr>
          <p:cNvSpPr txBox="1"/>
          <p:nvPr/>
        </p:nvSpPr>
        <p:spPr>
          <a:xfrm>
            <a:off x="4340042" y="1578722"/>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highlight>
                  <a:srgbClr val="FFFF00"/>
                </a:highlight>
                <a:uLnTx/>
                <a:uFillTx/>
                <a:latin typeface="Calibri"/>
                <a:ea typeface="+mn-ea"/>
                <a:cs typeface="+mn-cs"/>
              </a:rPr>
              <a:t>D1</a:t>
            </a:r>
          </a:p>
        </p:txBody>
      </p:sp>
      <p:cxnSp>
        <p:nvCxnSpPr>
          <p:cNvPr id="21" name="Straight Arrow Connector 20">
            <a:extLst>
              <a:ext uri="{FF2B5EF4-FFF2-40B4-BE49-F238E27FC236}">
                <a16:creationId xmlns:a16="http://schemas.microsoft.com/office/drawing/2014/main" id="{5892C459-1824-7FE6-5B8D-721D73C5DC1F}"/>
              </a:ext>
            </a:extLst>
          </p:cNvPr>
          <p:cNvCxnSpPr>
            <a:cxnSpLocks/>
            <a:stCxn id="122" idx="6"/>
            <a:endCxn id="115" idx="2"/>
          </p:cNvCxnSpPr>
          <p:nvPr/>
        </p:nvCxnSpPr>
        <p:spPr>
          <a:xfrm flipV="1">
            <a:off x="6611306" y="1058970"/>
            <a:ext cx="583344"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7F1AA0-8A71-E543-4342-A8B5E6492700}"/>
              </a:ext>
            </a:extLst>
          </p:cNvPr>
          <p:cNvSpPr txBox="1"/>
          <p:nvPr/>
        </p:nvSpPr>
        <p:spPr>
          <a:xfrm>
            <a:off x="5934659" y="1883772"/>
            <a:ext cx="1622647" cy="507831"/>
          </a:xfrm>
          <a:prstGeom prst="rect">
            <a:avLst/>
          </a:prstGeom>
          <a:noFill/>
        </p:spPr>
        <p:txBody>
          <a:bodyPr wrap="square">
            <a:spAutoFit/>
          </a:bodyPr>
          <a:lstStyle/>
          <a:p>
            <a:pPr algn="ctr"/>
            <a:r>
              <a:rPr lang="en-GB" sz="900" b="1" i="1" dirty="0">
                <a:solidFill>
                  <a:srgbClr val="00B050"/>
                </a:solidFill>
              </a:rPr>
              <a:t>a deviation! since there is a planned journey to refer with</a:t>
            </a:r>
          </a:p>
          <a:p>
            <a:pPr algn="ctr"/>
            <a:r>
              <a:rPr lang="en-GB" sz="900" b="1" i="1" dirty="0">
                <a:solidFill>
                  <a:srgbClr val="00B050"/>
                </a:solidFill>
              </a:rPr>
              <a:t>(T2 in the previous case)</a:t>
            </a:r>
          </a:p>
        </p:txBody>
      </p:sp>
      <p:cxnSp>
        <p:nvCxnSpPr>
          <p:cNvPr id="3" name="Straight Arrow Connector 2">
            <a:extLst>
              <a:ext uri="{FF2B5EF4-FFF2-40B4-BE49-F238E27FC236}">
                <a16:creationId xmlns:a16="http://schemas.microsoft.com/office/drawing/2014/main" id="{2C9E23BE-F3B8-3B4F-585D-8D5642B35877}"/>
              </a:ext>
            </a:extLst>
          </p:cNvPr>
          <p:cNvCxnSpPr>
            <a:cxnSpLocks/>
            <a:stCxn id="2" idx="1"/>
          </p:cNvCxnSpPr>
          <p:nvPr/>
        </p:nvCxnSpPr>
        <p:spPr>
          <a:xfrm flipH="1" flipV="1">
            <a:off x="5585927" y="2071205"/>
            <a:ext cx="348732" cy="66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D4460E5-6527-097E-D5C5-B53151F4B1FB}"/>
              </a:ext>
            </a:extLst>
          </p:cNvPr>
          <p:cNvSpPr/>
          <p:nvPr/>
        </p:nvSpPr>
        <p:spPr>
          <a:xfrm>
            <a:off x="-1" y="-4318"/>
            <a:ext cx="4646646"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1"/>
            <a:r>
              <a:rPr lang="en-GB" sz="1050" dirty="0">
                <a:effectLst/>
                <a:ea typeface="Calibri" panose="020F0502020204030204" pitchFamily="34" charset="0"/>
              </a:rPr>
              <a:t>Case 4: AJ4 - With Planned Journey, With Deviation, Mandatory Data Only</a:t>
            </a:r>
          </a:p>
        </p:txBody>
      </p:sp>
      <p:cxnSp>
        <p:nvCxnSpPr>
          <p:cNvPr id="26" name="Straight Connector 25">
            <a:extLst>
              <a:ext uri="{FF2B5EF4-FFF2-40B4-BE49-F238E27FC236}">
                <a16:creationId xmlns:a16="http://schemas.microsoft.com/office/drawing/2014/main" id="{772ECAA9-682F-E0D6-5169-C88DB93C9656}"/>
              </a:ext>
            </a:extLst>
          </p:cNvPr>
          <p:cNvCxnSpPr>
            <a:cxnSpLocks/>
          </p:cNvCxnSpPr>
          <p:nvPr/>
        </p:nvCxnSpPr>
        <p:spPr>
          <a:xfrm>
            <a:off x="3620272" y="1434720"/>
            <a:ext cx="6904653" cy="0"/>
          </a:xfrm>
          <a:prstGeom prst="line">
            <a:avLst/>
          </a:prstGeom>
          <a:noFill/>
          <a:ln w="28575" cap="flat" cmpd="sng" algn="ctr">
            <a:solidFill>
              <a:sysClr val="windowText" lastClr="000000"/>
            </a:solidFill>
            <a:prstDash val="sysDot"/>
            <a:tailEnd type="none"/>
          </a:ln>
          <a:effectLst/>
        </p:spPr>
      </p:cxnSp>
      <p:cxnSp>
        <p:nvCxnSpPr>
          <p:cNvPr id="27" name="Straight Connector 26">
            <a:extLst>
              <a:ext uri="{FF2B5EF4-FFF2-40B4-BE49-F238E27FC236}">
                <a16:creationId xmlns:a16="http://schemas.microsoft.com/office/drawing/2014/main" id="{B2CAE591-E5F6-4F08-526B-F8DE93DC9532}"/>
              </a:ext>
            </a:extLst>
          </p:cNvPr>
          <p:cNvCxnSpPr/>
          <p:nvPr/>
        </p:nvCxnSpPr>
        <p:spPr>
          <a:xfrm>
            <a:off x="5066805" y="1696389"/>
            <a:ext cx="381838" cy="381838"/>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B01D6D82-62AE-2C9B-BAD0-0CC0A92CB77E}"/>
              </a:ext>
            </a:extLst>
          </p:cNvPr>
          <p:cNvCxnSpPr>
            <a:cxnSpLocks/>
          </p:cNvCxnSpPr>
          <p:nvPr/>
        </p:nvCxnSpPr>
        <p:spPr>
          <a:xfrm flipH="1">
            <a:off x="5066805" y="1696389"/>
            <a:ext cx="381838" cy="381838"/>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Arrow Connector 166">
            <a:extLst>
              <a:ext uri="{FF2B5EF4-FFF2-40B4-BE49-F238E27FC236}">
                <a16:creationId xmlns:a16="http://schemas.microsoft.com/office/drawing/2014/main" id="{D841A50D-2B73-41F5-B743-8A59F182555D}"/>
              </a:ext>
            </a:extLst>
          </p:cNvPr>
          <p:cNvCxnSpPr>
            <a:cxnSpLocks/>
            <a:stCxn id="30" idx="6"/>
            <a:endCxn id="122" idx="2"/>
          </p:cNvCxnSpPr>
          <p:nvPr/>
        </p:nvCxnSpPr>
        <p:spPr>
          <a:xfrm flipV="1">
            <a:off x="5535709" y="1059043"/>
            <a:ext cx="535597" cy="834461"/>
          </a:xfrm>
          <a:prstGeom prst="bentConnector3">
            <a:avLst>
              <a:gd name="adj1" fmla="val 50000"/>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115FFF95-AD28-B993-AC2A-76973C58A606}"/>
              </a:ext>
            </a:extLst>
          </p:cNvPr>
          <p:cNvSpPr>
            <a:spLocks noChangeAspect="1"/>
          </p:cNvSpPr>
          <p:nvPr/>
        </p:nvSpPr>
        <p:spPr>
          <a:xfrm>
            <a:off x="4995709" y="1623504"/>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31" name="Picture 30">
            <a:extLst>
              <a:ext uri="{FF2B5EF4-FFF2-40B4-BE49-F238E27FC236}">
                <a16:creationId xmlns:a16="http://schemas.microsoft.com/office/drawing/2014/main" id="{9C17B21A-7272-E2E7-AE80-6A26B1BACF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532" y="1790721"/>
            <a:ext cx="248541" cy="178639"/>
          </a:xfrm>
          <a:prstGeom prst="rect">
            <a:avLst/>
          </a:prstGeom>
        </p:spPr>
      </p:pic>
    </p:spTree>
    <p:extLst>
      <p:ext uri="{BB962C8B-B14F-4D97-AF65-F5344CB8AC3E}">
        <p14:creationId xmlns:p14="http://schemas.microsoft.com/office/powerpoint/2010/main" val="2337782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val 100">
            <a:extLst>
              <a:ext uri="{FF2B5EF4-FFF2-40B4-BE49-F238E27FC236}">
                <a16:creationId xmlns:a16="http://schemas.microsoft.com/office/drawing/2014/main" id="{E64505CD-E354-DBBB-0775-3B8DAE9B7328}"/>
              </a:ext>
            </a:extLst>
          </p:cNvPr>
          <p:cNvSpPr>
            <a:spLocks noChangeAspect="1"/>
          </p:cNvSpPr>
          <p:nvPr/>
        </p:nvSpPr>
        <p:spPr>
          <a:xfrm flipH="1">
            <a:off x="9135570" y="1090532"/>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cxnSp>
        <p:nvCxnSpPr>
          <p:cNvPr id="102" name="Straight Connector 101">
            <a:extLst>
              <a:ext uri="{FF2B5EF4-FFF2-40B4-BE49-F238E27FC236}">
                <a16:creationId xmlns:a16="http://schemas.microsoft.com/office/drawing/2014/main" id="{79282FE0-BED0-F2B2-D4D4-4039092FD33B}"/>
              </a:ext>
            </a:extLst>
          </p:cNvPr>
          <p:cNvCxnSpPr>
            <a:cxnSpLocks/>
            <a:stCxn id="101" idx="6"/>
            <a:endCxn id="104" idx="6"/>
          </p:cNvCxnSpPr>
          <p:nvPr/>
        </p:nvCxnSpPr>
        <p:spPr>
          <a:xfrm flipH="1">
            <a:off x="8706261" y="1144532"/>
            <a:ext cx="429309" cy="3173"/>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3" name="TextBox 102">
            <a:extLst>
              <a:ext uri="{FF2B5EF4-FFF2-40B4-BE49-F238E27FC236}">
                <a16:creationId xmlns:a16="http://schemas.microsoft.com/office/drawing/2014/main" id="{763F56FD-6408-D8AF-9889-0ED3129EDF19}"/>
              </a:ext>
            </a:extLst>
          </p:cNvPr>
          <p:cNvSpPr txBox="1"/>
          <p:nvPr/>
        </p:nvSpPr>
        <p:spPr>
          <a:xfrm>
            <a:off x="8040947" y="439367"/>
            <a:ext cx="112271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Receives </a:t>
            </a:r>
            <a:r>
              <a:rPr kumimoji="0" lang="en-GB" sz="1000" b="0" i="0" u="none" strike="noStrike" kern="1200" cap="none" spc="0" normalizeH="0" baseline="0" noProof="0" dirty="0">
                <a:ln>
                  <a:noFill/>
                </a:ln>
                <a:solidFill>
                  <a:prstClr val="black"/>
                </a:solidFill>
                <a:effectLst/>
                <a:uLnTx/>
                <a:uFillTx/>
                <a:latin typeface="Calibri"/>
                <a:ea typeface="+mn-ea"/>
                <a:cs typeface="+mn-cs"/>
              </a:rPr>
              <a:t>delivery in the mailbox</a:t>
            </a:r>
          </a:p>
        </p:txBody>
      </p:sp>
      <p:sp>
        <p:nvSpPr>
          <p:cNvPr id="104" name="Oval 103">
            <a:extLst>
              <a:ext uri="{FF2B5EF4-FFF2-40B4-BE49-F238E27FC236}">
                <a16:creationId xmlns:a16="http://schemas.microsoft.com/office/drawing/2014/main" id="{EAC60788-F9DF-A7DD-4DF1-F02FD0D35628}"/>
              </a:ext>
            </a:extLst>
          </p:cNvPr>
          <p:cNvSpPr>
            <a:spLocks noChangeAspect="1"/>
          </p:cNvSpPr>
          <p:nvPr/>
        </p:nvSpPr>
        <p:spPr>
          <a:xfrm>
            <a:off x="8166261" y="877705"/>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05" name="Picture 104">
            <a:extLst>
              <a:ext uri="{FF2B5EF4-FFF2-40B4-BE49-F238E27FC236}">
                <a16:creationId xmlns:a16="http://schemas.microsoft.com/office/drawing/2014/main" id="{C3DDC72C-03FA-A43F-1252-2E4E886FB03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04897" y="1000061"/>
            <a:ext cx="260915" cy="247185"/>
          </a:xfrm>
          <a:prstGeom prst="rect">
            <a:avLst/>
          </a:prstGeom>
        </p:spPr>
      </p:pic>
      <p:sp>
        <p:nvSpPr>
          <p:cNvPr id="106" name="TextBox 105">
            <a:extLst>
              <a:ext uri="{FF2B5EF4-FFF2-40B4-BE49-F238E27FC236}">
                <a16:creationId xmlns:a16="http://schemas.microsoft.com/office/drawing/2014/main" id="{8E735E56-F1CE-4407-9F2C-C0B63C0C82A6}"/>
              </a:ext>
            </a:extLst>
          </p:cNvPr>
          <p:cNvSpPr txBox="1"/>
          <p:nvPr/>
        </p:nvSpPr>
        <p:spPr>
          <a:xfrm>
            <a:off x="8304093" y="228795"/>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T5</a:t>
            </a:r>
          </a:p>
        </p:txBody>
      </p:sp>
      <p:sp>
        <p:nvSpPr>
          <p:cNvPr id="108" name="Oval 107">
            <a:extLst>
              <a:ext uri="{FF2B5EF4-FFF2-40B4-BE49-F238E27FC236}">
                <a16:creationId xmlns:a16="http://schemas.microsoft.com/office/drawing/2014/main" id="{10042B6A-6CB2-34BC-28BC-6C85A63914A4}"/>
              </a:ext>
            </a:extLst>
          </p:cNvPr>
          <p:cNvSpPr>
            <a:spLocks noChangeAspect="1"/>
          </p:cNvSpPr>
          <p:nvPr/>
        </p:nvSpPr>
        <p:spPr>
          <a:xfrm>
            <a:off x="3440559" y="1103484"/>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10" name="Straight Connector 109">
            <a:extLst>
              <a:ext uri="{FF2B5EF4-FFF2-40B4-BE49-F238E27FC236}">
                <a16:creationId xmlns:a16="http://schemas.microsoft.com/office/drawing/2014/main" id="{3904E0E5-DF11-B2C9-9B48-FC148C61E5CC}"/>
              </a:ext>
            </a:extLst>
          </p:cNvPr>
          <p:cNvCxnSpPr>
            <a:cxnSpLocks/>
            <a:stCxn id="108" idx="6"/>
            <a:endCxn id="113" idx="2"/>
          </p:cNvCxnSpPr>
          <p:nvPr/>
        </p:nvCxnSpPr>
        <p:spPr>
          <a:xfrm>
            <a:off x="3548559" y="1157484"/>
            <a:ext cx="29022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2" name="TextBox 111">
            <a:extLst>
              <a:ext uri="{FF2B5EF4-FFF2-40B4-BE49-F238E27FC236}">
                <a16:creationId xmlns:a16="http://schemas.microsoft.com/office/drawing/2014/main" id="{460C93A2-49D9-E031-D143-BE5AA2F1A2AC}"/>
              </a:ext>
            </a:extLst>
          </p:cNvPr>
          <p:cNvSpPr txBox="1"/>
          <p:nvPr/>
        </p:nvSpPr>
        <p:spPr>
          <a:xfrm>
            <a:off x="5801061" y="439367"/>
            <a:ext cx="98583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Receives </a:t>
            </a:r>
            <a:r>
              <a:rPr kumimoji="0" lang="en-GB" sz="1000" b="0" i="0" u="none" strike="noStrike" kern="1200" cap="none" spc="0" normalizeH="0" baseline="0" noProof="0" dirty="0">
                <a:ln>
                  <a:noFill/>
                </a:ln>
                <a:solidFill>
                  <a:prstClr val="black"/>
                </a:solidFill>
                <a:effectLst/>
                <a:uLnTx/>
                <a:uFillTx/>
                <a:latin typeface="Calibri"/>
                <a:ea typeface="+mn-ea"/>
                <a:cs typeface="+mn-cs"/>
              </a:rPr>
              <a:t>order confirmation</a:t>
            </a:r>
          </a:p>
        </p:txBody>
      </p:sp>
      <p:sp>
        <p:nvSpPr>
          <p:cNvPr id="113" name="Oval 112">
            <a:extLst>
              <a:ext uri="{FF2B5EF4-FFF2-40B4-BE49-F238E27FC236}">
                <a16:creationId xmlns:a16="http://schemas.microsoft.com/office/drawing/2014/main" id="{07333F17-40E3-A172-CA1F-99A2985EEC73}"/>
              </a:ext>
            </a:extLst>
          </p:cNvPr>
          <p:cNvSpPr>
            <a:spLocks noChangeAspect="1"/>
          </p:cNvSpPr>
          <p:nvPr/>
        </p:nvSpPr>
        <p:spPr>
          <a:xfrm>
            <a:off x="3838779" y="887484"/>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4" name="Picture 113">
            <a:extLst>
              <a:ext uri="{FF2B5EF4-FFF2-40B4-BE49-F238E27FC236}">
                <a16:creationId xmlns:a16="http://schemas.microsoft.com/office/drawing/2014/main" id="{2B9CFDB9-3660-3B46-9401-66565A02CDA8}"/>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953736" y="1009840"/>
            <a:ext cx="295288" cy="295288"/>
          </a:xfrm>
          <a:prstGeom prst="rect">
            <a:avLst/>
          </a:prstGeom>
        </p:spPr>
      </p:pic>
      <p:sp>
        <p:nvSpPr>
          <p:cNvPr id="115" name="Oval 114">
            <a:extLst>
              <a:ext uri="{FF2B5EF4-FFF2-40B4-BE49-F238E27FC236}">
                <a16:creationId xmlns:a16="http://schemas.microsoft.com/office/drawing/2014/main" id="{143DC64E-A030-EFE3-F434-49A90A2C2EE7}"/>
              </a:ext>
            </a:extLst>
          </p:cNvPr>
          <p:cNvSpPr>
            <a:spLocks noChangeAspect="1"/>
          </p:cNvSpPr>
          <p:nvPr/>
        </p:nvSpPr>
        <p:spPr>
          <a:xfrm>
            <a:off x="5987901" y="887484"/>
            <a:ext cx="540000" cy="540000"/>
          </a:xfrm>
          <a:prstGeom prst="ellips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6" name="Picture 115">
            <a:extLst>
              <a:ext uri="{FF2B5EF4-FFF2-40B4-BE49-F238E27FC236}">
                <a16:creationId xmlns:a16="http://schemas.microsoft.com/office/drawing/2014/main" id="{E84217A9-B118-329F-9981-E642AAA27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6085189" y="1037979"/>
            <a:ext cx="343206" cy="239010"/>
          </a:xfrm>
          <a:prstGeom prst="rect">
            <a:avLst/>
          </a:prstGeom>
        </p:spPr>
      </p:pic>
      <p:sp>
        <p:nvSpPr>
          <p:cNvPr id="117" name="TextBox 116">
            <a:extLst>
              <a:ext uri="{FF2B5EF4-FFF2-40B4-BE49-F238E27FC236}">
                <a16:creationId xmlns:a16="http://schemas.microsoft.com/office/drawing/2014/main" id="{3473E58E-6B97-DFA8-C590-EB29DF2464FD}"/>
              </a:ext>
            </a:extLst>
          </p:cNvPr>
          <p:cNvSpPr txBox="1"/>
          <p:nvPr/>
        </p:nvSpPr>
        <p:spPr>
          <a:xfrm>
            <a:off x="3622007" y="436824"/>
            <a:ext cx="985755" cy="316906"/>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O</a:t>
            </a:r>
            <a:r>
              <a:rPr kumimoji="0" lang="en-GB" sz="1000" b="0" i="0" u="none" strike="noStrike" kern="1200" cap="none" spc="0" normalizeH="0" baseline="0" noProof="0" dirty="0" err="1">
                <a:ln>
                  <a:noFill/>
                </a:ln>
                <a:solidFill>
                  <a:prstClr val="black"/>
                </a:solidFill>
                <a:effectLst/>
                <a:uLnTx/>
                <a:uFillTx/>
                <a:latin typeface="Calibri"/>
                <a:ea typeface="+mn-ea"/>
                <a:cs typeface="+mn-cs"/>
              </a:rPr>
              <a:t>rders</a:t>
            </a:r>
            <a:r>
              <a:rPr kumimoji="0" lang="en-GB" sz="1000" b="0" i="0" u="none" strike="noStrike" kern="1200" cap="none" spc="0" normalizeH="0" baseline="0" noProof="0" dirty="0">
                <a:ln>
                  <a:noFill/>
                </a:ln>
                <a:solidFill>
                  <a:prstClr val="black"/>
                </a:solidFill>
                <a:effectLst/>
                <a:uLnTx/>
                <a:uFillTx/>
                <a:latin typeface="Calibri"/>
                <a:ea typeface="+mn-ea"/>
                <a:cs typeface="+mn-cs"/>
              </a:rPr>
              <a:t> a book online</a:t>
            </a:r>
          </a:p>
        </p:txBody>
      </p:sp>
      <p:sp>
        <p:nvSpPr>
          <p:cNvPr id="119" name="TextBox 118">
            <a:extLst>
              <a:ext uri="{FF2B5EF4-FFF2-40B4-BE49-F238E27FC236}">
                <a16:creationId xmlns:a16="http://schemas.microsoft.com/office/drawing/2014/main" id="{3F1BCE37-899E-AD1A-7BB4-00065FA861D2}"/>
              </a:ext>
            </a:extLst>
          </p:cNvPr>
          <p:cNvSpPr txBox="1"/>
          <p:nvPr/>
        </p:nvSpPr>
        <p:spPr>
          <a:xfrm>
            <a:off x="3965450" y="222322"/>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T1</a:t>
            </a:r>
          </a:p>
        </p:txBody>
      </p:sp>
      <p:sp>
        <p:nvSpPr>
          <p:cNvPr id="120" name="TextBox 119">
            <a:extLst>
              <a:ext uri="{FF2B5EF4-FFF2-40B4-BE49-F238E27FC236}">
                <a16:creationId xmlns:a16="http://schemas.microsoft.com/office/drawing/2014/main" id="{E8478FCD-FF20-42F2-2052-F3FF17E2E5E7}"/>
              </a:ext>
            </a:extLst>
          </p:cNvPr>
          <p:cNvSpPr txBox="1"/>
          <p:nvPr/>
        </p:nvSpPr>
        <p:spPr>
          <a:xfrm>
            <a:off x="5027779" y="220850"/>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T2</a:t>
            </a:r>
          </a:p>
        </p:txBody>
      </p:sp>
      <p:sp>
        <p:nvSpPr>
          <p:cNvPr id="121" name="TextBox 120">
            <a:extLst>
              <a:ext uri="{FF2B5EF4-FFF2-40B4-BE49-F238E27FC236}">
                <a16:creationId xmlns:a16="http://schemas.microsoft.com/office/drawing/2014/main" id="{DD43524B-CDFE-7DF8-23BB-D9D984BEC386}"/>
              </a:ext>
            </a:extLst>
          </p:cNvPr>
          <p:cNvSpPr txBox="1"/>
          <p:nvPr/>
        </p:nvSpPr>
        <p:spPr>
          <a:xfrm>
            <a:off x="6060259" y="229113"/>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T3</a:t>
            </a:r>
          </a:p>
        </p:txBody>
      </p:sp>
      <p:sp>
        <p:nvSpPr>
          <p:cNvPr id="122" name="Oval 121">
            <a:extLst>
              <a:ext uri="{FF2B5EF4-FFF2-40B4-BE49-F238E27FC236}">
                <a16:creationId xmlns:a16="http://schemas.microsoft.com/office/drawing/2014/main" id="{55C5E132-EB47-E2DE-A21B-4EECD8B06176}"/>
              </a:ext>
            </a:extLst>
          </p:cNvPr>
          <p:cNvSpPr>
            <a:spLocks noChangeAspect="1"/>
          </p:cNvSpPr>
          <p:nvPr/>
        </p:nvSpPr>
        <p:spPr>
          <a:xfrm>
            <a:off x="4914315" y="887557"/>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23" name="Straight Arrow Connector 122">
            <a:extLst>
              <a:ext uri="{FF2B5EF4-FFF2-40B4-BE49-F238E27FC236}">
                <a16:creationId xmlns:a16="http://schemas.microsoft.com/office/drawing/2014/main" id="{E9D33A7B-6999-374F-A308-FE4F19F4AEC4}"/>
              </a:ext>
            </a:extLst>
          </p:cNvPr>
          <p:cNvCxnSpPr>
            <a:cxnSpLocks/>
            <a:stCxn id="122" idx="6"/>
            <a:endCxn id="115" idx="2"/>
          </p:cNvCxnSpPr>
          <p:nvPr/>
        </p:nvCxnSpPr>
        <p:spPr>
          <a:xfrm flipV="1">
            <a:off x="5454315" y="1157484"/>
            <a:ext cx="53358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24" name="Picture 123">
            <a:extLst>
              <a:ext uri="{FF2B5EF4-FFF2-40B4-BE49-F238E27FC236}">
                <a16:creationId xmlns:a16="http://schemas.microsoft.com/office/drawing/2014/main" id="{F51CC361-916E-2C21-47CE-78A6027A71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7138" y="1054774"/>
            <a:ext cx="248541" cy="178639"/>
          </a:xfrm>
          <a:prstGeom prst="rect">
            <a:avLst/>
          </a:prstGeom>
        </p:spPr>
      </p:pic>
      <p:sp>
        <p:nvSpPr>
          <p:cNvPr id="125" name="TextBox 124">
            <a:extLst>
              <a:ext uri="{FF2B5EF4-FFF2-40B4-BE49-F238E27FC236}">
                <a16:creationId xmlns:a16="http://schemas.microsoft.com/office/drawing/2014/main" id="{602CCD21-1EDB-0787-436D-6761B6630D05}"/>
              </a:ext>
            </a:extLst>
          </p:cNvPr>
          <p:cNvSpPr txBox="1"/>
          <p:nvPr/>
        </p:nvSpPr>
        <p:spPr>
          <a:xfrm>
            <a:off x="4712102" y="424596"/>
            <a:ext cx="984619"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Pays through debit card</a:t>
            </a:r>
          </a:p>
        </p:txBody>
      </p:sp>
      <p:cxnSp>
        <p:nvCxnSpPr>
          <p:cNvPr id="126" name="Straight Arrow Connector 125">
            <a:extLst>
              <a:ext uri="{FF2B5EF4-FFF2-40B4-BE49-F238E27FC236}">
                <a16:creationId xmlns:a16="http://schemas.microsoft.com/office/drawing/2014/main" id="{D7C0D316-742F-E233-9C38-C78D0E648799}"/>
              </a:ext>
            </a:extLst>
          </p:cNvPr>
          <p:cNvCxnSpPr>
            <a:cxnSpLocks/>
            <a:stCxn id="113" idx="6"/>
            <a:endCxn id="122" idx="2"/>
          </p:cNvCxnSpPr>
          <p:nvPr/>
        </p:nvCxnSpPr>
        <p:spPr>
          <a:xfrm>
            <a:off x="4378779" y="1157484"/>
            <a:ext cx="53553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D3181485-CD62-7997-B671-0A2106009AD9}"/>
              </a:ext>
            </a:extLst>
          </p:cNvPr>
          <p:cNvSpPr>
            <a:spLocks noChangeAspect="1"/>
          </p:cNvSpPr>
          <p:nvPr/>
        </p:nvSpPr>
        <p:spPr>
          <a:xfrm>
            <a:off x="7086261" y="886427"/>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128" name="TextBox 127">
            <a:extLst>
              <a:ext uri="{FF2B5EF4-FFF2-40B4-BE49-F238E27FC236}">
                <a16:creationId xmlns:a16="http://schemas.microsoft.com/office/drawing/2014/main" id="{541F9D38-71FB-3E16-9A41-37DEE2D528FB}"/>
              </a:ext>
            </a:extLst>
          </p:cNvPr>
          <p:cNvSpPr txBox="1"/>
          <p:nvPr/>
        </p:nvSpPr>
        <p:spPr>
          <a:xfrm>
            <a:off x="6794904" y="424595"/>
            <a:ext cx="112271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Receives </a:t>
            </a:r>
            <a:r>
              <a:rPr kumimoji="0" lang="en-GB" sz="1000" b="0" i="0" u="none" strike="noStrike" kern="1200" cap="none" spc="0" normalizeH="0" baseline="0" noProof="0" dirty="0">
                <a:ln>
                  <a:noFill/>
                </a:ln>
                <a:solidFill>
                  <a:prstClr val="black"/>
                </a:solidFill>
                <a:effectLst/>
                <a:uLnTx/>
                <a:uFillTx/>
                <a:latin typeface="Calibri"/>
                <a:ea typeface="+mn-ea"/>
                <a:cs typeface="+mn-cs"/>
              </a:rPr>
              <a:t>delivery confirmation</a:t>
            </a:r>
          </a:p>
        </p:txBody>
      </p:sp>
      <p:pic>
        <p:nvPicPr>
          <p:cNvPr id="129" name="Picture 128">
            <a:extLst>
              <a:ext uri="{FF2B5EF4-FFF2-40B4-BE49-F238E27FC236}">
                <a16:creationId xmlns:a16="http://schemas.microsoft.com/office/drawing/2014/main" id="{E90CF1A8-22D7-DE02-04DE-A2EB6B7E4F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7172364" y="1039606"/>
            <a:ext cx="343206" cy="239010"/>
          </a:xfrm>
          <a:prstGeom prst="rect">
            <a:avLst/>
          </a:prstGeom>
        </p:spPr>
      </p:pic>
      <p:sp>
        <p:nvSpPr>
          <p:cNvPr id="130" name="TextBox 129">
            <a:extLst>
              <a:ext uri="{FF2B5EF4-FFF2-40B4-BE49-F238E27FC236}">
                <a16:creationId xmlns:a16="http://schemas.microsoft.com/office/drawing/2014/main" id="{29188B16-F6C0-3E26-8329-28EDEF193F23}"/>
              </a:ext>
            </a:extLst>
          </p:cNvPr>
          <p:cNvSpPr txBox="1"/>
          <p:nvPr/>
        </p:nvSpPr>
        <p:spPr>
          <a:xfrm>
            <a:off x="7187879" y="228795"/>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T4</a:t>
            </a:r>
          </a:p>
        </p:txBody>
      </p:sp>
      <p:cxnSp>
        <p:nvCxnSpPr>
          <p:cNvPr id="132" name="Straight Arrow Connector 131">
            <a:extLst>
              <a:ext uri="{FF2B5EF4-FFF2-40B4-BE49-F238E27FC236}">
                <a16:creationId xmlns:a16="http://schemas.microsoft.com/office/drawing/2014/main" id="{12CA282A-F747-5956-79D4-F0F65E3F9B21}"/>
              </a:ext>
            </a:extLst>
          </p:cNvPr>
          <p:cNvCxnSpPr>
            <a:cxnSpLocks/>
            <a:stCxn id="127" idx="6"/>
          </p:cNvCxnSpPr>
          <p:nvPr/>
        </p:nvCxnSpPr>
        <p:spPr>
          <a:xfrm>
            <a:off x="7626261" y="1156427"/>
            <a:ext cx="528241" cy="177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DE6A7EE-BC8B-4DF9-9E7E-7F0E68AA6A46}"/>
              </a:ext>
            </a:extLst>
          </p:cNvPr>
          <p:cNvCxnSpPr>
            <a:cxnSpLocks/>
            <a:stCxn id="115" idx="6"/>
            <a:endCxn id="127" idx="2"/>
          </p:cNvCxnSpPr>
          <p:nvPr/>
        </p:nvCxnSpPr>
        <p:spPr>
          <a:xfrm flipV="1">
            <a:off x="6527901" y="1156427"/>
            <a:ext cx="558360" cy="105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34" name="Picture 133">
            <a:extLst>
              <a:ext uri="{FF2B5EF4-FFF2-40B4-BE49-F238E27FC236}">
                <a16:creationId xmlns:a16="http://schemas.microsoft.com/office/drawing/2014/main" id="{42ED80A7-016A-6705-D66F-FC40EC5A3C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4230" y="827665"/>
            <a:ext cx="198871" cy="265161"/>
          </a:xfrm>
          <a:prstGeom prst="rect">
            <a:avLst/>
          </a:prstGeom>
        </p:spPr>
      </p:pic>
      <p:sp>
        <p:nvSpPr>
          <p:cNvPr id="135" name="TextBox 134">
            <a:extLst>
              <a:ext uri="{FF2B5EF4-FFF2-40B4-BE49-F238E27FC236}">
                <a16:creationId xmlns:a16="http://schemas.microsoft.com/office/drawing/2014/main" id="{839EF1D9-34F7-2380-453D-D1510E5557B4}"/>
              </a:ext>
            </a:extLst>
          </p:cNvPr>
          <p:cNvSpPr txBox="1"/>
          <p:nvPr/>
        </p:nvSpPr>
        <p:spPr>
          <a:xfrm>
            <a:off x="3005538" y="1153249"/>
            <a:ext cx="326450"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Tom</a:t>
            </a:r>
          </a:p>
        </p:txBody>
      </p:sp>
      <p:sp>
        <p:nvSpPr>
          <p:cNvPr id="233" name="Rectangle 232">
            <a:extLst>
              <a:ext uri="{FF2B5EF4-FFF2-40B4-BE49-F238E27FC236}">
                <a16:creationId xmlns:a16="http://schemas.microsoft.com/office/drawing/2014/main" id="{DABEFDEB-085D-3C49-8B46-BE651DD6E750}"/>
              </a:ext>
            </a:extLst>
          </p:cNvPr>
          <p:cNvSpPr/>
          <p:nvPr/>
        </p:nvSpPr>
        <p:spPr>
          <a:xfrm>
            <a:off x="-1" y="-4318"/>
            <a:ext cx="4677748"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1"/>
            <a:r>
              <a:rPr lang="en-GB" sz="1050" dirty="0">
                <a:effectLst/>
                <a:ea typeface="Calibri" panose="020F0502020204030204" pitchFamily="34" charset="0"/>
              </a:rPr>
              <a:t>Case 5: AJ5 - Tom - With Planned Journey, No Deviation, Extended Data</a:t>
            </a:r>
          </a:p>
        </p:txBody>
      </p:sp>
      <p:sp>
        <p:nvSpPr>
          <p:cNvPr id="8" name="TextBox 7">
            <a:extLst>
              <a:ext uri="{FF2B5EF4-FFF2-40B4-BE49-F238E27FC236}">
                <a16:creationId xmlns:a16="http://schemas.microsoft.com/office/drawing/2014/main" id="{A4BEA774-000E-88B6-88B2-C668CAE20EEF}"/>
              </a:ext>
            </a:extLst>
          </p:cNvPr>
          <p:cNvSpPr txBox="1"/>
          <p:nvPr/>
        </p:nvSpPr>
        <p:spPr>
          <a:xfrm>
            <a:off x="1381814" y="663122"/>
            <a:ext cx="738081"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t>Tom</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B9B2B258-794A-2704-6863-E331DCAE6312}"/>
              </a:ext>
            </a:extLst>
          </p:cNvPr>
          <p:cNvSpPr txBox="1"/>
          <p:nvPr/>
        </p:nvSpPr>
        <p:spPr>
          <a:xfrm>
            <a:off x="1386802" y="904690"/>
            <a:ext cx="1164885"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Online Book Store</a:t>
            </a:r>
          </a:p>
        </p:txBody>
      </p:sp>
      <p:cxnSp>
        <p:nvCxnSpPr>
          <p:cNvPr id="10" name="Straight Connector 9">
            <a:extLst>
              <a:ext uri="{FF2B5EF4-FFF2-40B4-BE49-F238E27FC236}">
                <a16:creationId xmlns:a16="http://schemas.microsoft.com/office/drawing/2014/main" id="{C7B77783-FB13-0A84-F399-B4D3D39726B2}"/>
              </a:ext>
            </a:extLst>
          </p:cNvPr>
          <p:cNvCxnSpPr>
            <a:cxnSpLocks/>
          </p:cNvCxnSpPr>
          <p:nvPr/>
        </p:nvCxnSpPr>
        <p:spPr>
          <a:xfrm>
            <a:off x="1395866" y="829653"/>
            <a:ext cx="612000" cy="0"/>
          </a:xfrm>
          <a:prstGeom prst="lin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a:extLst>
              <a:ext uri="{FF2B5EF4-FFF2-40B4-BE49-F238E27FC236}">
                <a16:creationId xmlns:a16="http://schemas.microsoft.com/office/drawing/2014/main" id="{7B760D5E-7659-D1CE-55C5-2F67A059F008}"/>
              </a:ext>
            </a:extLst>
          </p:cNvPr>
          <p:cNvCxnSpPr>
            <a:cxnSpLocks/>
          </p:cNvCxnSpPr>
          <p:nvPr/>
        </p:nvCxnSpPr>
        <p:spPr>
          <a:xfrm>
            <a:off x="1375295" y="1055964"/>
            <a:ext cx="884751" cy="0"/>
          </a:xfrm>
          <a:prstGeom prst="lin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12" name="TextBox 11">
            <a:extLst>
              <a:ext uri="{FF2B5EF4-FFF2-40B4-BE49-F238E27FC236}">
                <a16:creationId xmlns:a16="http://schemas.microsoft.com/office/drawing/2014/main" id="{BC2D8B5C-9C44-21C0-C8C1-B843947279AB}"/>
              </a:ext>
            </a:extLst>
          </p:cNvPr>
          <p:cNvSpPr txBox="1"/>
          <p:nvPr/>
        </p:nvSpPr>
        <p:spPr>
          <a:xfrm>
            <a:off x="1375295" y="1121608"/>
            <a:ext cx="1077727" cy="1384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Logistics partner</a:t>
            </a:r>
          </a:p>
        </p:txBody>
      </p:sp>
      <p:cxnSp>
        <p:nvCxnSpPr>
          <p:cNvPr id="13" name="Straight Connector 12">
            <a:extLst>
              <a:ext uri="{FF2B5EF4-FFF2-40B4-BE49-F238E27FC236}">
                <a16:creationId xmlns:a16="http://schemas.microsoft.com/office/drawing/2014/main" id="{7158513C-10E7-4DF7-70E9-482FAFBEEB3D}"/>
              </a:ext>
            </a:extLst>
          </p:cNvPr>
          <p:cNvCxnSpPr>
            <a:cxnSpLocks/>
          </p:cNvCxnSpPr>
          <p:nvPr/>
        </p:nvCxnSpPr>
        <p:spPr>
          <a:xfrm>
            <a:off x="1375295" y="1286961"/>
            <a:ext cx="1023622" cy="0"/>
          </a:xfrm>
          <a:prstGeom prst="line">
            <a:avLst/>
          </a:prstGeom>
          <a:noFill/>
          <a:ln w="381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
        <p:nvSpPr>
          <p:cNvPr id="2" name="TextBox 1">
            <a:extLst>
              <a:ext uri="{FF2B5EF4-FFF2-40B4-BE49-F238E27FC236}">
                <a16:creationId xmlns:a16="http://schemas.microsoft.com/office/drawing/2014/main" id="{197FD1AE-9E3E-2B58-5FCD-F6C30CAFE206}"/>
              </a:ext>
            </a:extLst>
          </p:cNvPr>
          <p:cNvSpPr txBox="1"/>
          <p:nvPr/>
        </p:nvSpPr>
        <p:spPr>
          <a:xfrm>
            <a:off x="109817" y="1715238"/>
            <a:ext cx="6685087" cy="4401205"/>
          </a:xfrm>
          <a:prstGeom prst="rect">
            <a:avLst/>
          </a:prstGeom>
          <a:noFill/>
        </p:spPr>
        <p:txBody>
          <a:bodyPr wrap="square">
            <a:spAutoFit/>
          </a:bodyPr>
          <a:lstStyle/>
          <a:p>
            <a:pPr defTabSz="360000"/>
            <a:r>
              <a:rPr lang="en-GB" sz="800" dirty="0">
                <a:solidFill>
                  <a:schemeClr val="accent1"/>
                </a:solidFill>
              </a:rPr>
              <a:t>&lt;!--endUser5- TOM - WITH PLANNED JOURNEY, NO DEVIATION, WITH SOME ADDITION (NOT MINIMAL) --&gt;</a:t>
            </a:r>
          </a:p>
          <a:p>
            <a:pPr defTabSz="360000"/>
            <a:r>
              <a:rPr lang="en-GB" sz="800" dirty="0">
                <a:solidFill>
                  <a:schemeClr val="accent1"/>
                </a:solidFill>
              </a:rPr>
              <a:t>&lt;!--addition: preferences, frustrations, </a:t>
            </a:r>
            <a:r>
              <a:rPr lang="en-GB" sz="800" dirty="0" err="1">
                <a:solidFill>
                  <a:schemeClr val="accent1"/>
                </a:solidFill>
              </a:rPr>
              <a:t>preferredChannels</a:t>
            </a:r>
            <a:r>
              <a:rPr lang="en-GB" sz="800" dirty="0">
                <a:solidFill>
                  <a:schemeClr val="accent1"/>
                </a:solidFill>
              </a:rPr>
              <a:t>, experience, journey summary, compliance,</a:t>
            </a:r>
          </a:p>
          <a:p>
            <a:pPr defTabSz="360000"/>
            <a:r>
              <a:rPr lang="en-GB" sz="800" dirty="0">
                <a:solidFill>
                  <a:schemeClr val="accent1"/>
                </a:solidFill>
              </a:rPr>
              <a:t> both labels (initiator and receiver), complete times --&gt;</a:t>
            </a:r>
          </a:p>
          <a:p>
            <a:pPr defTabSz="360000"/>
            <a:r>
              <a:rPr lang="en-GB" sz="800" dirty="0"/>
              <a:t>	</a:t>
            </a:r>
          </a:p>
          <a:p>
            <a:pPr defTabSz="360000"/>
            <a:r>
              <a:rPr lang="en-GB" sz="800" dirty="0"/>
              <a:t>	&lt;</a:t>
            </a:r>
            <a:r>
              <a:rPr lang="en-GB" sz="800" dirty="0" err="1"/>
              <a:t>actualJourney</a:t>
            </a:r>
            <a:r>
              <a:rPr lang="en-GB" sz="800" dirty="0"/>
              <a:t>&gt;</a:t>
            </a:r>
          </a:p>
          <a:p>
            <a:pPr defTabSz="360000"/>
            <a:r>
              <a:rPr lang="en-GB" sz="800" dirty="0"/>
              <a:t>		&lt;</a:t>
            </a:r>
            <a:r>
              <a:rPr lang="en-GB" sz="800" dirty="0" err="1"/>
              <a:t>journeyID</a:t>
            </a:r>
            <a:r>
              <a:rPr lang="en-GB" sz="800" dirty="0"/>
              <a:t>&gt;</a:t>
            </a:r>
            <a:r>
              <a:rPr lang="en-GB" sz="800" b="1" dirty="0">
                <a:highlight>
                  <a:srgbClr val="00FF00"/>
                </a:highlight>
              </a:rPr>
              <a:t>AJ5</a:t>
            </a:r>
            <a:r>
              <a:rPr lang="en-GB" sz="800" dirty="0"/>
              <a:t>&lt;/</a:t>
            </a:r>
            <a:r>
              <a:rPr lang="en-GB" sz="800" dirty="0" err="1"/>
              <a:t>journeyID</a:t>
            </a:r>
            <a:r>
              <a:rPr lang="en-GB" sz="800" dirty="0"/>
              <a:t>&gt;</a:t>
            </a:r>
          </a:p>
          <a:p>
            <a:pPr defTabSz="360000"/>
            <a:endParaRPr lang="en-GB" sz="800" dirty="0"/>
          </a:p>
          <a:p>
            <a:pPr defTabSz="360000"/>
            <a:r>
              <a:rPr lang="en-GB" sz="800" dirty="0"/>
              <a:t>		</a:t>
            </a:r>
            <a:r>
              <a:rPr lang="en-GB" sz="800" dirty="0">
                <a:highlight>
                  <a:srgbClr val="00FF00"/>
                </a:highlight>
              </a:rPr>
              <a:t>&lt;</a:t>
            </a:r>
            <a:r>
              <a:rPr lang="en-GB" sz="800" dirty="0" err="1">
                <a:highlight>
                  <a:srgbClr val="00FF00"/>
                </a:highlight>
              </a:rPr>
              <a:t>journeyTitle</a:t>
            </a:r>
            <a:r>
              <a:rPr lang="en-GB" sz="800" dirty="0">
                <a:highlight>
                  <a:srgbClr val="00FF00"/>
                </a:highlight>
              </a:rPr>
              <a:t>&gt;</a:t>
            </a:r>
            <a:r>
              <a:rPr lang="en-GB" sz="800" dirty="0"/>
              <a:t>This is the title of the journey&lt;/</a:t>
            </a:r>
            <a:r>
              <a:rPr lang="en-GB" sz="800" dirty="0" err="1"/>
              <a:t>journeyTitle</a:t>
            </a:r>
            <a:r>
              <a:rPr lang="en-GB" sz="800" dirty="0"/>
              <a:t>&gt;</a:t>
            </a:r>
          </a:p>
          <a:p>
            <a:pPr defTabSz="360000"/>
            <a:r>
              <a:rPr lang="en-GB" sz="800" dirty="0"/>
              <a:t>		&lt;</a:t>
            </a:r>
            <a:r>
              <a:rPr lang="en-GB" sz="800" dirty="0" err="1"/>
              <a:t>journeyShortSummary</a:t>
            </a:r>
            <a:r>
              <a:rPr lang="en-GB" sz="800" dirty="0"/>
              <a:t>&gt;A short journey summary&lt;/</a:t>
            </a:r>
            <a:r>
              <a:rPr lang="en-GB" sz="800" dirty="0" err="1"/>
              <a:t>journeyShortSummary</a:t>
            </a:r>
            <a:r>
              <a:rPr lang="en-GB" sz="800" dirty="0"/>
              <a:t>&gt;</a:t>
            </a:r>
          </a:p>
          <a:p>
            <a:pPr defTabSz="360000"/>
            <a:r>
              <a:rPr lang="en-GB" sz="800" dirty="0"/>
              <a:t>		&lt;</a:t>
            </a:r>
            <a:r>
              <a:rPr lang="en-GB" sz="800" dirty="0" err="1"/>
              <a:t>journeyLongSummary</a:t>
            </a:r>
            <a:r>
              <a:rPr lang="en-GB" sz="800" dirty="0"/>
              <a:t>&gt;A very </a:t>
            </a:r>
            <a:r>
              <a:rPr lang="en-GB" sz="800" dirty="0" err="1"/>
              <a:t>very</a:t>
            </a:r>
            <a:r>
              <a:rPr lang="en-GB" sz="800" dirty="0"/>
              <a:t> long journey description&lt;/</a:t>
            </a:r>
            <a:r>
              <a:rPr lang="en-GB" sz="800" dirty="0" err="1"/>
              <a:t>journeyLongSummary</a:t>
            </a:r>
            <a:r>
              <a:rPr lang="en-GB" sz="800" dirty="0"/>
              <a:t>&gt;</a:t>
            </a:r>
          </a:p>
          <a:p>
            <a:pPr defTabSz="360000"/>
            <a:endParaRPr lang="en-GB" sz="800" dirty="0"/>
          </a:p>
          <a:p>
            <a:pPr defTabSz="360000"/>
            <a:r>
              <a:rPr lang="en-GB" sz="800" dirty="0"/>
              <a:t>		&lt;</a:t>
            </a:r>
            <a:r>
              <a:rPr lang="en-GB" sz="800" dirty="0" err="1"/>
              <a:t>journeyStatus</a:t>
            </a:r>
            <a:r>
              <a:rPr lang="en-GB" sz="800" dirty="0"/>
              <a:t>&gt;completed&lt;/</a:t>
            </a:r>
            <a:r>
              <a:rPr lang="en-GB" sz="800" dirty="0" err="1"/>
              <a:t>journeyStatus</a:t>
            </a:r>
            <a:r>
              <a:rPr lang="en-GB" sz="800" dirty="0"/>
              <a:t>&gt;</a:t>
            </a:r>
          </a:p>
          <a:p>
            <a:pPr defTabSz="360000"/>
            <a:endParaRPr lang="en-GB" sz="800" dirty="0"/>
          </a:p>
          <a:p>
            <a:pPr defTabSz="360000"/>
            <a:r>
              <a:rPr lang="en-GB" sz="800" dirty="0"/>
              <a:t>		&lt;</a:t>
            </a:r>
            <a:r>
              <a:rPr lang="en-GB" sz="800" dirty="0" err="1"/>
              <a:t>plannedReference</a:t>
            </a:r>
            <a:r>
              <a:rPr lang="en-GB" sz="800" dirty="0"/>
              <a:t>&gt;</a:t>
            </a:r>
            <a:r>
              <a:rPr lang="en-GB" sz="800" b="1" dirty="0">
                <a:highlight>
                  <a:srgbClr val="00FF00"/>
                </a:highlight>
              </a:rPr>
              <a:t>PJ1</a:t>
            </a:r>
            <a:r>
              <a:rPr lang="en-GB" sz="800" dirty="0"/>
              <a:t>&lt;/</a:t>
            </a:r>
            <a:r>
              <a:rPr lang="en-GB" sz="800" dirty="0" err="1"/>
              <a:t>plannedReference</a:t>
            </a:r>
            <a:r>
              <a:rPr lang="en-GB" sz="800" dirty="0"/>
              <a:t>&gt;</a:t>
            </a:r>
          </a:p>
          <a:p>
            <a:pPr defTabSz="360000"/>
            <a:r>
              <a:rPr lang="en-GB" sz="800" dirty="0"/>
              <a:t>		&lt;</a:t>
            </a:r>
            <a:r>
              <a:rPr lang="en-GB" sz="800" dirty="0" err="1"/>
              <a:t>complianceContent</a:t>
            </a:r>
            <a:r>
              <a:rPr lang="en-GB" sz="800" dirty="0"/>
              <a:t>&gt;true&lt;/</a:t>
            </a:r>
            <a:r>
              <a:rPr lang="en-GB" sz="800" dirty="0" err="1"/>
              <a:t>complianceContent</a:t>
            </a:r>
            <a:r>
              <a:rPr lang="en-GB" sz="800" dirty="0"/>
              <a:t>&gt;</a:t>
            </a:r>
          </a:p>
          <a:p>
            <a:pPr defTabSz="360000"/>
            <a:r>
              <a:rPr lang="en-GB" sz="800" dirty="0"/>
              <a:t>		&lt;</a:t>
            </a:r>
            <a:r>
              <a:rPr lang="en-GB" sz="800" dirty="0" err="1"/>
              <a:t>complianceSequence</a:t>
            </a:r>
            <a:r>
              <a:rPr lang="en-GB" sz="800" dirty="0"/>
              <a:t>&gt;true&lt;/</a:t>
            </a:r>
            <a:r>
              <a:rPr lang="en-GB" sz="800" dirty="0" err="1"/>
              <a:t>complianceSequence</a:t>
            </a:r>
            <a:r>
              <a:rPr lang="en-GB" sz="800" dirty="0"/>
              <a:t>&gt;</a:t>
            </a:r>
          </a:p>
          <a:p>
            <a:pPr defTabSz="360000"/>
            <a:r>
              <a:rPr lang="en-GB" sz="800" dirty="0"/>
              <a:t>		&lt;</a:t>
            </a:r>
            <a:r>
              <a:rPr lang="en-GB" sz="800" dirty="0" err="1"/>
              <a:t>complianceTiming</a:t>
            </a:r>
            <a:r>
              <a:rPr lang="en-GB" sz="800" dirty="0"/>
              <a:t>&gt;true&lt;/</a:t>
            </a:r>
            <a:r>
              <a:rPr lang="en-GB" sz="800" dirty="0" err="1"/>
              <a:t>complianceTiming</a:t>
            </a:r>
            <a:r>
              <a:rPr lang="en-GB" sz="800" dirty="0"/>
              <a:t>&gt;</a:t>
            </a:r>
          </a:p>
          <a:p>
            <a:pPr defTabSz="360000"/>
            <a:endParaRPr lang="en-GB" sz="800" dirty="0"/>
          </a:p>
          <a:p>
            <a:pPr defTabSz="360000"/>
            <a:r>
              <a:rPr lang="en-GB" sz="800" dirty="0"/>
              <a:t>		</a:t>
            </a:r>
            <a:r>
              <a:rPr lang="en-GB" sz="800" b="1" dirty="0"/>
              <a:t>&lt;</a:t>
            </a:r>
            <a:r>
              <a:rPr lang="en-GB" sz="800" b="1" dirty="0" err="1"/>
              <a:t>journeyExperience</a:t>
            </a:r>
            <a:r>
              <a:rPr lang="en-GB" sz="800" b="1" dirty="0"/>
              <a:t>&gt;</a:t>
            </a:r>
          </a:p>
          <a:p>
            <a:pPr defTabSz="360000"/>
            <a:r>
              <a:rPr lang="en-GB" sz="800" dirty="0"/>
              <a:t>			&lt;</a:t>
            </a:r>
            <a:r>
              <a:rPr lang="en-GB" sz="800" dirty="0" err="1"/>
              <a:t>experienceDescription</a:t>
            </a:r>
            <a:r>
              <a:rPr lang="en-GB" sz="800" dirty="0"/>
              <a:t>&gt;perfect experience! no deviations!&lt;/</a:t>
            </a:r>
            <a:r>
              <a:rPr lang="en-GB" sz="800" dirty="0" err="1"/>
              <a:t>experienceDescription</a:t>
            </a:r>
            <a:r>
              <a:rPr lang="en-GB" sz="800" dirty="0"/>
              <a:t>&gt;</a:t>
            </a:r>
          </a:p>
          <a:p>
            <a:pPr defTabSz="360000"/>
            <a:r>
              <a:rPr lang="en-GB" sz="800" dirty="0"/>
              <a:t>			&lt;</a:t>
            </a:r>
            <a:r>
              <a:rPr lang="en-GB" sz="800" dirty="0" err="1"/>
              <a:t>experienceRating</a:t>
            </a:r>
            <a:r>
              <a:rPr lang="en-GB" sz="800" dirty="0"/>
              <a:t>&gt;5&lt;/</a:t>
            </a:r>
            <a:r>
              <a:rPr lang="en-GB" sz="800" dirty="0" err="1"/>
              <a:t>experienceRating</a:t>
            </a:r>
            <a:r>
              <a:rPr lang="en-GB" sz="800" dirty="0"/>
              <a:t>&gt;</a:t>
            </a:r>
          </a:p>
          <a:p>
            <a:pPr defTabSz="360000"/>
            <a:r>
              <a:rPr lang="en-GB" sz="800" dirty="0"/>
              <a:t>		&lt;/</a:t>
            </a:r>
            <a:r>
              <a:rPr lang="en-GB" sz="800" dirty="0" err="1"/>
              <a:t>journeyExperience</a:t>
            </a:r>
            <a:r>
              <a:rPr lang="en-GB" sz="800" dirty="0"/>
              <a:t>&gt;</a:t>
            </a:r>
          </a:p>
          <a:p>
            <a:pPr defTabSz="360000"/>
            <a:endParaRPr lang="en-GB" sz="800" dirty="0"/>
          </a:p>
          <a:p>
            <a:pPr defTabSz="360000"/>
            <a:r>
              <a:rPr lang="en-GB" sz="800" dirty="0"/>
              <a:t>		&lt;actors&gt;</a:t>
            </a:r>
          </a:p>
          <a:p>
            <a:pPr defTabSz="360000"/>
            <a:r>
              <a:rPr lang="en-GB" sz="800" dirty="0"/>
              <a:t>			&lt;</a:t>
            </a:r>
            <a:r>
              <a:rPr lang="en-GB" sz="800" dirty="0" err="1"/>
              <a:t>endUser</a:t>
            </a:r>
            <a:r>
              <a:rPr lang="en-GB" sz="800" dirty="0"/>
              <a:t> </a:t>
            </a:r>
            <a:r>
              <a:rPr lang="en-GB" sz="800" dirty="0" err="1"/>
              <a:t>actorID</a:t>
            </a:r>
            <a:r>
              <a:rPr lang="en-GB" sz="800" dirty="0"/>
              <a:t> ="</a:t>
            </a:r>
            <a:r>
              <a:rPr lang="en-GB" sz="800" b="1" dirty="0">
                <a:highlight>
                  <a:srgbClr val="00FF00"/>
                </a:highlight>
              </a:rPr>
              <a:t>endUser5</a:t>
            </a:r>
            <a:r>
              <a:rPr lang="en-GB" sz="800" dirty="0"/>
              <a:t>"&gt;</a:t>
            </a:r>
          </a:p>
          <a:p>
            <a:pPr defTabSz="360000"/>
            <a:r>
              <a:rPr lang="en-GB" sz="800" dirty="0"/>
              <a:t>				&lt;</a:t>
            </a:r>
            <a:r>
              <a:rPr lang="en-GB" sz="800" dirty="0" err="1"/>
              <a:t>actorName</a:t>
            </a:r>
            <a:r>
              <a:rPr lang="en-GB" sz="800" dirty="0"/>
              <a:t>&gt;</a:t>
            </a:r>
            <a:r>
              <a:rPr lang="en-GB" sz="800" b="1" dirty="0">
                <a:highlight>
                  <a:srgbClr val="00FF00"/>
                </a:highlight>
              </a:rPr>
              <a:t>Tom</a:t>
            </a:r>
            <a:r>
              <a:rPr lang="en-GB" sz="800" dirty="0"/>
              <a:t>&lt;/</a:t>
            </a:r>
            <a:r>
              <a:rPr lang="en-GB" sz="800" dirty="0" err="1"/>
              <a:t>actorName</a:t>
            </a:r>
            <a:r>
              <a:rPr lang="en-GB" sz="800" dirty="0"/>
              <a:t>&gt;</a:t>
            </a:r>
          </a:p>
          <a:p>
            <a:pPr defTabSz="360000"/>
            <a:r>
              <a:rPr lang="en-GB" sz="800" dirty="0"/>
              <a:t>				</a:t>
            </a:r>
            <a:r>
              <a:rPr lang="en-GB" sz="800" dirty="0">
                <a:highlight>
                  <a:srgbClr val="00FF00"/>
                </a:highlight>
              </a:rPr>
              <a:t>&lt;preferences&gt;</a:t>
            </a:r>
            <a:r>
              <a:rPr lang="en-GB" sz="800" dirty="0"/>
              <a:t>fantasy books&lt;/preferences&gt;</a:t>
            </a:r>
          </a:p>
          <a:p>
            <a:pPr defTabSz="360000"/>
            <a:r>
              <a:rPr lang="en-GB" sz="800" dirty="0"/>
              <a:t>				&lt;frustrations&gt;horror books&lt;/frustrations&gt;</a:t>
            </a:r>
          </a:p>
          <a:p>
            <a:pPr defTabSz="360000"/>
            <a:r>
              <a:rPr lang="en-GB" sz="800" dirty="0"/>
              <a:t>				&lt;</a:t>
            </a:r>
            <a:r>
              <a:rPr lang="en-GB" sz="800" dirty="0" err="1"/>
              <a:t>preferredChannels</a:t>
            </a:r>
            <a:r>
              <a:rPr lang="en-GB" sz="800" dirty="0"/>
              <a:t>&gt;</a:t>
            </a:r>
            <a:r>
              <a:rPr lang="en-GB" sz="800" dirty="0" err="1"/>
              <a:t>faceToFace</a:t>
            </a:r>
            <a:r>
              <a:rPr lang="en-GB" sz="800" dirty="0"/>
              <a:t>&lt;/</a:t>
            </a:r>
            <a:r>
              <a:rPr lang="en-GB" sz="800" dirty="0" err="1"/>
              <a:t>preferredChannels</a:t>
            </a:r>
            <a:r>
              <a:rPr lang="en-GB" sz="800" dirty="0"/>
              <a:t>&gt;</a:t>
            </a:r>
          </a:p>
          <a:p>
            <a:pPr defTabSz="360000"/>
            <a:r>
              <a:rPr lang="en-GB" sz="800" dirty="0"/>
              <a:t>				&lt;customer/&gt;</a:t>
            </a:r>
          </a:p>
          <a:p>
            <a:pPr defTabSz="360000"/>
            <a:r>
              <a:rPr lang="en-GB" sz="800" dirty="0"/>
              <a:t>			&lt;/</a:t>
            </a:r>
            <a:r>
              <a:rPr lang="en-GB" sz="800" dirty="0" err="1"/>
              <a:t>endUser</a:t>
            </a:r>
            <a:r>
              <a:rPr lang="en-GB" sz="800" dirty="0"/>
              <a:t>&gt;</a:t>
            </a:r>
          </a:p>
          <a:p>
            <a:pPr defTabSz="360000"/>
            <a:r>
              <a:rPr lang="en-GB" sz="800" dirty="0"/>
              <a:t>			&lt;</a:t>
            </a:r>
            <a:r>
              <a:rPr lang="en-GB" sz="800" dirty="0" err="1"/>
              <a:t>serviceProvider</a:t>
            </a:r>
            <a:r>
              <a:rPr lang="en-GB" sz="800" dirty="0"/>
              <a:t> </a:t>
            </a:r>
            <a:r>
              <a:rPr lang="en-GB" sz="800" dirty="0" err="1"/>
              <a:t>actorIDref</a:t>
            </a:r>
            <a:r>
              <a:rPr lang="en-GB" sz="800" dirty="0"/>
              <a:t> ="</a:t>
            </a:r>
            <a:r>
              <a:rPr lang="en-GB" sz="800" dirty="0" err="1"/>
              <a:t>onlineStore</a:t>
            </a:r>
            <a:r>
              <a:rPr lang="en-GB" sz="800" dirty="0"/>
              <a:t>"/&gt;</a:t>
            </a:r>
          </a:p>
          <a:p>
            <a:pPr defTabSz="360000"/>
            <a:r>
              <a:rPr lang="en-GB" sz="800" dirty="0"/>
              <a:t>			&lt;</a:t>
            </a:r>
            <a:r>
              <a:rPr lang="en-GB" sz="800" dirty="0" err="1"/>
              <a:t>serviceProvider</a:t>
            </a:r>
            <a:r>
              <a:rPr lang="en-GB" sz="800" dirty="0"/>
              <a:t> </a:t>
            </a:r>
            <a:r>
              <a:rPr lang="en-GB" sz="800" dirty="0" err="1"/>
              <a:t>actorIDref</a:t>
            </a:r>
            <a:r>
              <a:rPr lang="en-GB" sz="800" dirty="0"/>
              <a:t> ="</a:t>
            </a:r>
            <a:r>
              <a:rPr lang="en-GB" sz="800" dirty="0" err="1"/>
              <a:t>logisticsPartner</a:t>
            </a:r>
            <a:r>
              <a:rPr lang="en-GB" sz="800" dirty="0"/>
              <a:t>"/&gt;</a:t>
            </a:r>
          </a:p>
          <a:p>
            <a:pPr defTabSz="360000"/>
            <a:r>
              <a:rPr lang="en-GB" sz="800" dirty="0"/>
              <a:t>		&lt;/actors&gt;</a:t>
            </a:r>
          </a:p>
          <a:p>
            <a:pPr defTabSz="360000"/>
            <a:r>
              <a:rPr lang="en-GB" sz="800" dirty="0"/>
              <a:t>		</a:t>
            </a:r>
          </a:p>
        </p:txBody>
      </p:sp>
      <p:sp>
        <p:nvSpPr>
          <p:cNvPr id="3" name="TextBox 2">
            <a:extLst>
              <a:ext uri="{FF2B5EF4-FFF2-40B4-BE49-F238E27FC236}">
                <a16:creationId xmlns:a16="http://schemas.microsoft.com/office/drawing/2014/main" id="{548FEC70-712E-6E89-F711-B90AA4B4B90A}"/>
              </a:ext>
            </a:extLst>
          </p:cNvPr>
          <p:cNvSpPr txBox="1"/>
          <p:nvPr/>
        </p:nvSpPr>
        <p:spPr>
          <a:xfrm>
            <a:off x="5385957" y="1684532"/>
            <a:ext cx="5264817" cy="4770537"/>
          </a:xfrm>
          <a:prstGeom prst="rect">
            <a:avLst/>
          </a:prstGeom>
          <a:noFill/>
        </p:spPr>
        <p:txBody>
          <a:bodyPr wrap="square">
            <a:spAutoFit/>
          </a:bodyPr>
          <a:lstStyle/>
          <a:p>
            <a:pPr defTabSz="360000"/>
            <a:r>
              <a:rPr lang="en-GB" sz="800" dirty="0"/>
              <a:t>		&lt;touchpoints&gt;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T1</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="endUser5"/&gt;</a:t>
            </a:r>
          </a:p>
          <a:p>
            <a:pPr defTabSz="360000"/>
            <a:r>
              <a:rPr lang="en-GB" sz="800" dirty="0"/>
              <a:t>					&lt;</a:t>
            </a:r>
            <a:r>
              <a:rPr lang="en-GB" sz="800" dirty="0" err="1"/>
              <a:t>initiatorLabel</a:t>
            </a:r>
            <a:r>
              <a:rPr lang="en-GB" sz="800" dirty="0"/>
              <a:t>&gt;orders a book online&lt;/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a:t>
            </a:r>
            <a:r>
              <a:rPr lang="en-GB" sz="800" dirty="0" err="1"/>
              <a:t>receiverLabel</a:t>
            </a:r>
            <a:r>
              <a:rPr lang="en-GB" sz="800" dirty="0"/>
              <a:t>&gt;receives customer order&lt;/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internetViaPC</a:t>
            </a:r>
            <a:r>
              <a:rPr lang="en-GB" sz="800" dirty="0"/>
              <a:t>&lt;/</a:t>
            </a:r>
            <a:r>
              <a:rPr lang="en-GB" sz="800" dirty="0" err="1"/>
              <a:t>channelName</a:t>
            </a:r>
            <a:r>
              <a:rPr lang="en-GB" sz="800" dirty="0"/>
              <a:t>&gt;&lt;/channel&gt;</a:t>
            </a:r>
          </a:p>
          <a:p>
            <a:pPr defTabSz="360000"/>
            <a:r>
              <a:rPr lang="en-GB" sz="800" dirty="0"/>
              <a:t>				&lt;&gt;timestamps&gt;</a:t>
            </a:r>
          </a:p>
          <a:p>
            <a:pPr defTabSz="360000"/>
            <a:r>
              <a:rPr lang="en-GB" sz="800" dirty="0"/>
              <a:t>					&lt;</a:t>
            </a:r>
            <a:r>
              <a:rPr lang="en-GB" sz="800" dirty="0" err="1"/>
              <a:t>timeStarted</a:t>
            </a:r>
            <a:r>
              <a:rPr lang="en-GB" sz="800" dirty="0"/>
              <a:t>&gt;2022-06-30T10:00:00&lt;/</a:t>
            </a:r>
            <a:r>
              <a:rPr lang="en-GB" sz="800" dirty="0" err="1"/>
              <a:t>timeStarted</a:t>
            </a:r>
            <a:r>
              <a:rPr lang="en-GB" sz="800" dirty="0"/>
              <a:t>&gt;</a:t>
            </a:r>
          </a:p>
          <a:p>
            <a:pPr defTabSz="360000"/>
            <a:r>
              <a:rPr lang="en-GB" sz="800" dirty="0"/>
              <a:t>					&lt;</a:t>
            </a:r>
            <a:r>
              <a:rPr lang="en-GB" sz="800" dirty="0" err="1"/>
              <a:t>timeCompleted</a:t>
            </a:r>
            <a:r>
              <a:rPr lang="en-GB" sz="800" dirty="0"/>
              <a:t>&gt;2022-06-30T10:15:00&lt;/</a:t>
            </a:r>
            <a:r>
              <a:rPr lang="en-GB" sz="800" dirty="0" err="1"/>
              <a:t>timeCompleted</a:t>
            </a:r>
            <a:r>
              <a:rPr lang="en-GB" sz="800" dirty="0"/>
              <a:t>&gt;</a:t>
            </a:r>
          </a:p>
          <a:p>
            <a:pPr defTabSz="360000"/>
            <a:r>
              <a:rPr lang="en-GB" sz="800" dirty="0"/>
              <a:t>				&lt;/timestamps</a:t>
            </a:r>
          </a:p>
          <a:p>
            <a:pPr defTabSz="360000"/>
            <a:r>
              <a:rPr lang="en-GB" sz="800" dirty="0"/>
              <a:t>				</a:t>
            </a:r>
            <a:r>
              <a:rPr lang="en-GB" sz="800" dirty="0">
                <a:highlight>
                  <a:srgbClr val="00FF00"/>
                </a:highlight>
              </a:rPr>
              <a:t>&lt;</a:t>
            </a:r>
            <a:r>
              <a:rPr lang="en-GB" sz="800" dirty="0" err="1">
                <a:highlight>
                  <a:srgbClr val="00FF00"/>
                </a:highlight>
              </a:rPr>
              <a:t>touchpointExperience</a:t>
            </a:r>
            <a:r>
              <a:rPr lang="en-GB" sz="800" dirty="0">
                <a:highlight>
                  <a:srgbClr val="00FF00"/>
                </a:highlight>
              </a:rPr>
              <a:t>&gt;</a:t>
            </a:r>
          </a:p>
          <a:p>
            <a:pPr defTabSz="360000"/>
            <a:r>
              <a:rPr lang="en-GB" sz="800" dirty="0"/>
              <a:t>					&lt;</a:t>
            </a:r>
            <a:r>
              <a:rPr lang="en-GB" sz="800" dirty="0" err="1"/>
              <a:t>experienceDescription</a:t>
            </a:r>
            <a:r>
              <a:rPr lang="en-GB" sz="800" dirty="0"/>
              <a:t>&gt;easy ordering&lt;/</a:t>
            </a:r>
            <a:r>
              <a:rPr lang="en-GB" sz="800" dirty="0" err="1"/>
              <a:t>experienceDescription</a:t>
            </a:r>
            <a:r>
              <a:rPr lang="en-GB" sz="800" dirty="0"/>
              <a:t>&gt;</a:t>
            </a:r>
          </a:p>
          <a:p>
            <a:pPr defTabSz="360000"/>
            <a:r>
              <a:rPr lang="en-GB" sz="800" dirty="0"/>
              <a:t>					&lt;</a:t>
            </a:r>
            <a:r>
              <a:rPr lang="en-GB" sz="800" dirty="0" err="1"/>
              <a:t>experienceRating</a:t>
            </a:r>
            <a:r>
              <a:rPr lang="en-GB" sz="800" dirty="0"/>
              <a:t>&gt;5&lt;/</a:t>
            </a:r>
            <a:r>
              <a:rPr lang="en-GB" sz="800" dirty="0" err="1"/>
              <a:t>experienceRating</a:t>
            </a:r>
            <a:r>
              <a:rPr lang="en-GB" sz="800" dirty="0"/>
              <a:t>&gt;</a:t>
            </a:r>
          </a:p>
          <a:p>
            <a:pPr defTabSz="360000"/>
            <a:r>
              <a:rPr lang="en-GB" sz="800" dirty="0"/>
              <a:t>				&lt;/</a:t>
            </a:r>
            <a:r>
              <a:rPr lang="en-GB" sz="800" dirty="0" err="1"/>
              <a:t>touchpointExperience</a:t>
            </a:r>
            <a:r>
              <a:rPr lang="en-GB" sz="800" dirty="0"/>
              <a:t>&gt;</a:t>
            </a:r>
          </a:p>
          <a:p>
            <a:pPr defTabSz="360000"/>
            <a:r>
              <a:rPr lang="en-GB" sz="800" dirty="0"/>
              <a:t>			&lt;/</a:t>
            </a:r>
            <a:r>
              <a:rPr lang="en-GB" sz="800" dirty="0" err="1"/>
              <a:t>actualCommunicationPoint</a:t>
            </a:r>
            <a:r>
              <a:rPr lang="en-GB" sz="800" dirty="0"/>
              <a:t>&gt;</a:t>
            </a:r>
          </a:p>
          <a:p>
            <a:pPr defTabSz="360000"/>
            <a:endParaRPr lang="en-GB" sz="800" dirty="0"/>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T2</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="endUser5"/&gt;</a:t>
            </a:r>
          </a:p>
          <a:p>
            <a:pPr defTabSz="360000"/>
            <a:r>
              <a:rPr lang="en-GB" sz="800" dirty="0"/>
              <a:t>					&lt;</a:t>
            </a:r>
            <a:r>
              <a:rPr lang="en-GB" sz="800" dirty="0" err="1"/>
              <a:t>initiatorLabel</a:t>
            </a:r>
            <a:r>
              <a:rPr lang="en-GB" sz="800" dirty="0"/>
              <a:t>&gt;pays through debit card&lt;/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a:t>
            </a:r>
            <a:r>
              <a:rPr lang="en-GB" sz="800" dirty="0" err="1"/>
              <a:t>receiverLabel</a:t>
            </a:r>
            <a:r>
              <a:rPr lang="en-GB" sz="800" dirty="0"/>
              <a:t>&gt;receives payment&lt;/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paymentChannel</a:t>
            </a:r>
            <a:r>
              <a:rPr lang="en-GB" sz="800" dirty="0"/>
              <a:t>&lt;/</a:t>
            </a:r>
            <a:r>
              <a:rPr lang="en-GB" sz="800" dirty="0" err="1"/>
              <a:t>channelName</a:t>
            </a:r>
            <a:r>
              <a:rPr lang="en-GB" sz="800" dirty="0"/>
              <a:t>&gt;&lt;/channel&gt;</a:t>
            </a:r>
          </a:p>
          <a:p>
            <a:pPr defTabSz="360000"/>
            <a:r>
              <a:rPr lang="en-GB" sz="800" dirty="0"/>
              <a:t>				&lt;timestamps&gt;</a:t>
            </a:r>
          </a:p>
          <a:p>
            <a:pPr defTabSz="360000"/>
            <a:r>
              <a:rPr lang="en-GB" sz="800" dirty="0"/>
              <a:t>					&lt;</a:t>
            </a:r>
            <a:r>
              <a:rPr lang="en-GB" sz="800" dirty="0" err="1"/>
              <a:t>timeStarted</a:t>
            </a:r>
            <a:r>
              <a:rPr lang="en-GB" sz="800" dirty="0"/>
              <a:t>&gt;2022-06-30T10:25:00&lt;/</a:t>
            </a:r>
            <a:r>
              <a:rPr lang="en-GB" sz="800" dirty="0" err="1"/>
              <a:t>timeStarted</a:t>
            </a:r>
            <a:r>
              <a:rPr lang="en-GB" sz="800" dirty="0"/>
              <a:t>&gt;</a:t>
            </a:r>
          </a:p>
          <a:p>
            <a:pPr defTabSz="360000"/>
            <a:r>
              <a:rPr lang="en-GB" sz="800" dirty="0"/>
              <a:t>					&lt;</a:t>
            </a:r>
            <a:r>
              <a:rPr lang="en-GB" sz="800" dirty="0" err="1"/>
              <a:t>timeCompleted</a:t>
            </a:r>
            <a:r>
              <a:rPr lang="en-GB" sz="800" dirty="0"/>
              <a:t>&gt;2022-06-30T10:30:00&lt;/</a:t>
            </a:r>
            <a:r>
              <a:rPr lang="en-GB" sz="800" dirty="0" err="1"/>
              <a:t>timeCompleted</a:t>
            </a:r>
            <a:r>
              <a:rPr lang="en-GB" sz="800" dirty="0"/>
              <a:t>&gt;</a:t>
            </a:r>
          </a:p>
          <a:p>
            <a:pPr defTabSz="360000"/>
            <a:r>
              <a:rPr lang="en-GB" sz="800" dirty="0"/>
              <a:t>				&lt;/timestamps&gt;</a:t>
            </a:r>
          </a:p>
          <a:p>
            <a:pPr defTabSz="360000"/>
            <a:r>
              <a:rPr lang="en-GB" sz="800" dirty="0"/>
              <a:t>			&lt;/</a:t>
            </a:r>
            <a:r>
              <a:rPr lang="en-GB" sz="800" dirty="0" err="1"/>
              <a:t>actualCommunicationPoint</a:t>
            </a:r>
            <a:r>
              <a:rPr lang="en-GB" sz="800" dirty="0"/>
              <a:t>&gt;			</a:t>
            </a:r>
          </a:p>
        </p:txBody>
      </p:sp>
    </p:spTree>
    <p:extLst>
      <p:ext uri="{BB962C8B-B14F-4D97-AF65-F5344CB8AC3E}">
        <p14:creationId xmlns:p14="http://schemas.microsoft.com/office/powerpoint/2010/main" val="71213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BE08E-848B-513D-708B-35F2FD529C2F}"/>
              </a:ext>
            </a:extLst>
          </p:cNvPr>
          <p:cNvSpPr txBox="1"/>
          <p:nvPr/>
        </p:nvSpPr>
        <p:spPr>
          <a:xfrm>
            <a:off x="-186611" y="727788"/>
            <a:ext cx="4845698" cy="5139869"/>
          </a:xfrm>
          <a:prstGeom prst="rect">
            <a:avLst/>
          </a:prstGeom>
          <a:noFill/>
        </p:spPr>
        <p:txBody>
          <a:bodyPr wrap="square">
            <a:spAutoFit/>
          </a:bodyPr>
          <a:lstStyle/>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T3</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a:t>
            </a:r>
            <a:r>
              <a:rPr lang="en-GB" sz="800" dirty="0" err="1"/>
              <a:t>initiatorLabel</a:t>
            </a:r>
            <a:r>
              <a:rPr lang="en-GB" sz="800" dirty="0"/>
              <a:t>&gt;sends order confirmation&lt;/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="endUser5"/&gt;</a:t>
            </a:r>
          </a:p>
          <a:p>
            <a:pPr defTabSz="360000"/>
            <a:r>
              <a:rPr lang="en-GB" sz="800" dirty="0"/>
              <a:t>					&lt;</a:t>
            </a:r>
            <a:r>
              <a:rPr lang="en-GB" sz="800" dirty="0" err="1"/>
              <a:t>receiverLabel</a:t>
            </a:r>
            <a:r>
              <a:rPr lang="en-GB" sz="800" dirty="0"/>
              <a:t>&gt;receives order confirmation&lt;/</a:t>
            </a:r>
            <a:r>
              <a:rPr lang="en-GB" sz="800" dirty="0" err="1"/>
              <a:t>receiverLabel</a:t>
            </a:r>
            <a:r>
              <a:rPr lang="en-GB" sz="800" dirty="0"/>
              <a:t>&gt;</a:t>
            </a:r>
          </a:p>
          <a:p>
            <a:pPr defTabSz="360000"/>
            <a:r>
              <a:rPr lang="en-GB" sz="800" dirty="0"/>
              <a:t>				&lt;/receiver&gt;</a:t>
            </a:r>
          </a:p>
          <a:p>
            <a:pPr defTabSz="360000"/>
            <a:r>
              <a:rPr lang="en-GB" sz="800" dirty="0"/>
              <a:t>				&lt;channel&gt;</a:t>
            </a:r>
          </a:p>
          <a:p>
            <a:pPr defTabSz="360000"/>
            <a:r>
              <a:rPr lang="en-GB" sz="800" dirty="0"/>
              <a:t>					&lt;</a:t>
            </a:r>
            <a:r>
              <a:rPr lang="en-GB" sz="800" dirty="0" err="1"/>
              <a:t>channelName</a:t>
            </a:r>
            <a:r>
              <a:rPr lang="en-GB" sz="800" dirty="0"/>
              <a:t>&gt;email&lt;/</a:t>
            </a:r>
            <a:r>
              <a:rPr lang="en-GB" sz="800" dirty="0" err="1"/>
              <a:t>channelName</a:t>
            </a:r>
            <a:r>
              <a:rPr lang="en-GB" sz="800" dirty="0"/>
              <a:t>&gt;</a:t>
            </a:r>
          </a:p>
          <a:p>
            <a:pPr defTabSz="360000"/>
            <a:r>
              <a:rPr lang="en-GB" sz="800" dirty="0"/>
              <a:t>				&lt;/channel&gt;</a:t>
            </a:r>
          </a:p>
          <a:p>
            <a:pPr defTabSz="360000"/>
            <a:r>
              <a:rPr lang="en-GB" sz="800" dirty="0"/>
              <a:t>				&lt;timestamps&gt;</a:t>
            </a:r>
          </a:p>
          <a:p>
            <a:pPr defTabSz="360000"/>
            <a:r>
              <a:rPr lang="en-GB" sz="800" dirty="0"/>
              <a:t>					&lt;</a:t>
            </a:r>
            <a:r>
              <a:rPr lang="en-GB" sz="800" dirty="0" err="1"/>
              <a:t>timeOriginated</a:t>
            </a:r>
            <a:r>
              <a:rPr lang="en-GB" sz="800" dirty="0"/>
              <a:t>&gt;2002-05-30T11:00:00&lt;/</a:t>
            </a:r>
            <a:r>
              <a:rPr lang="en-GB" sz="800" dirty="0" err="1"/>
              <a:t>timeOriginated</a:t>
            </a:r>
            <a:r>
              <a:rPr lang="en-GB" sz="800" dirty="0"/>
              <a:t>&gt;</a:t>
            </a:r>
          </a:p>
          <a:p>
            <a:pPr defTabSz="360000"/>
            <a:r>
              <a:rPr lang="en-GB" sz="800" dirty="0"/>
              <a:t>					&lt;</a:t>
            </a:r>
            <a:r>
              <a:rPr lang="en-GB" sz="800" dirty="0" err="1"/>
              <a:t>timeReceived</a:t>
            </a:r>
            <a:r>
              <a:rPr lang="en-GB" sz="800" dirty="0"/>
              <a:t>&gt;2002-05-30T11:30:00&lt;/</a:t>
            </a:r>
            <a:r>
              <a:rPr lang="en-GB" sz="800" dirty="0" err="1"/>
              <a:t>timeReceived</a:t>
            </a:r>
            <a:r>
              <a:rPr lang="en-GB" sz="800" dirty="0"/>
              <a:t>&gt;</a:t>
            </a:r>
          </a:p>
          <a:p>
            <a:pPr defTabSz="360000"/>
            <a:r>
              <a:rPr lang="en-GB" sz="800" dirty="0"/>
              <a:t>					&lt;</a:t>
            </a:r>
            <a:r>
              <a:rPr lang="en-GB" sz="800" dirty="0" err="1"/>
              <a:t>timeConsumed</a:t>
            </a:r>
            <a:r>
              <a:rPr lang="en-GB" sz="800" dirty="0"/>
              <a:t>&gt;2022-06-30T12:00:00&lt;/</a:t>
            </a:r>
            <a:r>
              <a:rPr lang="en-GB" sz="800" dirty="0" err="1"/>
              <a:t>timeConsumed</a:t>
            </a:r>
            <a:r>
              <a:rPr lang="en-GB" sz="800" dirty="0"/>
              <a:t>&gt;</a:t>
            </a:r>
          </a:p>
          <a:p>
            <a:pPr defTabSz="360000"/>
            <a:r>
              <a:rPr lang="en-GB" sz="800" dirty="0"/>
              <a:t>				&lt;/timestamps&gt;</a:t>
            </a:r>
          </a:p>
          <a:p>
            <a:pPr defTabSz="360000"/>
            <a:r>
              <a:rPr lang="en-GB" sz="800" dirty="0"/>
              <a:t>			&lt;/</a:t>
            </a:r>
            <a:r>
              <a:rPr lang="en-GB" sz="800" dirty="0" err="1"/>
              <a:t>actualCommunicationPoint</a:t>
            </a:r>
            <a:r>
              <a:rPr lang="en-GB" sz="800" dirty="0"/>
              <a:t>&gt;</a:t>
            </a:r>
          </a:p>
          <a:p>
            <a:pPr defTabSz="360000"/>
            <a:endParaRPr lang="en-GB" sz="800" dirty="0"/>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T4</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defTabSz="360000"/>
            <a:r>
              <a:rPr lang="en-GB" sz="800" dirty="0"/>
              <a:t>					&lt;</a:t>
            </a:r>
            <a:r>
              <a:rPr lang="en-GB" sz="800" dirty="0" err="1"/>
              <a:t>initiatorLabel</a:t>
            </a:r>
            <a:r>
              <a:rPr lang="en-GB" sz="800" dirty="0"/>
              <a:t>&gt;sends delivery confirmation&lt;/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="endUser5"/&gt;</a:t>
            </a:r>
          </a:p>
          <a:p>
            <a:pPr defTabSz="360000"/>
            <a:r>
              <a:rPr lang="en-GB" sz="800" dirty="0"/>
              <a:t>					&lt;</a:t>
            </a:r>
            <a:r>
              <a:rPr lang="en-GB" sz="800" dirty="0" err="1"/>
              <a:t>receiverLabel</a:t>
            </a:r>
            <a:r>
              <a:rPr lang="en-GB" sz="800" dirty="0"/>
              <a:t>&gt;receives delivery confirmation&lt;/</a:t>
            </a:r>
            <a:r>
              <a:rPr lang="en-GB" sz="800" dirty="0" err="1"/>
              <a:t>receiverLabel</a:t>
            </a:r>
            <a:r>
              <a:rPr lang="en-GB" sz="800" dirty="0"/>
              <a:t>&gt;</a:t>
            </a:r>
          </a:p>
          <a:p>
            <a:pPr defTabSz="360000"/>
            <a:r>
              <a:rPr lang="en-GB" sz="800" dirty="0"/>
              <a:t>				&lt;/receiver&gt;</a:t>
            </a:r>
          </a:p>
          <a:p>
            <a:pPr defTabSz="360000"/>
            <a:r>
              <a:rPr lang="en-GB" sz="800" dirty="0"/>
              <a:t>				&lt;channel&gt;</a:t>
            </a:r>
          </a:p>
          <a:p>
            <a:pPr defTabSz="360000"/>
            <a:r>
              <a:rPr lang="en-GB" sz="800" dirty="0"/>
              <a:t>					&lt;</a:t>
            </a:r>
            <a:r>
              <a:rPr lang="en-GB" sz="800" dirty="0" err="1"/>
              <a:t>channelName</a:t>
            </a:r>
            <a:r>
              <a:rPr lang="en-GB" sz="800" dirty="0"/>
              <a:t>&gt;email&lt;/</a:t>
            </a:r>
            <a:r>
              <a:rPr lang="en-GB" sz="800" dirty="0" err="1"/>
              <a:t>channelName</a:t>
            </a:r>
            <a:r>
              <a:rPr lang="en-GB" sz="800" dirty="0"/>
              <a:t>&gt;</a:t>
            </a:r>
          </a:p>
          <a:p>
            <a:pPr defTabSz="360000"/>
            <a:r>
              <a:rPr lang="en-GB" sz="800" dirty="0"/>
              <a:t>				&lt;/channel&gt;</a:t>
            </a:r>
          </a:p>
          <a:p>
            <a:pPr defTabSz="360000"/>
            <a:r>
              <a:rPr lang="en-GB" sz="800" dirty="0"/>
              <a:t>				</a:t>
            </a:r>
            <a:r>
              <a:rPr lang="en-GB" sz="800" dirty="0">
                <a:highlight>
                  <a:srgbClr val="00FF00"/>
                </a:highlight>
              </a:rPr>
              <a:t>&lt;timestamps&gt;</a:t>
            </a:r>
          </a:p>
          <a:p>
            <a:pPr defTabSz="360000"/>
            <a:r>
              <a:rPr lang="en-GB" sz="800" dirty="0"/>
              <a:t>					&lt;</a:t>
            </a:r>
            <a:r>
              <a:rPr lang="en-GB" sz="800" dirty="0" err="1"/>
              <a:t>timeOriginated</a:t>
            </a:r>
            <a:r>
              <a:rPr lang="en-GB" sz="800" dirty="0"/>
              <a:t>&gt;2022-06-30T13:00:00&lt;/</a:t>
            </a:r>
            <a:r>
              <a:rPr lang="en-GB" sz="800" dirty="0" err="1"/>
              <a:t>timeOriginated</a:t>
            </a:r>
            <a:r>
              <a:rPr lang="en-GB" sz="800" dirty="0"/>
              <a:t>&gt;</a:t>
            </a:r>
          </a:p>
          <a:p>
            <a:pPr defTabSz="360000"/>
            <a:r>
              <a:rPr lang="en-GB" sz="800" dirty="0"/>
              <a:t>					&lt;</a:t>
            </a:r>
            <a:r>
              <a:rPr lang="en-GB" sz="800" dirty="0" err="1"/>
              <a:t>timeReceived</a:t>
            </a:r>
            <a:r>
              <a:rPr lang="en-GB" sz="800" dirty="0"/>
              <a:t>&gt;2022-06-30T13:01:00&lt;/</a:t>
            </a:r>
            <a:r>
              <a:rPr lang="en-GB" sz="800" dirty="0" err="1"/>
              <a:t>timeReceived</a:t>
            </a:r>
            <a:r>
              <a:rPr lang="en-GB" sz="800" dirty="0"/>
              <a:t>&gt;</a:t>
            </a:r>
          </a:p>
          <a:p>
            <a:pPr defTabSz="360000"/>
            <a:r>
              <a:rPr lang="en-GB" sz="800" dirty="0"/>
              <a:t>					&lt;</a:t>
            </a:r>
            <a:r>
              <a:rPr lang="en-GB" sz="800" dirty="0" err="1"/>
              <a:t>timeConsumed</a:t>
            </a:r>
            <a:r>
              <a:rPr lang="en-GB" sz="800" dirty="0"/>
              <a:t>&gt;2022-06-30T13:30:00&lt;/</a:t>
            </a:r>
            <a:r>
              <a:rPr lang="en-GB" sz="800" dirty="0" err="1"/>
              <a:t>timeConsumed</a:t>
            </a:r>
            <a:r>
              <a:rPr lang="en-GB" sz="800" dirty="0"/>
              <a:t>&gt;</a:t>
            </a:r>
          </a:p>
          <a:p>
            <a:pPr defTabSz="360000"/>
            <a:r>
              <a:rPr lang="en-GB" sz="800" dirty="0"/>
              <a:t>				&lt;/timestamps&gt;</a:t>
            </a:r>
          </a:p>
          <a:p>
            <a:pPr defTabSz="360000"/>
            <a:r>
              <a:rPr lang="en-GB" sz="800" dirty="0"/>
              <a:t>			&lt;/</a:t>
            </a:r>
            <a:r>
              <a:rPr lang="en-GB" sz="800" dirty="0" err="1"/>
              <a:t>actualCommunicationPoint</a:t>
            </a:r>
            <a:r>
              <a:rPr lang="en-GB" sz="800" dirty="0"/>
              <a:t>&gt;			</a:t>
            </a:r>
          </a:p>
          <a:p>
            <a:pPr defTabSz="360000"/>
            <a:endParaRPr lang="en-GB" sz="800" dirty="0"/>
          </a:p>
        </p:txBody>
      </p:sp>
      <p:sp>
        <p:nvSpPr>
          <p:cNvPr id="4" name="TextBox 3">
            <a:extLst>
              <a:ext uri="{FF2B5EF4-FFF2-40B4-BE49-F238E27FC236}">
                <a16:creationId xmlns:a16="http://schemas.microsoft.com/office/drawing/2014/main" id="{108A6450-190D-2E2F-A058-751861B989D1}"/>
              </a:ext>
            </a:extLst>
          </p:cNvPr>
          <p:cNvSpPr txBox="1"/>
          <p:nvPr/>
        </p:nvSpPr>
        <p:spPr>
          <a:xfrm>
            <a:off x="5495730" y="873968"/>
            <a:ext cx="5445967" cy="3416320"/>
          </a:xfrm>
          <a:prstGeom prst="rect">
            <a:avLst/>
          </a:prstGeom>
          <a:noFill/>
        </p:spPr>
        <p:txBody>
          <a:bodyPr wrap="square">
            <a:spAutoFit/>
          </a:bodyPr>
          <a:lstStyle/>
          <a:p>
            <a:pPr defTabSz="360000"/>
            <a:endParaRPr lang="en-GB" sz="800" dirty="0"/>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T5</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defTabSz="360000"/>
            <a:r>
              <a:rPr lang="en-GB" sz="800" dirty="0"/>
              <a:t>					&lt;</a:t>
            </a:r>
            <a:r>
              <a:rPr lang="en-GB" sz="800" dirty="0" err="1"/>
              <a:t>initiatorLabel</a:t>
            </a:r>
            <a:r>
              <a:rPr lang="en-GB" sz="800" dirty="0"/>
              <a:t>&gt;sends delivery in the mailbox&lt;/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="endUser5"/&gt;</a:t>
            </a:r>
          </a:p>
          <a:p>
            <a:pPr defTabSz="360000"/>
            <a:r>
              <a:rPr lang="en-GB" sz="800" dirty="0"/>
              <a:t>					&lt;</a:t>
            </a:r>
            <a:r>
              <a:rPr lang="en-GB" sz="800" dirty="0" err="1"/>
              <a:t>receiverLabel</a:t>
            </a:r>
            <a:r>
              <a:rPr lang="en-GB" sz="800" dirty="0"/>
              <a:t>&gt;receives delivery in the mailbox&lt;/</a:t>
            </a:r>
            <a:r>
              <a:rPr lang="en-GB" sz="800" dirty="0" err="1"/>
              <a:t>receiverLabel</a:t>
            </a:r>
            <a:r>
              <a:rPr lang="en-GB" sz="800" dirty="0"/>
              <a:t>&gt;</a:t>
            </a:r>
          </a:p>
          <a:p>
            <a:pPr defTabSz="360000"/>
            <a:r>
              <a:rPr lang="en-GB" sz="800" dirty="0"/>
              <a:t>				&lt;/receiver&gt;</a:t>
            </a:r>
          </a:p>
          <a:p>
            <a:pPr defTabSz="360000"/>
            <a:r>
              <a:rPr lang="en-GB" sz="800" dirty="0"/>
              <a:t>				&lt;channel&gt;</a:t>
            </a:r>
          </a:p>
          <a:p>
            <a:pPr defTabSz="360000"/>
            <a:r>
              <a:rPr lang="en-GB" sz="800" dirty="0"/>
              <a:t>					&lt;</a:t>
            </a:r>
            <a:r>
              <a:rPr lang="en-GB" sz="800" dirty="0" err="1"/>
              <a:t>channelName</a:t>
            </a:r>
            <a:r>
              <a:rPr lang="en-GB" sz="800" dirty="0"/>
              <a:t>&gt;</a:t>
            </a:r>
            <a:r>
              <a:rPr lang="en-GB" sz="800" dirty="0" err="1"/>
              <a:t>packageDelivery</a:t>
            </a:r>
            <a:r>
              <a:rPr lang="en-GB" sz="800" dirty="0"/>
              <a:t>&lt;/</a:t>
            </a:r>
            <a:r>
              <a:rPr lang="en-GB" sz="800" dirty="0" err="1"/>
              <a:t>channelName</a:t>
            </a:r>
            <a:r>
              <a:rPr lang="en-GB" sz="800" dirty="0"/>
              <a:t>&gt;</a:t>
            </a:r>
          </a:p>
          <a:p>
            <a:pPr defTabSz="360000"/>
            <a:r>
              <a:rPr lang="en-GB" sz="800" dirty="0"/>
              <a:t>				&lt;/channel&gt;</a:t>
            </a:r>
          </a:p>
          <a:p>
            <a:pPr defTabSz="360000"/>
            <a:r>
              <a:rPr lang="en-GB" sz="800" dirty="0"/>
              <a:t>				&lt;timestamps&gt;</a:t>
            </a:r>
          </a:p>
          <a:p>
            <a:pPr defTabSz="360000"/>
            <a:r>
              <a:rPr lang="en-GB" sz="800" dirty="0"/>
              <a:t>					&lt;</a:t>
            </a:r>
            <a:r>
              <a:rPr lang="en-GB" sz="800" dirty="0" err="1"/>
              <a:t>timeOriginated</a:t>
            </a:r>
            <a:r>
              <a:rPr lang="en-GB" sz="800" dirty="0"/>
              <a:t>&gt;2022-07-01T10:00:00&lt;/</a:t>
            </a:r>
            <a:r>
              <a:rPr lang="en-GB" sz="800" dirty="0" err="1"/>
              <a:t>timeOriginated</a:t>
            </a:r>
            <a:r>
              <a:rPr lang="en-GB" sz="800" dirty="0"/>
              <a:t>&gt;</a:t>
            </a:r>
          </a:p>
          <a:p>
            <a:pPr defTabSz="360000"/>
            <a:r>
              <a:rPr lang="en-GB" sz="800" dirty="0"/>
              <a:t>					&lt;</a:t>
            </a:r>
            <a:r>
              <a:rPr lang="en-GB" sz="800" dirty="0" err="1"/>
              <a:t>timeReceived</a:t>
            </a:r>
            <a:r>
              <a:rPr lang="en-GB" sz="800" dirty="0"/>
              <a:t>&gt;2022-07-01T10:01:00&lt;/</a:t>
            </a:r>
            <a:r>
              <a:rPr lang="en-GB" sz="800" dirty="0" err="1"/>
              <a:t>timeReceived</a:t>
            </a:r>
            <a:r>
              <a:rPr lang="en-GB" sz="800" dirty="0"/>
              <a:t>&gt;</a:t>
            </a:r>
          </a:p>
          <a:p>
            <a:pPr defTabSz="360000"/>
            <a:r>
              <a:rPr lang="en-GB" sz="800" dirty="0"/>
              <a:t>					&lt;</a:t>
            </a:r>
            <a:r>
              <a:rPr lang="en-GB" sz="800" dirty="0" err="1"/>
              <a:t>timeConsumed</a:t>
            </a:r>
            <a:r>
              <a:rPr lang="en-GB" sz="800" dirty="0"/>
              <a:t>&gt;2022-07-01T10:30:00&lt;/</a:t>
            </a:r>
            <a:r>
              <a:rPr lang="en-GB" sz="800" dirty="0" err="1"/>
              <a:t>timeConsumed</a:t>
            </a:r>
            <a:r>
              <a:rPr lang="en-GB" sz="800" dirty="0"/>
              <a:t>&gt;</a:t>
            </a:r>
          </a:p>
          <a:p>
            <a:pPr defTabSz="360000"/>
            <a:r>
              <a:rPr lang="en-GB" sz="800" dirty="0"/>
              <a:t>				&lt;/timestamps&gt;</a:t>
            </a:r>
          </a:p>
          <a:p>
            <a:pPr defTabSz="360000"/>
            <a:r>
              <a:rPr lang="en-GB" sz="800" dirty="0"/>
              <a:t>				</a:t>
            </a:r>
            <a:r>
              <a:rPr lang="en-GB" sz="800" dirty="0">
                <a:highlight>
                  <a:srgbClr val="00FF00"/>
                </a:highlight>
              </a:rPr>
              <a:t>&lt;</a:t>
            </a:r>
            <a:r>
              <a:rPr lang="en-GB" sz="800" dirty="0" err="1">
                <a:highlight>
                  <a:srgbClr val="00FF00"/>
                </a:highlight>
              </a:rPr>
              <a:t>touchpointExperience</a:t>
            </a:r>
            <a:r>
              <a:rPr lang="en-GB" sz="800" dirty="0">
                <a:highlight>
                  <a:srgbClr val="00FF00"/>
                </a:highlight>
              </a:rPr>
              <a:t>&gt;</a:t>
            </a:r>
          </a:p>
          <a:p>
            <a:pPr defTabSz="360000"/>
            <a:r>
              <a:rPr lang="en-GB" sz="800" dirty="0"/>
              <a:t>					&lt;</a:t>
            </a:r>
            <a:r>
              <a:rPr lang="en-GB" sz="800" dirty="0" err="1"/>
              <a:t>experienceDescription</a:t>
            </a:r>
            <a:r>
              <a:rPr lang="en-GB" sz="800" dirty="0"/>
              <a:t>&gt;package arrived as expected&lt;/</a:t>
            </a:r>
            <a:r>
              <a:rPr lang="en-GB" sz="800" dirty="0" err="1"/>
              <a:t>experienceDescription</a:t>
            </a:r>
            <a:r>
              <a:rPr lang="en-GB" sz="800" dirty="0"/>
              <a:t>&gt;</a:t>
            </a:r>
          </a:p>
          <a:p>
            <a:pPr defTabSz="360000"/>
            <a:r>
              <a:rPr lang="en-GB" sz="800" dirty="0"/>
              <a:t>					&lt;</a:t>
            </a:r>
            <a:r>
              <a:rPr lang="en-GB" sz="800" dirty="0" err="1"/>
              <a:t>experienceRating</a:t>
            </a:r>
            <a:r>
              <a:rPr lang="en-GB" sz="800" dirty="0"/>
              <a:t>&gt;4&lt;/</a:t>
            </a:r>
            <a:r>
              <a:rPr lang="en-GB" sz="800" dirty="0" err="1"/>
              <a:t>experienceRating</a:t>
            </a:r>
            <a:r>
              <a:rPr lang="en-GB" sz="800" dirty="0"/>
              <a:t>&gt;</a:t>
            </a:r>
          </a:p>
          <a:p>
            <a:pPr defTabSz="360000"/>
            <a:r>
              <a:rPr lang="en-GB" sz="800" dirty="0"/>
              <a:t>				&lt;/</a:t>
            </a:r>
            <a:r>
              <a:rPr lang="en-GB" sz="800" dirty="0" err="1"/>
              <a:t>touchpointExperience</a:t>
            </a:r>
            <a:r>
              <a:rPr lang="en-GB" sz="800" dirty="0"/>
              <a:t>&gt;</a:t>
            </a:r>
          </a:p>
          <a:p>
            <a:pPr defTabSz="360000"/>
            <a:r>
              <a:rPr lang="en-GB" sz="800" dirty="0"/>
              <a:t>			&lt;/</a:t>
            </a:r>
            <a:r>
              <a:rPr lang="en-GB" sz="800" dirty="0" err="1"/>
              <a:t>actualCommunicationPoint</a:t>
            </a:r>
            <a:r>
              <a:rPr lang="en-GB" sz="800" dirty="0"/>
              <a:t>&gt;</a:t>
            </a:r>
          </a:p>
          <a:p>
            <a:pPr defTabSz="360000"/>
            <a:r>
              <a:rPr lang="en-GB" sz="800" dirty="0"/>
              <a:t>		&lt;/touchpoints&gt;</a:t>
            </a:r>
          </a:p>
          <a:p>
            <a:pPr defTabSz="360000"/>
            <a:r>
              <a:rPr lang="en-GB" sz="800" dirty="0"/>
              <a:t>	&lt;/</a:t>
            </a:r>
            <a:r>
              <a:rPr lang="en-GB" sz="800" dirty="0" err="1"/>
              <a:t>actualJourney</a:t>
            </a:r>
            <a:r>
              <a:rPr lang="en-GB" sz="800" dirty="0"/>
              <a:t>&gt;</a:t>
            </a:r>
          </a:p>
        </p:txBody>
      </p:sp>
      <p:sp>
        <p:nvSpPr>
          <p:cNvPr id="5" name="Rectangle 4">
            <a:extLst>
              <a:ext uri="{FF2B5EF4-FFF2-40B4-BE49-F238E27FC236}">
                <a16:creationId xmlns:a16="http://schemas.microsoft.com/office/drawing/2014/main" id="{08130BB0-7D96-9BE1-E95C-CB74553C5B65}"/>
              </a:ext>
            </a:extLst>
          </p:cNvPr>
          <p:cNvSpPr/>
          <p:nvPr/>
        </p:nvSpPr>
        <p:spPr>
          <a:xfrm>
            <a:off x="-1" y="-4318"/>
            <a:ext cx="2164703"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1"/>
            <a:r>
              <a:rPr lang="en-GB" sz="1050" dirty="0">
                <a:effectLst/>
                <a:ea typeface="Calibri" panose="020F0502020204030204" pitchFamily="34" charset="0"/>
              </a:rPr>
              <a:t>continuation:</a:t>
            </a:r>
          </a:p>
        </p:txBody>
      </p:sp>
    </p:spTree>
    <p:extLst>
      <p:ext uri="{BB962C8B-B14F-4D97-AF65-F5344CB8AC3E}">
        <p14:creationId xmlns:p14="http://schemas.microsoft.com/office/powerpoint/2010/main" val="499602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val 100">
            <a:extLst>
              <a:ext uri="{FF2B5EF4-FFF2-40B4-BE49-F238E27FC236}">
                <a16:creationId xmlns:a16="http://schemas.microsoft.com/office/drawing/2014/main" id="{E64505CD-E354-DBBB-0775-3B8DAE9B7328}"/>
              </a:ext>
            </a:extLst>
          </p:cNvPr>
          <p:cNvSpPr>
            <a:spLocks noChangeAspect="1"/>
          </p:cNvSpPr>
          <p:nvPr/>
        </p:nvSpPr>
        <p:spPr>
          <a:xfrm flipH="1">
            <a:off x="8824550" y="1171004"/>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cxnSp>
        <p:nvCxnSpPr>
          <p:cNvPr id="102" name="Straight Connector 101">
            <a:extLst>
              <a:ext uri="{FF2B5EF4-FFF2-40B4-BE49-F238E27FC236}">
                <a16:creationId xmlns:a16="http://schemas.microsoft.com/office/drawing/2014/main" id="{79282FE0-BED0-F2B2-D4D4-4039092FD33B}"/>
              </a:ext>
            </a:extLst>
          </p:cNvPr>
          <p:cNvCxnSpPr>
            <a:cxnSpLocks/>
            <a:stCxn id="101" idx="6"/>
            <a:endCxn id="104" idx="6"/>
          </p:cNvCxnSpPr>
          <p:nvPr/>
        </p:nvCxnSpPr>
        <p:spPr>
          <a:xfrm flipH="1">
            <a:off x="8395241" y="1225004"/>
            <a:ext cx="429309" cy="3173"/>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3" name="TextBox 102">
            <a:extLst>
              <a:ext uri="{FF2B5EF4-FFF2-40B4-BE49-F238E27FC236}">
                <a16:creationId xmlns:a16="http://schemas.microsoft.com/office/drawing/2014/main" id="{763F56FD-6408-D8AF-9889-0ED3129EDF19}"/>
              </a:ext>
            </a:extLst>
          </p:cNvPr>
          <p:cNvSpPr txBox="1"/>
          <p:nvPr/>
        </p:nvSpPr>
        <p:spPr>
          <a:xfrm>
            <a:off x="7563207" y="509925"/>
            <a:ext cx="1217260"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Receives </a:t>
            </a:r>
            <a:r>
              <a:rPr kumimoji="0" lang="en-GB" sz="1000" b="0" i="0" u="none" strike="noStrike" kern="1200" cap="none" spc="0" normalizeH="0" baseline="0" noProof="0" dirty="0">
                <a:ln>
                  <a:noFill/>
                </a:ln>
                <a:solidFill>
                  <a:prstClr val="black"/>
                </a:solidFill>
                <a:effectLst/>
                <a:uLnTx/>
                <a:uFillTx/>
                <a:latin typeface="Calibri"/>
                <a:ea typeface="+mn-ea"/>
                <a:cs typeface="+mn-cs"/>
              </a:rPr>
              <a:t>delivery in the mailbox</a:t>
            </a:r>
          </a:p>
        </p:txBody>
      </p:sp>
      <p:sp>
        <p:nvSpPr>
          <p:cNvPr id="104" name="Oval 103">
            <a:extLst>
              <a:ext uri="{FF2B5EF4-FFF2-40B4-BE49-F238E27FC236}">
                <a16:creationId xmlns:a16="http://schemas.microsoft.com/office/drawing/2014/main" id="{EAC60788-F9DF-A7DD-4DF1-F02FD0D35628}"/>
              </a:ext>
            </a:extLst>
          </p:cNvPr>
          <p:cNvSpPr>
            <a:spLocks noChangeAspect="1"/>
          </p:cNvSpPr>
          <p:nvPr/>
        </p:nvSpPr>
        <p:spPr>
          <a:xfrm>
            <a:off x="7855241" y="958177"/>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05" name="Picture 104">
            <a:extLst>
              <a:ext uri="{FF2B5EF4-FFF2-40B4-BE49-F238E27FC236}">
                <a16:creationId xmlns:a16="http://schemas.microsoft.com/office/drawing/2014/main" id="{C3DDC72C-03FA-A43F-1252-2E4E886FB03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993877" y="1080533"/>
            <a:ext cx="260915" cy="247185"/>
          </a:xfrm>
          <a:prstGeom prst="rect">
            <a:avLst/>
          </a:prstGeom>
        </p:spPr>
      </p:pic>
      <p:sp>
        <p:nvSpPr>
          <p:cNvPr id="106" name="TextBox 105">
            <a:extLst>
              <a:ext uri="{FF2B5EF4-FFF2-40B4-BE49-F238E27FC236}">
                <a16:creationId xmlns:a16="http://schemas.microsoft.com/office/drawing/2014/main" id="{8E735E56-F1CE-4407-9F2C-C0B63C0C82A6}"/>
              </a:ext>
            </a:extLst>
          </p:cNvPr>
          <p:cNvSpPr txBox="1"/>
          <p:nvPr/>
        </p:nvSpPr>
        <p:spPr>
          <a:xfrm>
            <a:off x="7993073" y="30926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T5</a:t>
            </a:r>
          </a:p>
        </p:txBody>
      </p:sp>
      <p:sp>
        <p:nvSpPr>
          <p:cNvPr id="108" name="Oval 107">
            <a:extLst>
              <a:ext uri="{FF2B5EF4-FFF2-40B4-BE49-F238E27FC236}">
                <a16:creationId xmlns:a16="http://schemas.microsoft.com/office/drawing/2014/main" id="{10042B6A-6CB2-34BC-28BC-6C85A63914A4}"/>
              </a:ext>
            </a:extLst>
          </p:cNvPr>
          <p:cNvSpPr>
            <a:spLocks noChangeAspect="1"/>
          </p:cNvSpPr>
          <p:nvPr/>
        </p:nvSpPr>
        <p:spPr>
          <a:xfrm>
            <a:off x="3129539" y="1183956"/>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10" name="Straight Connector 109">
            <a:extLst>
              <a:ext uri="{FF2B5EF4-FFF2-40B4-BE49-F238E27FC236}">
                <a16:creationId xmlns:a16="http://schemas.microsoft.com/office/drawing/2014/main" id="{3904E0E5-DF11-B2C9-9B48-FC148C61E5CC}"/>
              </a:ext>
            </a:extLst>
          </p:cNvPr>
          <p:cNvCxnSpPr>
            <a:cxnSpLocks/>
            <a:stCxn id="108" idx="6"/>
            <a:endCxn id="113" idx="2"/>
          </p:cNvCxnSpPr>
          <p:nvPr/>
        </p:nvCxnSpPr>
        <p:spPr>
          <a:xfrm>
            <a:off x="3237539" y="1237956"/>
            <a:ext cx="29022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2" name="TextBox 111">
            <a:extLst>
              <a:ext uri="{FF2B5EF4-FFF2-40B4-BE49-F238E27FC236}">
                <a16:creationId xmlns:a16="http://schemas.microsoft.com/office/drawing/2014/main" id="{460C93A2-49D9-E031-D143-BE5AA2F1A2AC}"/>
              </a:ext>
            </a:extLst>
          </p:cNvPr>
          <p:cNvSpPr txBox="1"/>
          <p:nvPr/>
        </p:nvSpPr>
        <p:spPr>
          <a:xfrm>
            <a:off x="5490041" y="519839"/>
            <a:ext cx="985831"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Receives </a:t>
            </a:r>
            <a:r>
              <a:rPr kumimoji="0" lang="en-GB" sz="1000" b="0" i="0" u="none" strike="noStrike" kern="1200" cap="none" spc="0" normalizeH="0" baseline="0" noProof="0" dirty="0">
                <a:ln>
                  <a:noFill/>
                </a:ln>
                <a:solidFill>
                  <a:prstClr val="black"/>
                </a:solidFill>
                <a:effectLst/>
                <a:uLnTx/>
                <a:uFillTx/>
                <a:latin typeface="Calibri"/>
                <a:ea typeface="+mn-ea"/>
                <a:cs typeface="+mn-cs"/>
              </a:rPr>
              <a:t>order confirmation</a:t>
            </a:r>
          </a:p>
        </p:txBody>
      </p:sp>
      <p:sp>
        <p:nvSpPr>
          <p:cNvPr id="113" name="Oval 112">
            <a:extLst>
              <a:ext uri="{FF2B5EF4-FFF2-40B4-BE49-F238E27FC236}">
                <a16:creationId xmlns:a16="http://schemas.microsoft.com/office/drawing/2014/main" id="{07333F17-40E3-A172-CA1F-99A2985EEC73}"/>
              </a:ext>
            </a:extLst>
          </p:cNvPr>
          <p:cNvSpPr>
            <a:spLocks noChangeAspect="1"/>
          </p:cNvSpPr>
          <p:nvPr/>
        </p:nvSpPr>
        <p:spPr>
          <a:xfrm>
            <a:off x="3527759" y="967956"/>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4" name="Picture 113">
            <a:extLst>
              <a:ext uri="{FF2B5EF4-FFF2-40B4-BE49-F238E27FC236}">
                <a16:creationId xmlns:a16="http://schemas.microsoft.com/office/drawing/2014/main" id="{2B9CFDB9-3660-3B46-9401-66565A02CDA8}"/>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642716" y="1090312"/>
            <a:ext cx="295288" cy="295288"/>
          </a:xfrm>
          <a:prstGeom prst="rect">
            <a:avLst/>
          </a:prstGeom>
        </p:spPr>
      </p:pic>
      <p:sp>
        <p:nvSpPr>
          <p:cNvPr id="115" name="Oval 114">
            <a:extLst>
              <a:ext uri="{FF2B5EF4-FFF2-40B4-BE49-F238E27FC236}">
                <a16:creationId xmlns:a16="http://schemas.microsoft.com/office/drawing/2014/main" id="{143DC64E-A030-EFE3-F434-49A90A2C2EE7}"/>
              </a:ext>
            </a:extLst>
          </p:cNvPr>
          <p:cNvSpPr>
            <a:spLocks noChangeAspect="1"/>
          </p:cNvSpPr>
          <p:nvPr/>
        </p:nvSpPr>
        <p:spPr>
          <a:xfrm>
            <a:off x="5676881" y="967956"/>
            <a:ext cx="540000" cy="540000"/>
          </a:xfrm>
          <a:prstGeom prst="ellips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116" name="Picture 115">
            <a:extLst>
              <a:ext uri="{FF2B5EF4-FFF2-40B4-BE49-F238E27FC236}">
                <a16:creationId xmlns:a16="http://schemas.microsoft.com/office/drawing/2014/main" id="{E84217A9-B118-329F-9981-E642AAA27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5774169" y="1118451"/>
            <a:ext cx="343206" cy="239010"/>
          </a:xfrm>
          <a:prstGeom prst="rect">
            <a:avLst/>
          </a:prstGeom>
        </p:spPr>
      </p:pic>
      <p:sp>
        <p:nvSpPr>
          <p:cNvPr id="117" name="TextBox 116">
            <a:extLst>
              <a:ext uri="{FF2B5EF4-FFF2-40B4-BE49-F238E27FC236}">
                <a16:creationId xmlns:a16="http://schemas.microsoft.com/office/drawing/2014/main" id="{3473E58E-6B97-DFA8-C590-EB29DF2464FD}"/>
              </a:ext>
            </a:extLst>
          </p:cNvPr>
          <p:cNvSpPr txBox="1"/>
          <p:nvPr/>
        </p:nvSpPr>
        <p:spPr>
          <a:xfrm>
            <a:off x="3310987" y="517296"/>
            <a:ext cx="985755" cy="316906"/>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Orders a book online</a:t>
            </a:r>
          </a:p>
        </p:txBody>
      </p:sp>
      <p:sp>
        <p:nvSpPr>
          <p:cNvPr id="119" name="TextBox 118">
            <a:extLst>
              <a:ext uri="{FF2B5EF4-FFF2-40B4-BE49-F238E27FC236}">
                <a16:creationId xmlns:a16="http://schemas.microsoft.com/office/drawing/2014/main" id="{3F1BCE37-899E-AD1A-7BB4-00065FA861D2}"/>
              </a:ext>
            </a:extLst>
          </p:cNvPr>
          <p:cNvSpPr txBox="1"/>
          <p:nvPr/>
        </p:nvSpPr>
        <p:spPr>
          <a:xfrm>
            <a:off x="3654430" y="302794"/>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T1</a:t>
            </a:r>
          </a:p>
        </p:txBody>
      </p:sp>
      <p:sp>
        <p:nvSpPr>
          <p:cNvPr id="120" name="TextBox 119">
            <a:extLst>
              <a:ext uri="{FF2B5EF4-FFF2-40B4-BE49-F238E27FC236}">
                <a16:creationId xmlns:a16="http://schemas.microsoft.com/office/drawing/2014/main" id="{E8478FCD-FF20-42F2-2052-F3FF17E2E5E7}"/>
              </a:ext>
            </a:extLst>
          </p:cNvPr>
          <p:cNvSpPr txBox="1"/>
          <p:nvPr/>
        </p:nvSpPr>
        <p:spPr>
          <a:xfrm>
            <a:off x="4716759" y="301322"/>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T2</a:t>
            </a:r>
          </a:p>
        </p:txBody>
      </p:sp>
      <p:sp>
        <p:nvSpPr>
          <p:cNvPr id="121" name="TextBox 120">
            <a:extLst>
              <a:ext uri="{FF2B5EF4-FFF2-40B4-BE49-F238E27FC236}">
                <a16:creationId xmlns:a16="http://schemas.microsoft.com/office/drawing/2014/main" id="{DD43524B-CDFE-7DF8-23BB-D9D984BEC386}"/>
              </a:ext>
            </a:extLst>
          </p:cNvPr>
          <p:cNvSpPr txBox="1"/>
          <p:nvPr/>
        </p:nvSpPr>
        <p:spPr>
          <a:xfrm>
            <a:off x="5749239" y="309585"/>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T3</a:t>
            </a:r>
          </a:p>
        </p:txBody>
      </p:sp>
      <p:sp>
        <p:nvSpPr>
          <p:cNvPr id="122" name="Oval 121">
            <a:extLst>
              <a:ext uri="{FF2B5EF4-FFF2-40B4-BE49-F238E27FC236}">
                <a16:creationId xmlns:a16="http://schemas.microsoft.com/office/drawing/2014/main" id="{55C5E132-EB47-E2DE-A21B-4EECD8B06176}"/>
              </a:ext>
            </a:extLst>
          </p:cNvPr>
          <p:cNvSpPr>
            <a:spLocks noChangeAspect="1"/>
          </p:cNvSpPr>
          <p:nvPr/>
        </p:nvSpPr>
        <p:spPr>
          <a:xfrm>
            <a:off x="4603295" y="968029"/>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cxnSp>
        <p:nvCxnSpPr>
          <p:cNvPr id="123" name="Straight Arrow Connector 122">
            <a:extLst>
              <a:ext uri="{FF2B5EF4-FFF2-40B4-BE49-F238E27FC236}">
                <a16:creationId xmlns:a16="http://schemas.microsoft.com/office/drawing/2014/main" id="{E9D33A7B-6999-374F-A308-FE4F19F4AEC4}"/>
              </a:ext>
            </a:extLst>
          </p:cNvPr>
          <p:cNvCxnSpPr>
            <a:cxnSpLocks/>
            <a:stCxn id="122" idx="6"/>
            <a:endCxn id="115" idx="2"/>
          </p:cNvCxnSpPr>
          <p:nvPr/>
        </p:nvCxnSpPr>
        <p:spPr>
          <a:xfrm flipV="1">
            <a:off x="5143295" y="1237956"/>
            <a:ext cx="533586" cy="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24" name="Picture 123">
            <a:extLst>
              <a:ext uri="{FF2B5EF4-FFF2-40B4-BE49-F238E27FC236}">
                <a16:creationId xmlns:a16="http://schemas.microsoft.com/office/drawing/2014/main" id="{F51CC361-916E-2C21-47CE-78A6027A71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118" y="1135246"/>
            <a:ext cx="248541" cy="178639"/>
          </a:xfrm>
          <a:prstGeom prst="rect">
            <a:avLst/>
          </a:prstGeom>
        </p:spPr>
      </p:pic>
      <p:sp>
        <p:nvSpPr>
          <p:cNvPr id="125" name="TextBox 124">
            <a:extLst>
              <a:ext uri="{FF2B5EF4-FFF2-40B4-BE49-F238E27FC236}">
                <a16:creationId xmlns:a16="http://schemas.microsoft.com/office/drawing/2014/main" id="{602CCD21-1EDB-0787-436D-6761B6630D05}"/>
              </a:ext>
            </a:extLst>
          </p:cNvPr>
          <p:cNvSpPr txBox="1"/>
          <p:nvPr/>
        </p:nvSpPr>
        <p:spPr>
          <a:xfrm>
            <a:off x="4401082" y="505068"/>
            <a:ext cx="984619"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Pays through debit card</a:t>
            </a:r>
          </a:p>
        </p:txBody>
      </p:sp>
      <p:cxnSp>
        <p:nvCxnSpPr>
          <p:cNvPr id="126" name="Straight Arrow Connector 125">
            <a:extLst>
              <a:ext uri="{FF2B5EF4-FFF2-40B4-BE49-F238E27FC236}">
                <a16:creationId xmlns:a16="http://schemas.microsoft.com/office/drawing/2014/main" id="{D7C0D316-742F-E233-9C38-C78D0E648799}"/>
              </a:ext>
            </a:extLst>
          </p:cNvPr>
          <p:cNvCxnSpPr>
            <a:cxnSpLocks/>
            <a:stCxn id="113" idx="4"/>
            <a:endCxn id="83" idx="0"/>
          </p:cNvCxnSpPr>
          <p:nvPr/>
        </p:nvCxnSpPr>
        <p:spPr>
          <a:xfrm>
            <a:off x="3797759" y="1507956"/>
            <a:ext cx="6928" cy="725112"/>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D3181485-CD62-7997-B671-0A2106009AD9}"/>
              </a:ext>
            </a:extLst>
          </p:cNvPr>
          <p:cNvSpPr>
            <a:spLocks noChangeAspect="1"/>
          </p:cNvSpPr>
          <p:nvPr/>
        </p:nvSpPr>
        <p:spPr>
          <a:xfrm>
            <a:off x="6775241" y="966899"/>
            <a:ext cx="540000" cy="54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sp>
        <p:nvSpPr>
          <p:cNvPr id="128" name="TextBox 127">
            <a:extLst>
              <a:ext uri="{FF2B5EF4-FFF2-40B4-BE49-F238E27FC236}">
                <a16:creationId xmlns:a16="http://schemas.microsoft.com/office/drawing/2014/main" id="{541F9D38-71FB-3E16-9A41-37DEE2D528FB}"/>
              </a:ext>
            </a:extLst>
          </p:cNvPr>
          <p:cNvSpPr txBox="1"/>
          <p:nvPr/>
        </p:nvSpPr>
        <p:spPr>
          <a:xfrm>
            <a:off x="6483884" y="505067"/>
            <a:ext cx="1122713"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Receives </a:t>
            </a:r>
            <a:r>
              <a:rPr kumimoji="0" lang="en-GB" sz="1000" b="0" i="0" u="none" strike="noStrike" kern="1200" cap="none" spc="0" normalizeH="0" baseline="0" noProof="0" dirty="0">
                <a:ln>
                  <a:noFill/>
                </a:ln>
                <a:solidFill>
                  <a:prstClr val="black"/>
                </a:solidFill>
                <a:effectLst/>
                <a:uLnTx/>
                <a:uFillTx/>
                <a:latin typeface="Calibri"/>
                <a:ea typeface="+mn-ea"/>
                <a:cs typeface="+mn-cs"/>
              </a:rPr>
              <a:t>delivery confirmation</a:t>
            </a:r>
          </a:p>
        </p:txBody>
      </p:sp>
      <p:pic>
        <p:nvPicPr>
          <p:cNvPr id="129" name="Picture 128">
            <a:extLst>
              <a:ext uri="{FF2B5EF4-FFF2-40B4-BE49-F238E27FC236}">
                <a16:creationId xmlns:a16="http://schemas.microsoft.com/office/drawing/2014/main" id="{E90CF1A8-22D7-DE02-04DE-A2EB6B7E4F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85" t="23375" r="12278" b="23810"/>
          <a:stretch/>
        </p:blipFill>
        <p:spPr>
          <a:xfrm>
            <a:off x="6861344" y="1120078"/>
            <a:ext cx="343206" cy="239010"/>
          </a:xfrm>
          <a:prstGeom prst="rect">
            <a:avLst/>
          </a:prstGeom>
        </p:spPr>
      </p:pic>
      <p:sp>
        <p:nvSpPr>
          <p:cNvPr id="130" name="TextBox 129">
            <a:extLst>
              <a:ext uri="{FF2B5EF4-FFF2-40B4-BE49-F238E27FC236}">
                <a16:creationId xmlns:a16="http://schemas.microsoft.com/office/drawing/2014/main" id="{29188B16-F6C0-3E26-8329-28EDEF193F23}"/>
              </a:ext>
            </a:extLst>
          </p:cNvPr>
          <p:cNvSpPr txBox="1"/>
          <p:nvPr/>
        </p:nvSpPr>
        <p:spPr>
          <a:xfrm>
            <a:off x="6876859" y="309267"/>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T4</a:t>
            </a:r>
          </a:p>
        </p:txBody>
      </p:sp>
      <p:cxnSp>
        <p:nvCxnSpPr>
          <p:cNvPr id="132" name="Straight Arrow Connector 131">
            <a:extLst>
              <a:ext uri="{FF2B5EF4-FFF2-40B4-BE49-F238E27FC236}">
                <a16:creationId xmlns:a16="http://schemas.microsoft.com/office/drawing/2014/main" id="{12CA282A-F747-5956-79D4-F0F65E3F9B21}"/>
              </a:ext>
            </a:extLst>
          </p:cNvPr>
          <p:cNvCxnSpPr>
            <a:cxnSpLocks/>
            <a:stCxn id="127" idx="6"/>
          </p:cNvCxnSpPr>
          <p:nvPr/>
        </p:nvCxnSpPr>
        <p:spPr>
          <a:xfrm>
            <a:off x="7315241" y="1236899"/>
            <a:ext cx="528241" cy="177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DE6A7EE-BC8B-4DF9-9E7E-7F0E68AA6A46}"/>
              </a:ext>
            </a:extLst>
          </p:cNvPr>
          <p:cNvCxnSpPr>
            <a:cxnSpLocks/>
            <a:stCxn id="115" idx="6"/>
            <a:endCxn id="127" idx="2"/>
          </p:cNvCxnSpPr>
          <p:nvPr/>
        </p:nvCxnSpPr>
        <p:spPr>
          <a:xfrm flipV="1">
            <a:off x="6216881" y="1236899"/>
            <a:ext cx="558360" cy="105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3" name="Rectangle 232">
            <a:extLst>
              <a:ext uri="{FF2B5EF4-FFF2-40B4-BE49-F238E27FC236}">
                <a16:creationId xmlns:a16="http://schemas.microsoft.com/office/drawing/2014/main" id="{DABEFDEB-085D-3C49-8B46-BE651DD6E750}"/>
              </a:ext>
            </a:extLst>
          </p:cNvPr>
          <p:cNvSpPr/>
          <p:nvPr/>
        </p:nvSpPr>
        <p:spPr>
          <a:xfrm>
            <a:off x="-1" y="-4319"/>
            <a:ext cx="4859829" cy="23054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1"/>
            <a:r>
              <a:rPr lang="en-GB" sz="1050" dirty="0">
                <a:effectLst/>
                <a:ea typeface="Calibri" panose="020F0502020204030204" pitchFamily="34" charset="0"/>
              </a:rPr>
              <a:t>Case 6: AJ6 - Sarah - With Planned Journey, With Deviation, Extended Data</a:t>
            </a:r>
          </a:p>
        </p:txBody>
      </p:sp>
      <p:cxnSp>
        <p:nvCxnSpPr>
          <p:cNvPr id="76" name="Straight Connector 75">
            <a:extLst>
              <a:ext uri="{FF2B5EF4-FFF2-40B4-BE49-F238E27FC236}">
                <a16:creationId xmlns:a16="http://schemas.microsoft.com/office/drawing/2014/main" id="{BDC5BD61-9C5C-B826-5FE7-CDD5FF58BADB}"/>
              </a:ext>
            </a:extLst>
          </p:cNvPr>
          <p:cNvCxnSpPr>
            <a:cxnSpLocks/>
          </p:cNvCxnSpPr>
          <p:nvPr/>
        </p:nvCxnSpPr>
        <p:spPr>
          <a:xfrm>
            <a:off x="3461227" y="1789244"/>
            <a:ext cx="5336266" cy="0"/>
          </a:xfrm>
          <a:prstGeom prst="line">
            <a:avLst/>
          </a:prstGeom>
          <a:noFill/>
          <a:ln w="28575" cap="flat" cmpd="sng" algn="ctr">
            <a:solidFill>
              <a:sysClr val="windowText" lastClr="000000"/>
            </a:solidFill>
            <a:prstDash val="sysDot"/>
            <a:tailEnd type="none"/>
          </a:ln>
          <a:effectLst/>
        </p:spPr>
      </p:cxnSp>
      <p:sp>
        <p:nvSpPr>
          <p:cNvPr id="78" name="TextBox 77">
            <a:extLst>
              <a:ext uri="{FF2B5EF4-FFF2-40B4-BE49-F238E27FC236}">
                <a16:creationId xmlns:a16="http://schemas.microsoft.com/office/drawing/2014/main" id="{373FD39E-04FA-18D2-25B4-D48D78F10000}"/>
              </a:ext>
            </a:extLst>
          </p:cNvPr>
          <p:cNvSpPr txBox="1"/>
          <p:nvPr/>
        </p:nvSpPr>
        <p:spPr>
          <a:xfrm>
            <a:off x="2471469" y="2347884"/>
            <a:ext cx="1004334" cy="307777"/>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Customer's debit Card was declined</a:t>
            </a:r>
          </a:p>
        </p:txBody>
      </p:sp>
      <p:sp>
        <p:nvSpPr>
          <p:cNvPr id="79" name="TextBox 78">
            <a:extLst>
              <a:ext uri="{FF2B5EF4-FFF2-40B4-BE49-F238E27FC236}">
                <a16:creationId xmlns:a16="http://schemas.microsoft.com/office/drawing/2014/main" id="{5B739FD1-A062-5382-19A3-D073C1B6235B}"/>
              </a:ext>
            </a:extLst>
          </p:cNvPr>
          <p:cNvSpPr txBox="1"/>
          <p:nvPr/>
        </p:nvSpPr>
        <p:spPr>
          <a:xfrm>
            <a:off x="2828483" y="2146666"/>
            <a:ext cx="358178" cy="153888"/>
          </a:xfrm>
          <a:prstGeom prst="rect">
            <a:avLst/>
          </a:prstGeom>
          <a:noFill/>
        </p:spPr>
        <p:txBody>
          <a:bodyPr wrap="square" lIns="0" tIns="0" rIns="0" bIns="0"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highlight>
                  <a:srgbClr val="FFFF00"/>
                </a:highlight>
                <a:uLnTx/>
                <a:uFillTx/>
                <a:latin typeface="Calibri"/>
                <a:ea typeface="+mn-ea"/>
                <a:cs typeface="+mn-cs"/>
              </a:rPr>
              <a:t>D1</a:t>
            </a:r>
          </a:p>
        </p:txBody>
      </p:sp>
      <p:cxnSp>
        <p:nvCxnSpPr>
          <p:cNvPr id="80" name="Straight Connector 79">
            <a:extLst>
              <a:ext uri="{FF2B5EF4-FFF2-40B4-BE49-F238E27FC236}">
                <a16:creationId xmlns:a16="http://schemas.microsoft.com/office/drawing/2014/main" id="{C822E0FE-8DA9-EDC2-D5AF-9B47610A9FCB}"/>
              </a:ext>
            </a:extLst>
          </p:cNvPr>
          <p:cNvCxnSpPr/>
          <p:nvPr/>
        </p:nvCxnSpPr>
        <p:spPr>
          <a:xfrm>
            <a:off x="3605783" y="2305953"/>
            <a:ext cx="381838" cy="381838"/>
          </a:xfrm>
          <a:prstGeom prst="line">
            <a:avLst/>
          </a:prstGeom>
        </p:spPr>
        <p:style>
          <a:lnRef idx="3">
            <a:schemeClr val="dk1"/>
          </a:lnRef>
          <a:fillRef idx="0">
            <a:schemeClr val="dk1"/>
          </a:fillRef>
          <a:effectRef idx="2">
            <a:schemeClr val="dk1"/>
          </a:effectRef>
          <a:fontRef idx="minor">
            <a:schemeClr val="tx1"/>
          </a:fontRef>
        </p:style>
      </p:cxnSp>
      <p:cxnSp>
        <p:nvCxnSpPr>
          <p:cNvPr id="81" name="Straight Connector 80">
            <a:extLst>
              <a:ext uri="{FF2B5EF4-FFF2-40B4-BE49-F238E27FC236}">
                <a16:creationId xmlns:a16="http://schemas.microsoft.com/office/drawing/2014/main" id="{7D046BE4-BDA4-C1C4-7A86-80E575AD7296}"/>
              </a:ext>
            </a:extLst>
          </p:cNvPr>
          <p:cNvCxnSpPr>
            <a:cxnSpLocks/>
          </p:cNvCxnSpPr>
          <p:nvPr/>
        </p:nvCxnSpPr>
        <p:spPr>
          <a:xfrm flipH="1">
            <a:off x="3605783" y="2305953"/>
            <a:ext cx="381838" cy="381838"/>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Arrow Connector 166">
            <a:extLst>
              <a:ext uri="{FF2B5EF4-FFF2-40B4-BE49-F238E27FC236}">
                <a16:creationId xmlns:a16="http://schemas.microsoft.com/office/drawing/2014/main" id="{D4D3702C-D0CA-9A45-B9B8-43E0254F1F50}"/>
              </a:ext>
            </a:extLst>
          </p:cNvPr>
          <p:cNvCxnSpPr>
            <a:cxnSpLocks/>
            <a:stCxn id="83" idx="6"/>
            <a:endCxn id="122" idx="2"/>
          </p:cNvCxnSpPr>
          <p:nvPr/>
        </p:nvCxnSpPr>
        <p:spPr>
          <a:xfrm flipV="1">
            <a:off x="4074687" y="1238029"/>
            <a:ext cx="528608" cy="1265039"/>
          </a:xfrm>
          <a:prstGeom prst="bentConnector3">
            <a:avLst>
              <a:gd name="adj1" fmla="val 50000"/>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9AADDEB0-D53C-3487-FD96-22A0AF167CA9}"/>
              </a:ext>
            </a:extLst>
          </p:cNvPr>
          <p:cNvSpPr>
            <a:spLocks noChangeAspect="1"/>
          </p:cNvSpPr>
          <p:nvPr/>
        </p:nvSpPr>
        <p:spPr>
          <a:xfrm>
            <a:off x="3534687" y="2233068"/>
            <a:ext cx="540000" cy="540000"/>
          </a:xfrm>
          <a:prstGeom prst="ellips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prstClr val="white"/>
              </a:solidFill>
              <a:effectLst/>
              <a:uLnTx/>
              <a:uFillTx/>
              <a:latin typeface="Calibri"/>
              <a:ea typeface="+mn-ea"/>
              <a:cs typeface="+mn-cs"/>
            </a:endParaRPr>
          </a:p>
        </p:txBody>
      </p:sp>
      <p:pic>
        <p:nvPicPr>
          <p:cNvPr id="84" name="Picture 83">
            <a:extLst>
              <a:ext uri="{FF2B5EF4-FFF2-40B4-BE49-F238E27FC236}">
                <a16:creationId xmlns:a16="http://schemas.microsoft.com/office/drawing/2014/main" id="{A34D4FB1-5F4C-18A5-D458-E7C843E8AB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7510" y="2400285"/>
            <a:ext cx="248541" cy="178639"/>
          </a:xfrm>
          <a:prstGeom prst="rect">
            <a:avLst/>
          </a:prstGeom>
        </p:spPr>
      </p:pic>
      <p:pic>
        <p:nvPicPr>
          <p:cNvPr id="89" name="Picture 88">
            <a:extLst>
              <a:ext uri="{FF2B5EF4-FFF2-40B4-BE49-F238E27FC236}">
                <a16:creationId xmlns:a16="http://schemas.microsoft.com/office/drawing/2014/main" id="{BC5453A0-2FD4-5105-736A-A884754DFF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5968" y="989662"/>
            <a:ext cx="236625" cy="315500"/>
          </a:xfrm>
          <a:prstGeom prst="rect">
            <a:avLst/>
          </a:prstGeom>
        </p:spPr>
      </p:pic>
      <p:sp>
        <p:nvSpPr>
          <p:cNvPr id="90" name="TextBox 89">
            <a:extLst>
              <a:ext uri="{FF2B5EF4-FFF2-40B4-BE49-F238E27FC236}">
                <a16:creationId xmlns:a16="http://schemas.microsoft.com/office/drawing/2014/main" id="{9AAFB75E-4935-132D-28C8-A838C48447D0}"/>
              </a:ext>
            </a:extLst>
          </p:cNvPr>
          <p:cNvSpPr txBox="1"/>
          <p:nvPr/>
        </p:nvSpPr>
        <p:spPr>
          <a:xfrm>
            <a:off x="2630962" y="1375651"/>
            <a:ext cx="412179" cy="184666"/>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r>
              <a:rPr lang="en-GB"/>
              <a:t>Sarah</a:t>
            </a:r>
          </a:p>
        </p:txBody>
      </p:sp>
      <p:sp>
        <p:nvSpPr>
          <p:cNvPr id="9" name="TextBox 8">
            <a:extLst>
              <a:ext uri="{FF2B5EF4-FFF2-40B4-BE49-F238E27FC236}">
                <a16:creationId xmlns:a16="http://schemas.microsoft.com/office/drawing/2014/main" id="{341B38B4-8064-DF7A-377B-09990C08A433}"/>
              </a:ext>
            </a:extLst>
          </p:cNvPr>
          <p:cNvSpPr txBox="1"/>
          <p:nvPr/>
        </p:nvSpPr>
        <p:spPr>
          <a:xfrm>
            <a:off x="1299889" y="682019"/>
            <a:ext cx="738081"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t>Sarah</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22AD939-8FCB-0244-287C-0254568D03C4}"/>
              </a:ext>
            </a:extLst>
          </p:cNvPr>
          <p:cNvSpPr txBox="1"/>
          <p:nvPr/>
        </p:nvSpPr>
        <p:spPr>
          <a:xfrm>
            <a:off x="1304877" y="923587"/>
            <a:ext cx="1164885" cy="138499"/>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Online Book Store</a:t>
            </a:r>
          </a:p>
        </p:txBody>
      </p:sp>
      <p:cxnSp>
        <p:nvCxnSpPr>
          <p:cNvPr id="11" name="Straight Connector 10">
            <a:extLst>
              <a:ext uri="{FF2B5EF4-FFF2-40B4-BE49-F238E27FC236}">
                <a16:creationId xmlns:a16="http://schemas.microsoft.com/office/drawing/2014/main" id="{B2015CDA-851F-F230-1FE5-E1EDADB74760}"/>
              </a:ext>
            </a:extLst>
          </p:cNvPr>
          <p:cNvCxnSpPr>
            <a:cxnSpLocks/>
          </p:cNvCxnSpPr>
          <p:nvPr/>
        </p:nvCxnSpPr>
        <p:spPr>
          <a:xfrm>
            <a:off x="1313941" y="848550"/>
            <a:ext cx="612000" cy="0"/>
          </a:xfrm>
          <a:prstGeom prst="line">
            <a:avLst/>
          </a:prstGeom>
          <a:noFill/>
          <a:ln w="38100" cap="rnd">
            <a:solidFill>
              <a:srgbClr val="EE8E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a:extLst>
              <a:ext uri="{FF2B5EF4-FFF2-40B4-BE49-F238E27FC236}">
                <a16:creationId xmlns:a16="http://schemas.microsoft.com/office/drawing/2014/main" id="{075CD715-5090-7CF2-AB03-35C93A54CAAE}"/>
              </a:ext>
            </a:extLst>
          </p:cNvPr>
          <p:cNvCxnSpPr>
            <a:cxnSpLocks/>
          </p:cNvCxnSpPr>
          <p:nvPr/>
        </p:nvCxnSpPr>
        <p:spPr>
          <a:xfrm>
            <a:off x="1293370" y="1074861"/>
            <a:ext cx="884751" cy="0"/>
          </a:xfrm>
          <a:prstGeom prst="line">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13" name="TextBox 12">
            <a:extLst>
              <a:ext uri="{FF2B5EF4-FFF2-40B4-BE49-F238E27FC236}">
                <a16:creationId xmlns:a16="http://schemas.microsoft.com/office/drawing/2014/main" id="{9072C086-E7DB-CB8D-DB66-FF0640E868F2}"/>
              </a:ext>
            </a:extLst>
          </p:cNvPr>
          <p:cNvSpPr txBox="1"/>
          <p:nvPr/>
        </p:nvSpPr>
        <p:spPr>
          <a:xfrm>
            <a:off x="1293370" y="1140505"/>
            <a:ext cx="1077727" cy="1384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Logistics partner</a:t>
            </a:r>
          </a:p>
        </p:txBody>
      </p:sp>
      <p:cxnSp>
        <p:nvCxnSpPr>
          <p:cNvPr id="14" name="Straight Connector 13">
            <a:extLst>
              <a:ext uri="{FF2B5EF4-FFF2-40B4-BE49-F238E27FC236}">
                <a16:creationId xmlns:a16="http://schemas.microsoft.com/office/drawing/2014/main" id="{838CEEE1-11C9-6DEF-7FDA-0F1C69E58A28}"/>
              </a:ext>
            </a:extLst>
          </p:cNvPr>
          <p:cNvCxnSpPr>
            <a:cxnSpLocks/>
          </p:cNvCxnSpPr>
          <p:nvPr/>
        </p:nvCxnSpPr>
        <p:spPr>
          <a:xfrm>
            <a:off x="1293370" y="1305858"/>
            <a:ext cx="1023622" cy="0"/>
          </a:xfrm>
          <a:prstGeom prst="line">
            <a:avLst/>
          </a:prstGeom>
          <a:noFill/>
          <a:ln w="381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
        <p:nvSpPr>
          <p:cNvPr id="15" name="TextBox 14">
            <a:extLst>
              <a:ext uri="{FF2B5EF4-FFF2-40B4-BE49-F238E27FC236}">
                <a16:creationId xmlns:a16="http://schemas.microsoft.com/office/drawing/2014/main" id="{114E2CE7-80FD-D9CD-A3E7-90EDEF222A7B}"/>
              </a:ext>
            </a:extLst>
          </p:cNvPr>
          <p:cNvSpPr txBox="1"/>
          <p:nvPr/>
        </p:nvSpPr>
        <p:spPr>
          <a:xfrm>
            <a:off x="29125" y="2845173"/>
            <a:ext cx="5762067" cy="3662541"/>
          </a:xfrm>
          <a:prstGeom prst="rect">
            <a:avLst/>
          </a:prstGeom>
          <a:noFill/>
        </p:spPr>
        <p:txBody>
          <a:bodyPr wrap="square">
            <a:spAutoFit/>
          </a:bodyPr>
          <a:lstStyle/>
          <a:p>
            <a:pPr defTabSz="360000"/>
            <a:r>
              <a:rPr lang="en-GB" sz="800" dirty="0">
                <a:solidFill>
                  <a:schemeClr val="accent1"/>
                </a:solidFill>
              </a:rPr>
              <a:t>	&lt;!--endUser6- SARAH - WITH PLANNED JOURNEY, WITH DEVIATION, WITH SOME ADDITION (NOT MINIMAL) --&gt;</a:t>
            </a:r>
          </a:p>
          <a:p>
            <a:pPr defTabSz="360000"/>
            <a:r>
              <a:rPr lang="en-GB" sz="800" dirty="0">
                <a:solidFill>
                  <a:schemeClr val="accent1"/>
                </a:solidFill>
              </a:rPr>
              <a:t>	&lt;!--addition: </a:t>
            </a:r>
            <a:r>
              <a:rPr lang="en-GB" sz="800" dirty="0" err="1">
                <a:solidFill>
                  <a:schemeClr val="accent1"/>
                </a:solidFill>
              </a:rPr>
              <a:t>enduser</a:t>
            </a:r>
            <a:r>
              <a:rPr lang="en-GB" sz="800" dirty="0">
                <a:solidFill>
                  <a:schemeClr val="accent1"/>
                </a:solidFill>
              </a:rPr>
              <a:t> preferences, frustrations, </a:t>
            </a:r>
            <a:r>
              <a:rPr lang="en-GB" sz="800" dirty="0" err="1">
                <a:solidFill>
                  <a:schemeClr val="accent1"/>
                </a:solidFill>
              </a:rPr>
              <a:t>preferredChannels</a:t>
            </a:r>
            <a:r>
              <a:rPr lang="en-GB" sz="800" dirty="0">
                <a:solidFill>
                  <a:schemeClr val="accent1"/>
                </a:solidFill>
              </a:rPr>
              <a:t>, user experience, journey summary, compliance values, </a:t>
            </a:r>
          </a:p>
          <a:p>
            <a:pPr defTabSz="360000"/>
            <a:r>
              <a:rPr lang="en-GB" sz="800" dirty="0">
                <a:solidFill>
                  <a:schemeClr val="accent1"/>
                </a:solidFill>
              </a:rPr>
              <a:t>	both labels (initiator and receiver), complete times --&gt;</a:t>
            </a:r>
          </a:p>
          <a:p>
            <a:pPr defTabSz="360000"/>
            <a:r>
              <a:rPr lang="en-GB" sz="800" dirty="0">
                <a:solidFill>
                  <a:schemeClr val="accent1"/>
                </a:solidFill>
              </a:rPr>
              <a:t>	&lt;!-- some analysis but not for Ragnhild --&gt;</a:t>
            </a:r>
          </a:p>
          <a:p>
            <a:pPr defTabSz="360000"/>
            <a:r>
              <a:rPr lang="en-GB" sz="800" dirty="0"/>
              <a:t>	&lt;</a:t>
            </a:r>
            <a:r>
              <a:rPr lang="en-GB" sz="800" dirty="0" err="1"/>
              <a:t>actualJourney</a:t>
            </a:r>
            <a:r>
              <a:rPr lang="en-GB" sz="800" dirty="0"/>
              <a:t>&gt;</a:t>
            </a:r>
          </a:p>
          <a:p>
            <a:pPr defTabSz="360000"/>
            <a:r>
              <a:rPr lang="en-GB" sz="800" dirty="0"/>
              <a:t>		&lt;</a:t>
            </a:r>
            <a:r>
              <a:rPr lang="en-GB" sz="800" dirty="0" err="1"/>
              <a:t>journeyID</a:t>
            </a:r>
            <a:r>
              <a:rPr lang="en-GB" sz="800" dirty="0"/>
              <a:t>&gt;</a:t>
            </a:r>
            <a:r>
              <a:rPr lang="en-GB" sz="800" b="1" dirty="0">
                <a:highlight>
                  <a:srgbClr val="00FF00"/>
                </a:highlight>
              </a:rPr>
              <a:t>AJ6</a:t>
            </a:r>
            <a:r>
              <a:rPr lang="en-GB" sz="800" dirty="0"/>
              <a:t>&lt;/</a:t>
            </a:r>
            <a:r>
              <a:rPr lang="en-GB" sz="800" dirty="0" err="1"/>
              <a:t>journeyID</a:t>
            </a:r>
            <a:r>
              <a:rPr lang="en-GB" sz="800" dirty="0"/>
              <a:t>&gt;</a:t>
            </a:r>
          </a:p>
          <a:p>
            <a:pPr defTabSz="360000"/>
            <a:r>
              <a:rPr lang="en-GB" sz="800" dirty="0"/>
              <a:t>		&lt;</a:t>
            </a:r>
            <a:r>
              <a:rPr lang="en-GB" sz="800" dirty="0" err="1"/>
              <a:t>journeyTitle</a:t>
            </a:r>
            <a:r>
              <a:rPr lang="en-GB" sz="800" dirty="0"/>
              <a:t>&gt;This is the title of the journey&lt;/</a:t>
            </a:r>
            <a:r>
              <a:rPr lang="en-GB" sz="800" dirty="0" err="1"/>
              <a:t>journeyTitle</a:t>
            </a:r>
            <a:r>
              <a:rPr lang="en-GB" sz="800" dirty="0"/>
              <a:t>&gt;</a:t>
            </a:r>
          </a:p>
          <a:p>
            <a:pPr defTabSz="360000"/>
            <a:r>
              <a:rPr lang="en-GB" sz="800" dirty="0"/>
              <a:t>		&lt;</a:t>
            </a:r>
            <a:r>
              <a:rPr lang="en-GB" sz="800" dirty="0" err="1"/>
              <a:t>journeyShortSummary</a:t>
            </a:r>
            <a:r>
              <a:rPr lang="en-GB" sz="800" dirty="0"/>
              <a:t>&gt;A short journey summary&lt;/</a:t>
            </a:r>
            <a:r>
              <a:rPr lang="en-GB" sz="800" dirty="0" err="1"/>
              <a:t>journeyShortSummary</a:t>
            </a:r>
            <a:r>
              <a:rPr lang="en-GB" sz="800" dirty="0"/>
              <a:t>&gt;</a:t>
            </a:r>
          </a:p>
          <a:p>
            <a:pPr defTabSz="360000"/>
            <a:r>
              <a:rPr lang="en-GB" sz="800" dirty="0"/>
              <a:t>		&lt;</a:t>
            </a:r>
            <a:r>
              <a:rPr lang="en-GB" sz="800" dirty="0" err="1"/>
              <a:t>journeyLongSummary</a:t>
            </a:r>
            <a:r>
              <a:rPr lang="en-GB" sz="800" dirty="0"/>
              <a:t>&gt;A very </a:t>
            </a:r>
            <a:r>
              <a:rPr lang="en-GB" sz="800" dirty="0" err="1"/>
              <a:t>very</a:t>
            </a:r>
            <a:r>
              <a:rPr lang="en-GB" sz="800" dirty="0"/>
              <a:t> long journey description&lt;/</a:t>
            </a:r>
            <a:r>
              <a:rPr lang="en-GB" sz="800" dirty="0" err="1"/>
              <a:t>journeyLongSummary</a:t>
            </a:r>
            <a:r>
              <a:rPr lang="en-GB" sz="800" dirty="0"/>
              <a:t>&gt;</a:t>
            </a:r>
          </a:p>
          <a:p>
            <a:pPr defTabSz="360000"/>
            <a:r>
              <a:rPr lang="en-GB" sz="800" dirty="0"/>
              <a:t>		&lt;</a:t>
            </a:r>
            <a:r>
              <a:rPr lang="en-GB" sz="800" dirty="0" err="1"/>
              <a:t>journeyStatus</a:t>
            </a:r>
            <a:r>
              <a:rPr lang="en-GB" sz="800" dirty="0"/>
              <a:t>&gt;completed&lt;/</a:t>
            </a:r>
            <a:r>
              <a:rPr lang="en-GB" sz="800" dirty="0" err="1"/>
              <a:t>journeyStatus</a:t>
            </a:r>
            <a:r>
              <a:rPr lang="en-GB" sz="800" dirty="0"/>
              <a:t>&gt;</a:t>
            </a:r>
          </a:p>
          <a:p>
            <a:pPr defTabSz="360000"/>
            <a:r>
              <a:rPr lang="en-GB" sz="800" dirty="0"/>
              <a:t>		&lt;</a:t>
            </a:r>
            <a:r>
              <a:rPr lang="en-GB" sz="800" dirty="0" err="1"/>
              <a:t>plannedReference</a:t>
            </a:r>
            <a:r>
              <a:rPr lang="en-GB" sz="800" dirty="0"/>
              <a:t>&gt;</a:t>
            </a:r>
            <a:r>
              <a:rPr lang="en-GB" sz="800" b="1" dirty="0">
                <a:highlight>
                  <a:srgbClr val="00FF00"/>
                </a:highlight>
              </a:rPr>
              <a:t>PJ1</a:t>
            </a:r>
            <a:r>
              <a:rPr lang="en-GB" sz="800" dirty="0"/>
              <a:t>&lt;/</a:t>
            </a:r>
            <a:r>
              <a:rPr lang="en-GB" sz="800" dirty="0" err="1"/>
              <a:t>plannedReference</a:t>
            </a:r>
            <a:r>
              <a:rPr lang="en-GB" sz="800" dirty="0"/>
              <a:t>&gt;</a:t>
            </a:r>
          </a:p>
          <a:p>
            <a:pPr defTabSz="360000"/>
            <a:r>
              <a:rPr lang="en-GB" sz="800" dirty="0"/>
              <a:t>		&lt;</a:t>
            </a:r>
            <a:r>
              <a:rPr lang="en-GB" sz="800" dirty="0" err="1"/>
              <a:t>complianceContent</a:t>
            </a:r>
            <a:r>
              <a:rPr lang="en-GB" sz="800" dirty="0"/>
              <a:t>&gt;false&lt;/</a:t>
            </a:r>
            <a:r>
              <a:rPr lang="en-GB" sz="800" dirty="0" err="1"/>
              <a:t>complianceContent</a:t>
            </a:r>
            <a:r>
              <a:rPr lang="en-GB" sz="800" dirty="0"/>
              <a:t>&gt;</a:t>
            </a:r>
          </a:p>
          <a:p>
            <a:pPr defTabSz="360000"/>
            <a:r>
              <a:rPr lang="en-GB" sz="800" dirty="0"/>
              <a:t>		&lt;</a:t>
            </a:r>
            <a:r>
              <a:rPr lang="en-GB" sz="800" dirty="0" err="1"/>
              <a:t>complianceSequence</a:t>
            </a:r>
            <a:r>
              <a:rPr lang="en-GB" sz="800" dirty="0"/>
              <a:t>&gt;true&lt;/</a:t>
            </a:r>
            <a:r>
              <a:rPr lang="en-GB" sz="800" dirty="0" err="1"/>
              <a:t>complianceSequence</a:t>
            </a:r>
            <a:r>
              <a:rPr lang="en-GB" sz="800" dirty="0"/>
              <a:t>&gt;</a:t>
            </a:r>
          </a:p>
          <a:p>
            <a:pPr defTabSz="360000"/>
            <a:r>
              <a:rPr lang="en-GB" sz="800" dirty="0"/>
              <a:t>		&lt;</a:t>
            </a:r>
            <a:r>
              <a:rPr lang="en-GB" sz="800" dirty="0" err="1"/>
              <a:t>complianceTiming</a:t>
            </a:r>
            <a:r>
              <a:rPr lang="en-GB" sz="800" dirty="0"/>
              <a:t>&gt;true&lt;/</a:t>
            </a:r>
            <a:r>
              <a:rPr lang="en-GB" sz="800" dirty="0" err="1"/>
              <a:t>complianceTiming</a:t>
            </a:r>
            <a:r>
              <a:rPr lang="en-GB" sz="800" dirty="0"/>
              <a:t>&gt;</a:t>
            </a:r>
          </a:p>
          <a:p>
            <a:pPr defTabSz="360000"/>
            <a:r>
              <a:rPr lang="en-GB" sz="800" dirty="0"/>
              <a:t>		&lt;</a:t>
            </a:r>
            <a:r>
              <a:rPr lang="en-GB" sz="800" dirty="0" err="1"/>
              <a:t>journeyExperience</a:t>
            </a:r>
            <a:r>
              <a:rPr lang="en-GB" sz="800" dirty="0"/>
              <a:t>&gt;</a:t>
            </a:r>
          </a:p>
          <a:p>
            <a:pPr defTabSz="360000"/>
            <a:r>
              <a:rPr lang="en-GB" sz="800" dirty="0"/>
              <a:t>			&lt;</a:t>
            </a:r>
            <a:r>
              <a:rPr lang="en-GB" sz="800" dirty="0" err="1"/>
              <a:t>experienceDescription</a:t>
            </a:r>
            <a:r>
              <a:rPr lang="en-GB" sz="800" dirty="0"/>
              <a:t>&gt;nothing special&lt;/</a:t>
            </a:r>
            <a:r>
              <a:rPr lang="en-GB" sz="800" dirty="0" err="1"/>
              <a:t>experienceDescription</a:t>
            </a:r>
            <a:r>
              <a:rPr lang="en-GB" sz="800" dirty="0"/>
              <a:t>&gt;</a:t>
            </a:r>
          </a:p>
          <a:p>
            <a:pPr defTabSz="360000"/>
            <a:r>
              <a:rPr lang="en-GB" sz="800" dirty="0"/>
              <a:t>			&lt;</a:t>
            </a:r>
            <a:r>
              <a:rPr lang="en-GB" sz="800" dirty="0" err="1"/>
              <a:t>experienceRating</a:t>
            </a:r>
            <a:r>
              <a:rPr lang="en-GB" sz="800" dirty="0"/>
              <a:t>&gt;3&lt;/</a:t>
            </a:r>
            <a:r>
              <a:rPr lang="en-GB" sz="800" dirty="0" err="1"/>
              <a:t>experienceRating</a:t>
            </a:r>
            <a:r>
              <a:rPr lang="en-GB" sz="800" dirty="0"/>
              <a:t>&gt;</a:t>
            </a:r>
          </a:p>
          <a:p>
            <a:pPr defTabSz="360000"/>
            <a:r>
              <a:rPr lang="en-GB" sz="800" dirty="0"/>
              <a:t>		&lt;/</a:t>
            </a:r>
            <a:r>
              <a:rPr lang="en-GB" sz="800" dirty="0" err="1"/>
              <a:t>journeyExperience</a:t>
            </a:r>
            <a:r>
              <a:rPr lang="en-GB" sz="800" dirty="0"/>
              <a:t>&gt;</a:t>
            </a:r>
          </a:p>
          <a:p>
            <a:pPr defTabSz="360000"/>
            <a:r>
              <a:rPr lang="en-GB" sz="800" dirty="0"/>
              <a:t>		&lt;actors&gt;</a:t>
            </a:r>
          </a:p>
          <a:p>
            <a:pPr defTabSz="360000"/>
            <a:r>
              <a:rPr lang="en-GB" sz="800" dirty="0"/>
              <a:t>			&lt;</a:t>
            </a:r>
            <a:r>
              <a:rPr lang="en-GB" sz="800" dirty="0" err="1"/>
              <a:t>endUser</a:t>
            </a:r>
            <a:r>
              <a:rPr lang="en-GB" sz="800" dirty="0"/>
              <a:t> </a:t>
            </a:r>
            <a:r>
              <a:rPr lang="en-GB" sz="800" dirty="0" err="1"/>
              <a:t>actorID</a:t>
            </a:r>
            <a:r>
              <a:rPr lang="en-GB" sz="800" dirty="0"/>
              <a:t> ="</a:t>
            </a:r>
            <a:r>
              <a:rPr lang="en-GB" sz="800" b="1" dirty="0">
                <a:highlight>
                  <a:srgbClr val="00FF00"/>
                </a:highlight>
              </a:rPr>
              <a:t>endUser6</a:t>
            </a:r>
            <a:r>
              <a:rPr lang="en-GB" sz="800" dirty="0"/>
              <a:t>"&gt;</a:t>
            </a:r>
          </a:p>
          <a:p>
            <a:pPr defTabSz="360000"/>
            <a:r>
              <a:rPr lang="en-GB" sz="800" dirty="0"/>
              <a:t>				&lt;</a:t>
            </a:r>
            <a:r>
              <a:rPr lang="en-GB" sz="800" dirty="0" err="1"/>
              <a:t>actorName</a:t>
            </a:r>
            <a:r>
              <a:rPr lang="en-GB" sz="800" dirty="0"/>
              <a:t>&gt;</a:t>
            </a:r>
            <a:r>
              <a:rPr lang="en-GB" sz="800" dirty="0">
                <a:highlight>
                  <a:srgbClr val="00FF00"/>
                </a:highlight>
              </a:rPr>
              <a:t>Sarah</a:t>
            </a:r>
            <a:r>
              <a:rPr lang="en-GB" sz="800" dirty="0"/>
              <a:t>&lt;/</a:t>
            </a:r>
            <a:r>
              <a:rPr lang="en-GB" sz="800" dirty="0" err="1"/>
              <a:t>actorName</a:t>
            </a:r>
            <a:r>
              <a:rPr lang="en-GB" sz="800" dirty="0"/>
              <a:t>&gt;</a:t>
            </a:r>
          </a:p>
          <a:p>
            <a:pPr defTabSz="360000"/>
            <a:r>
              <a:rPr lang="en-GB" sz="800" dirty="0"/>
              <a:t>				&lt;preferences&gt;fantasy books&lt;/preferences&gt;</a:t>
            </a:r>
          </a:p>
          <a:p>
            <a:pPr defTabSz="360000"/>
            <a:r>
              <a:rPr lang="en-GB" sz="800" dirty="0"/>
              <a:t>				&lt;frustrations&gt;horror books&lt;/frustrations&gt;</a:t>
            </a:r>
          </a:p>
          <a:p>
            <a:pPr defTabSz="360000"/>
            <a:r>
              <a:rPr lang="en-GB" sz="800" dirty="0"/>
              <a:t>				&lt;</a:t>
            </a:r>
            <a:r>
              <a:rPr lang="en-GB" sz="800" dirty="0" err="1"/>
              <a:t>preferredChannels</a:t>
            </a:r>
            <a:r>
              <a:rPr lang="en-GB" sz="800" dirty="0"/>
              <a:t>&gt;</a:t>
            </a:r>
            <a:r>
              <a:rPr lang="en-GB" sz="800" dirty="0" err="1"/>
              <a:t>faceToFace</a:t>
            </a:r>
            <a:r>
              <a:rPr lang="en-GB" sz="800" dirty="0"/>
              <a:t>&lt;/</a:t>
            </a:r>
            <a:r>
              <a:rPr lang="en-GB" sz="800" dirty="0" err="1"/>
              <a:t>preferredChannels</a:t>
            </a:r>
            <a:r>
              <a:rPr lang="en-GB" sz="800" dirty="0"/>
              <a:t>&gt;</a:t>
            </a:r>
          </a:p>
          <a:p>
            <a:pPr defTabSz="360000"/>
            <a:r>
              <a:rPr lang="en-GB" sz="800" dirty="0"/>
              <a:t>				&lt;customer/&gt;</a:t>
            </a:r>
          </a:p>
          <a:p>
            <a:pPr defTabSz="360000"/>
            <a:r>
              <a:rPr lang="en-GB" sz="800" dirty="0"/>
              <a:t>			&lt;/</a:t>
            </a:r>
            <a:r>
              <a:rPr lang="en-GB" sz="800" dirty="0" err="1"/>
              <a:t>endUser</a:t>
            </a:r>
            <a:r>
              <a:rPr lang="en-GB" sz="800" dirty="0"/>
              <a:t>&gt;</a:t>
            </a:r>
          </a:p>
          <a:p>
            <a:pPr defTabSz="360000"/>
            <a:r>
              <a:rPr lang="en-GB" sz="800" dirty="0"/>
              <a:t>			&lt;</a:t>
            </a:r>
            <a:r>
              <a:rPr lang="en-GB" sz="800" dirty="0" err="1"/>
              <a:t>serviceProvider</a:t>
            </a:r>
            <a:r>
              <a:rPr lang="en-GB" sz="800" dirty="0"/>
              <a:t> </a:t>
            </a:r>
            <a:r>
              <a:rPr lang="en-GB" sz="800" dirty="0" err="1"/>
              <a:t>actorIDref</a:t>
            </a:r>
            <a:r>
              <a:rPr lang="en-GB" sz="800" dirty="0"/>
              <a:t> ="</a:t>
            </a:r>
            <a:r>
              <a:rPr lang="en-GB" sz="800" dirty="0" err="1"/>
              <a:t>onlineStore</a:t>
            </a:r>
            <a:r>
              <a:rPr lang="en-GB" sz="800" dirty="0"/>
              <a:t>"/&gt;</a:t>
            </a:r>
          </a:p>
          <a:p>
            <a:pPr defTabSz="360000"/>
            <a:r>
              <a:rPr lang="en-GB" sz="800" dirty="0"/>
              <a:t>			&lt;</a:t>
            </a:r>
            <a:r>
              <a:rPr lang="en-GB" sz="800" dirty="0" err="1"/>
              <a:t>serviceProvider</a:t>
            </a:r>
            <a:r>
              <a:rPr lang="en-GB" sz="800" dirty="0"/>
              <a:t> </a:t>
            </a:r>
            <a:r>
              <a:rPr lang="en-GB" sz="800" dirty="0" err="1"/>
              <a:t>actorIDref</a:t>
            </a:r>
            <a:r>
              <a:rPr lang="en-GB" sz="800" dirty="0"/>
              <a:t> ="</a:t>
            </a:r>
            <a:r>
              <a:rPr lang="en-GB" sz="800" dirty="0" err="1"/>
              <a:t>logisticsPartner</a:t>
            </a:r>
            <a:r>
              <a:rPr lang="en-GB" sz="800" dirty="0"/>
              <a:t>"/&gt;</a:t>
            </a:r>
          </a:p>
          <a:p>
            <a:pPr defTabSz="360000"/>
            <a:r>
              <a:rPr lang="en-GB" sz="800" dirty="0"/>
              <a:t>		&lt;/actors&gt;</a:t>
            </a:r>
          </a:p>
        </p:txBody>
      </p:sp>
      <p:sp>
        <p:nvSpPr>
          <p:cNvPr id="17" name="TextBox 16">
            <a:extLst>
              <a:ext uri="{FF2B5EF4-FFF2-40B4-BE49-F238E27FC236}">
                <a16:creationId xmlns:a16="http://schemas.microsoft.com/office/drawing/2014/main" id="{7B3541E1-1108-6A76-B237-7BC1B808F1C1}"/>
              </a:ext>
            </a:extLst>
          </p:cNvPr>
          <p:cNvSpPr txBox="1"/>
          <p:nvPr/>
        </p:nvSpPr>
        <p:spPr>
          <a:xfrm>
            <a:off x="5490042" y="1878292"/>
            <a:ext cx="5992832" cy="5016758"/>
          </a:xfrm>
          <a:prstGeom prst="rect">
            <a:avLst/>
          </a:prstGeom>
          <a:noFill/>
        </p:spPr>
        <p:txBody>
          <a:bodyPr wrap="square">
            <a:spAutoFit/>
          </a:bodyPr>
          <a:lstStyle/>
          <a:p>
            <a:pPr defTabSz="360000"/>
            <a:r>
              <a:rPr lang="en-GB" sz="800" dirty="0"/>
              <a:t>		&lt;touchpoints&gt;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T1</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="endUser6"/&gt;</a:t>
            </a:r>
          </a:p>
          <a:p>
            <a:pPr defTabSz="360000"/>
            <a:r>
              <a:rPr lang="en-GB" sz="800" dirty="0"/>
              <a:t>					&lt;</a:t>
            </a:r>
            <a:r>
              <a:rPr lang="en-GB" sz="800" dirty="0" err="1"/>
              <a:t>initiatorLabel</a:t>
            </a:r>
            <a:r>
              <a:rPr lang="en-GB" sz="800" dirty="0"/>
              <a:t>&gt;orders a book online&lt;/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a:t>
            </a:r>
            <a:r>
              <a:rPr lang="en-GB" sz="800" dirty="0" err="1"/>
              <a:t>receiverLabel</a:t>
            </a:r>
            <a:r>
              <a:rPr lang="en-GB" sz="800" dirty="0"/>
              <a:t>&gt;receives customer order&lt;/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internetViaPC</a:t>
            </a:r>
            <a:r>
              <a:rPr lang="en-GB" sz="800" dirty="0"/>
              <a:t>&lt;/</a:t>
            </a:r>
            <a:r>
              <a:rPr lang="en-GB" sz="800" dirty="0" err="1"/>
              <a:t>channelName</a:t>
            </a:r>
            <a:r>
              <a:rPr lang="en-GB" sz="800" dirty="0"/>
              <a:t>&gt;&lt;/channel&gt;</a:t>
            </a:r>
          </a:p>
          <a:p>
            <a:pPr defTabSz="360000"/>
            <a:r>
              <a:rPr lang="en-GB" sz="800" dirty="0"/>
              <a:t>				&lt;timestamps&gt;</a:t>
            </a:r>
          </a:p>
          <a:p>
            <a:pPr defTabSz="360000"/>
            <a:r>
              <a:rPr lang="en-GB" sz="800" dirty="0"/>
              <a:t>					&lt;</a:t>
            </a:r>
            <a:r>
              <a:rPr lang="en-GB" sz="800" dirty="0" err="1"/>
              <a:t>timeStarted</a:t>
            </a:r>
            <a:r>
              <a:rPr lang="en-GB" sz="800" dirty="0"/>
              <a:t>&gt;2022-07-01T10:00:00&lt;/</a:t>
            </a:r>
            <a:r>
              <a:rPr lang="en-GB" sz="800" dirty="0" err="1"/>
              <a:t>timeStarted</a:t>
            </a:r>
            <a:r>
              <a:rPr lang="en-GB" sz="800" dirty="0"/>
              <a:t>&gt;</a:t>
            </a:r>
          </a:p>
          <a:p>
            <a:pPr defTabSz="360000"/>
            <a:r>
              <a:rPr lang="en-GB" sz="800" dirty="0"/>
              <a:t>					&lt;</a:t>
            </a:r>
            <a:r>
              <a:rPr lang="en-GB" sz="800" dirty="0" err="1"/>
              <a:t>timeCompleted</a:t>
            </a:r>
            <a:r>
              <a:rPr lang="en-GB" sz="800" dirty="0"/>
              <a:t>&gt;2022-07-01T10:05:00&lt;/</a:t>
            </a:r>
            <a:r>
              <a:rPr lang="en-GB" sz="800" dirty="0" err="1"/>
              <a:t>timeCompleted</a:t>
            </a:r>
            <a:r>
              <a:rPr lang="en-GB" sz="800" dirty="0"/>
              <a:t>&gt;</a:t>
            </a:r>
          </a:p>
          <a:p>
            <a:pPr defTabSz="360000"/>
            <a:r>
              <a:rPr lang="en-GB" sz="800" dirty="0"/>
              <a:t>				&lt;/timestamps&gt;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D1</a:t>
            </a:r>
            <a:r>
              <a:rPr lang="en-GB" sz="800" dirty="0"/>
              <a:t>&lt;/</a:t>
            </a:r>
            <a:r>
              <a:rPr lang="en-GB" sz="800" dirty="0" err="1"/>
              <a:t>touchpointID</a:t>
            </a:r>
            <a:r>
              <a:rPr lang="en-GB" sz="800" dirty="0"/>
              <a:t>&gt;</a:t>
            </a:r>
          </a:p>
          <a:p>
            <a:pPr defTabSz="360000"/>
            <a:r>
              <a:rPr lang="en-GB" sz="800" dirty="0"/>
              <a:t>				&lt;compliance&gt;failing&lt;/compliance&gt;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="endUser6"/&gt;</a:t>
            </a:r>
          </a:p>
          <a:p>
            <a:pPr defTabSz="360000"/>
            <a:r>
              <a:rPr lang="en-GB" sz="800" dirty="0"/>
              <a:t>					&lt;</a:t>
            </a:r>
            <a:r>
              <a:rPr lang="en-GB" sz="800" dirty="0" err="1"/>
              <a:t>initiatorLabel</a:t>
            </a:r>
            <a:r>
              <a:rPr lang="en-GB" sz="800" dirty="0"/>
              <a:t>&gt;Customer's card was declined&lt;/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a:t>
            </a:r>
            <a:r>
              <a:rPr lang="en-GB" sz="800" dirty="0" err="1"/>
              <a:t>receiverLabel</a:t>
            </a:r>
            <a:r>
              <a:rPr lang="en-GB" sz="800" dirty="0"/>
              <a:t>&gt;payment not received&lt;/</a:t>
            </a:r>
            <a:r>
              <a:rPr lang="en-GB" sz="800" dirty="0" err="1"/>
              <a:t>receiverLabel</a:t>
            </a:r>
            <a:r>
              <a:rPr lang="en-GB" sz="800" dirty="0"/>
              <a:t>&gt;</a:t>
            </a:r>
          </a:p>
          <a:p>
            <a:pPr defTabSz="360000"/>
            <a:r>
              <a:rPr lang="en-GB" sz="800" dirty="0"/>
              <a:t>				&lt;/receiver&gt;</a:t>
            </a:r>
          </a:p>
          <a:p>
            <a:pPr defTabSz="360000"/>
            <a:r>
              <a:rPr lang="en-GB" sz="800" dirty="0"/>
              <a:t>				&lt;channel&gt;</a:t>
            </a:r>
          </a:p>
          <a:p>
            <a:pPr defTabSz="360000"/>
            <a:r>
              <a:rPr lang="en-GB" sz="800" dirty="0"/>
              <a:t>					&lt;</a:t>
            </a:r>
            <a:r>
              <a:rPr lang="en-GB" sz="800" dirty="0" err="1"/>
              <a:t>channelName</a:t>
            </a:r>
            <a:r>
              <a:rPr lang="en-GB" sz="800" dirty="0"/>
              <a:t>&gt;</a:t>
            </a:r>
            <a:r>
              <a:rPr lang="en-GB" sz="800" dirty="0" err="1"/>
              <a:t>paymentChannel</a:t>
            </a:r>
            <a:r>
              <a:rPr lang="en-GB" sz="800" dirty="0"/>
              <a:t>&lt;/</a:t>
            </a:r>
            <a:r>
              <a:rPr lang="en-GB" sz="800" dirty="0" err="1"/>
              <a:t>channelName</a:t>
            </a:r>
            <a:r>
              <a:rPr lang="en-GB" sz="800" dirty="0"/>
              <a:t>&gt;</a:t>
            </a:r>
          </a:p>
          <a:p>
            <a:pPr defTabSz="360000"/>
            <a:r>
              <a:rPr lang="en-GB" sz="800" dirty="0"/>
              <a:t>				&lt;/channel&gt;</a:t>
            </a:r>
          </a:p>
          <a:p>
            <a:pPr defTabSz="360000"/>
            <a:r>
              <a:rPr lang="en-GB" sz="800" dirty="0"/>
              <a:t>				&lt;timestamps&gt;</a:t>
            </a:r>
          </a:p>
          <a:p>
            <a:pPr defTabSz="360000"/>
            <a:r>
              <a:rPr lang="en-GB" sz="800" dirty="0"/>
              <a:t>					&lt;</a:t>
            </a:r>
            <a:r>
              <a:rPr lang="en-GB" sz="800" dirty="0" err="1"/>
              <a:t>timeStarted</a:t>
            </a:r>
            <a:r>
              <a:rPr lang="en-GB" sz="800" dirty="0"/>
              <a:t>&gt;2022-07-01T10:10:00&lt;/</a:t>
            </a:r>
            <a:r>
              <a:rPr lang="en-GB" sz="800" dirty="0" err="1"/>
              <a:t>timeStarted</a:t>
            </a:r>
            <a:r>
              <a:rPr lang="en-GB" sz="800" dirty="0"/>
              <a:t>&gt;</a:t>
            </a:r>
          </a:p>
          <a:p>
            <a:pPr defTabSz="360000"/>
            <a:r>
              <a:rPr lang="en-GB" sz="800" dirty="0"/>
              <a:t>					&lt;</a:t>
            </a:r>
            <a:r>
              <a:rPr lang="en-GB" sz="800" dirty="0" err="1"/>
              <a:t>timeCompleted</a:t>
            </a:r>
            <a:r>
              <a:rPr lang="en-GB" sz="800" dirty="0"/>
              <a:t>&gt;2022-07-01T10:15:00&lt;/</a:t>
            </a:r>
            <a:r>
              <a:rPr lang="en-GB" sz="800" dirty="0" err="1"/>
              <a:t>timeCompleted</a:t>
            </a:r>
            <a:r>
              <a:rPr lang="en-GB" sz="800" dirty="0"/>
              <a:t>&gt;</a:t>
            </a:r>
          </a:p>
          <a:p>
            <a:pPr defTabSz="360000"/>
            <a:r>
              <a:rPr lang="en-GB" sz="800" dirty="0"/>
              <a:t>				&lt;/timestamps&gt;</a:t>
            </a:r>
          </a:p>
          <a:p>
            <a:pPr defTabSz="360000"/>
            <a:r>
              <a:rPr lang="en-GB" sz="800" dirty="0"/>
              <a:t>				&lt;</a:t>
            </a:r>
            <a:r>
              <a:rPr lang="en-GB" sz="800" dirty="0" err="1"/>
              <a:t>touchpointExperience</a:t>
            </a:r>
            <a:r>
              <a:rPr lang="en-GB" sz="800" dirty="0"/>
              <a:t>&gt;</a:t>
            </a:r>
          </a:p>
          <a:p>
            <a:pPr defTabSz="360000"/>
            <a:r>
              <a:rPr lang="en-GB" sz="800" dirty="0"/>
              <a:t>					&lt;</a:t>
            </a:r>
            <a:r>
              <a:rPr lang="en-GB" sz="800" dirty="0" err="1"/>
              <a:t>experienceDescription</a:t>
            </a:r>
            <a:r>
              <a:rPr lang="en-GB" sz="800" dirty="0"/>
              <a:t>&gt;I </a:t>
            </a:r>
            <a:r>
              <a:rPr lang="en-GB" sz="800" dirty="0" err="1"/>
              <a:t>dont</a:t>
            </a:r>
            <a:r>
              <a:rPr lang="en-GB" sz="800" dirty="0"/>
              <a:t> understand why it failed&lt;/</a:t>
            </a:r>
            <a:r>
              <a:rPr lang="en-GB" sz="800" dirty="0" err="1"/>
              <a:t>experienceDescription</a:t>
            </a:r>
            <a:r>
              <a:rPr lang="en-GB" sz="800" dirty="0"/>
              <a:t>&gt;</a:t>
            </a:r>
          </a:p>
          <a:p>
            <a:pPr defTabSz="360000"/>
            <a:r>
              <a:rPr lang="en-GB" sz="800" dirty="0"/>
              <a:t>					&lt;</a:t>
            </a:r>
            <a:r>
              <a:rPr lang="en-GB" sz="800" dirty="0" err="1"/>
              <a:t>experienceRating</a:t>
            </a:r>
            <a:r>
              <a:rPr lang="en-GB" sz="800" dirty="0"/>
              <a:t>&gt;1&lt;/</a:t>
            </a:r>
            <a:r>
              <a:rPr lang="en-GB" sz="800" dirty="0" err="1"/>
              <a:t>experienceRating</a:t>
            </a:r>
            <a:r>
              <a:rPr lang="en-GB" sz="800" dirty="0"/>
              <a:t>&gt;</a:t>
            </a:r>
          </a:p>
          <a:p>
            <a:pPr defTabSz="360000"/>
            <a:r>
              <a:rPr lang="en-GB" sz="800" dirty="0"/>
              <a:t>				&lt;/</a:t>
            </a:r>
            <a:r>
              <a:rPr lang="en-GB" sz="800" dirty="0" err="1"/>
              <a:t>touchpointExperience</a:t>
            </a:r>
            <a:r>
              <a:rPr lang="en-GB" sz="800" dirty="0"/>
              <a:t>&gt;</a:t>
            </a:r>
          </a:p>
          <a:p>
            <a:pPr defTabSz="360000"/>
            <a:r>
              <a:rPr lang="en-GB" sz="800" dirty="0"/>
              <a:t>			&lt;/</a:t>
            </a:r>
            <a:r>
              <a:rPr lang="en-GB" sz="800" dirty="0" err="1"/>
              <a:t>actualCommunicationPoint</a:t>
            </a:r>
            <a:r>
              <a:rPr lang="en-GB" sz="800" dirty="0"/>
              <a:t>&gt;</a:t>
            </a:r>
          </a:p>
        </p:txBody>
      </p:sp>
    </p:spTree>
    <p:extLst>
      <p:ext uri="{BB962C8B-B14F-4D97-AF65-F5344CB8AC3E}">
        <p14:creationId xmlns:p14="http://schemas.microsoft.com/office/powerpoint/2010/main" val="2580722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BE08E-848B-513D-708B-35F2FD529C2F}"/>
              </a:ext>
            </a:extLst>
          </p:cNvPr>
          <p:cNvSpPr txBox="1"/>
          <p:nvPr/>
        </p:nvSpPr>
        <p:spPr>
          <a:xfrm>
            <a:off x="118190" y="220850"/>
            <a:ext cx="4845698" cy="6740307"/>
          </a:xfrm>
          <a:prstGeom prst="rect">
            <a:avLst/>
          </a:prstGeom>
          <a:noFill/>
        </p:spPr>
        <p:txBody>
          <a:bodyPr wrap="square">
            <a:spAutoFit/>
          </a:bodyPr>
          <a:lstStyle/>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T2</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="endUser6"/&gt;</a:t>
            </a:r>
          </a:p>
          <a:p>
            <a:pPr defTabSz="360000"/>
            <a:r>
              <a:rPr lang="en-GB" sz="800" dirty="0"/>
              <a:t>					&lt;</a:t>
            </a:r>
            <a:r>
              <a:rPr lang="en-GB" sz="800" dirty="0" err="1"/>
              <a:t>initiatorLabel</a:t>
            </a:r>
            <a:r>
              <a:rPr lang="en-GB" sz="800" dirty="0"/>
              <a:t>&gt;pays through debit card&lt;/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a:t>
            </a:r>
            <a:r>
              <a:rPr lang="en-GB" sz="800" dirty="0" err="1"/>
              <a:t>receiverLabel</a:t>
            </a:r>
            <a:r>
              <a:rPr lang="en-GB" sz="800" dirty="0"/>
              <a:t>&gt;receives payment&lt;/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a:t>
            </a:r>
            <a:r>
              <a:rPr lang="en-GB" sz="800" dirty="0" err="1"/>
              <a:t>paymentChannel</a:t>
            </a:r>
            <a:r>
              <a:rPr lang="en-GB" sz="800" dirty="0"/>
              <a:t>&lt;/</a:t>
            </a:r>
            <a:r>
              <a:rPr lang="en-GB" sz="800" dirty="0" err="1"/>
              <a:t>channelName</a:t>
            </a:r>
            <a:r>
              <a:rPr lang="en-GB" sz="800" dirty="0"/>
              <a:t>&gt;&lt;/channel&gt;</a:t>
            </a:r>
          </a:p>
          <a:p>
            <a:pPr defTabSz="360000"/>
            <a:r>
              <a:rPr lang="en-GB" sz="800" dirty="0"/>
              <a:t>				&lt;timestamps&gt;</a:t>
            </a:r>
          </a:p>
          <a:p>
            <a:pPr defTabSz="360000"/>
            <a:r>
              <a:rPr lang="en-GB" sz="800" dirty="0"/>
              <a:t>					&lt;</a:t>
            </a:r>
            <a:r>
              <a:rPr lang="en-GB" sz="800" dirty="0" err="1"/>
              <a:t>timeStarted</a:t>
            </a:r>
            <a:r>
              <a:rPr lang="en-GB" sz="800" dirty="0"/>
              <a:t>&gt;2022-07-01T10:20:00&lt;/</a:t>
            </a:r>
            <a:r>
              <a:rPr lang="en-GB" sz="800" dirty="0" err="1"/>
              <a:t>timeStarted</a:t>
            </a:r>
            <a:r>
              <a:rPr lang="en-GB" sz="800" dirty="0"/>
              <a:t>&gt;</a:t>
            </a:r>
          </a:p>
          <a:p>
            <a:pPr defTabSz="360000"/>
            <a:r>
              <a:rPr lang="en-GB" sz="800" dirty="0"/>
              <a:t>					&lt;</a:t>
            </a:r>
            <a:r>
              <a:rPr lang="en-GB" sz="800" dirty="0" err="1"/>
              <a:t>timeCompleted</a:t>
            </a:r>
            <a:r>
              <a:rPr lang="en-GB" sz="800" dirty="0"/>
              <a:t>&gt;2022-07-01T10:25:00&lt;/</a:t>
            </a:r>
            <a:r>
              <a:rPr lang="en-GB" sz="800" dirty="0" err="1"/>
              <a:t>timeCompleted</a:t>
            </a:r>
            <a:r>
              <a:rPr lang="en-GB" sz="800" dirty="0"/>
              <a:t>&gt;</a:t>
            </a:r>
          </a:p>
          <a:p>
            <a:pPr defTabSz="360000"/>
            <a:r>
              <a:rPr lang="en-GB" sz="800" dirty="0"/>
              <a:t>				&lt;/timestamps&gt;</a:t>
            </a:r>
          </a:p>
          <a:p>
            <a:pPr defTabSz="360000"/>
            <a:r>
              <a:rPr lang="en-GB" sz="800" dirty="0"/>
              <a:t>			&lt;/</a:t>
            </a:r>
            <a:r>
              <a:rPr lang="en-GB" sz="800" dirty="0" err="1"/>
              <a:t>actualCommunicationPoint</a:t>
            </a:r>
            <a:r>
              <a:rPr lang="en-GB" sz="800" dirty="0"/>
              <a:t>&gt;</a:t>
            </a:r>
          </a:p>
          <a:p>
            <a:pPr defTabSz="360000"/>
            <a:endParaRPr lang="en-GB" sz="800" dirty="0"/>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T3</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onlineStore</a:t>
            </a:r>
            <a:r>
              <a:rPr lang="en-GB" sz="800" dirty="0"/>
              <a:t>"/&gt;</a:t>
            </a:r>
          </a:p>
          <a:p>
            <a:pPr defTabSz="360000"/>
            <a:r>
              <a:rPr lang="en-GB" sz="800" dirty="0"/>
              <a:t>					&lt;</a:t>
            </a:r>
            <a:r>
              <a:rPr lang="en-GB" sz="800" dirty="0" err="1"/>
              <a:t>initiatorLabel</a:t>
            </a:r>
            <a:r>
              <a:rPr lang="en-GB" sz="800" dirty="0"/>
              <a:t>&gt;sends order confirmation&lt;/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="endUser6"/&gt;</a:t>
            </a:r>
          </a:p>
          <a:p>
            <a:pPr defTabSz="360000"/>
            <a:r>
              <a:rPr lang="en-GB" sz="800" dirty="0"/>
              <a:t>					&lt;</a:t>
            </a:r>
            <a:r>
              <a:rPr lang="en-GB" sz="800" dirty="0" err="1"/>
              <a:t>receiverLabel</a:t>
            </a:r>
            <a:r>
              <a:rPr lang="en-GB" sz="800" dirty="0"/>
              <a:t>&gt;receives order confirmation&lt;/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&gt;email&lt;/</a:t>
            </a:r>
            <a:r>
              <a:rPr lang="en-GB" sz="800" dirty="0" err="1"/>
              <a:t>channelName</a:t>
            </a:r>
            <a:r>
              <a:rPr lang="en-GB" sz="800" dirty="0"/>
              <a:t>&gt;&lt;/channel&gt;</a:t>
            </a:r>
          </a:p>
          <a:p>
            <a:pPr defTabSz="360000"/>
            <a:r>
              <a:rPr lang="en-GB" sz="800" dirty="0"/>
              <a:t>				&lt;timestamps&gt;</a:t>
            </a:r>
          </a:p>
          <a:p>
            <a:pPr defTabSz="360000"/>
            <a:r>
              <a:rPr lang="en-GB" sz="800" dirty="0"/>
              <a:t>					&lt;</a:t>
            </a:r>
            <a:r>
              <a:rPr lang="en-GB" sz="800" dirty="0" err="1"/>
              <a:t>timeOriginated</a:t>
            </a:r>
            <a:r>
              <a:rPr lang="en-GB" sz="800" dirty="0"/>
              <a:t>&gt;2022-07-01T12:00:00&lt;/</a:t>
            </a:r>
            <a:r>
              <a:rPr lang="en-GB" sz="800" dirty="0" err="1"/>
              <a:t>timeOriginated</a:t>
            </a:r>
            <a:r>
              <a:rPr lang="en-GB" sz="800" dirty="0"/>
              <a:t>&gt;</a:t>
            </a:r>
          </a:p>
          <a:p>
            <a:pPr defTabSz="360000"/>
            <a:r>
              <a:rPr lang="en-GB" sz="800" dirty="0"/>
              <a:t>					&lt;</a:t>
            </a:r>
            <a:r>
              <a:rPr lang="en-GB" sz="800" dirty="0" err="1"/>
              <a:t>timeReceived</a:t>
            </a:r>
            <a:r>
              <a:rPr lang="en-GB" sz="800" dirty="0"/>
              <a:t>&gt;2022-07-01T12:01:00&lt;/</a:t>
            </a:r>
            <a:r>
              <a:rPr lang="en-GB" sz="800" dirty="0" err="1"/>
              <a:t>timeReceived</a:t>
            </a:r>
            <a:r>
              <a:rPr lang="en-GB" sz="800" dirty="0"/>
              <a:t>&gt;</a:t>
            </a:r>
          </a:p>
          <a:p>
            <a:pPr defTabSz="360000"/>
            <a:r>
              <a:rPr lang="en-GB" sz="800" dirty="0"/>
              <a:t>					&lt;</a:t>
            </a:r>
            <a:r>
              <a:rPr lang="en-GB" sz="800" dirty="0" err="1"/>
              <a:t>timeConsumed</a:t>
            </a:r>
            <a:r>
              <a:rPr lang="en-GB" sz="800" dirty="0"/>
              <a:t>&gt;2022-07-01T12:30:00&lt;/</a:t>
            </a:r>
            <a:r>
              <a:rPr lang="en-GB" sz="800" dirty="0" err="1"/>
              <a:t>timeConsumed</a:t>
            </a:r>
            <a:r>
              <a:rPr lang="en-GB" sz="800" dirty="0"/>
              <a:t>&gt;</a:t>
            </a:r>
          </a:p>
          <a:p>
            <a:pPr defTabSz="360000"/>
            <a:r>
              <a:rPr lang="en-GB" sz="800" dirty="0"/>
              <a:t>				&lt;/timestamps&gt;</a:t>
            </a:r>
          </a:p>
          <a:p>
            <a:pPr defTabSz="360000"/>
            <a:r>
              <a:rPr lang="en-GB" sz="800" dirty="0"/>
              <a:t>			&lt;/</a:t>
            </a:r>
            <a:r>
              <a:rPr lang="en-GB" sz="800" dirty="0" err="1"/>
              <a:t>actualCommunicationPoint</a:t>
            </a:r>
            <a:r>
              <a:rPr lang="en-GB" sz="800" dirty="0"/>
              <a:t>&gt;</a:t>
            </a:r>
          </a:p>
          <a:p>
            <a:pPr defTabSz="360000"/>
            <a:endParaRPr lang="en-GB" sz="800" dirty="0"/>
          </a:p>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T4</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defTabSz="360000"/>
            <a:r>
              <a:rPr lang="en-GB" sz="800" dirty="0"/>
              <a:t>					&lt;</a:t>
            </a:r>
            <a:r>
              <a:rPr lang="en-GB" sz="800" dirty="0" err="1"/>
              <a:t>initiatorLabel</a:t>
            </a:r>
            <a:r>
              <a:rPr lang="en-GB" sz="800" dirty="0"/>
              <a:t>&gt;sends delivery confirmation&lt;/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="endUser6"/&gt;</a:t>
            </a:r>
          </a:p>
          <a:p>
            <a:pPr defTabSz="360000"/>
            <a:r>
              <a:rPr lang="en-GB" sz="800" dirty="0"/>
              <a:t>					&lt;</a:t>
            </a:r>
            <a:r>
              <a:rPr lang="en-GB" sz="800" dirty="0" err="1"/>
              <a:t>receiverLabel</a:t>
            </a:r>
            <a:r>
              <a:rPr lang="en-GB" sz="800" dirty="0"/>
              <a:t>&gt;receives delivery confirmation&lt;/</a:t>
            </a:r>
            <a:r>
              <a:rPr lang="en-GB" sz="800" dirty="0" err="1"/>
              <a:t>receiverLabel</a:t>
            </a:r>
            <a:r>
              <a:rPr lang="en-GB" sz="800" dirty="0"/>
              <a:t>&gt;</a:t>
            </a:r>
          </a:p>
          <a:p>
            <a:pPr defTabSz="360000"/>
            <a:r>
              <a:rPr lang="en-GB" sz="800" dirty="0"/>
              <a:t>				&lt;/receiver&gt;</a:t>
            </a:r>
          </a:p>
          <a:p>
            <a:pPr defTabSz="360000"/>
            <a:r>
              <a:rPr lang="en-GB" sz="800" dirty="0"/>
              <a:t>				&lt;channel&gt;&lt;</a:t>
            </a:r>
            <a:r>
              <a:rPr lang="en-GB" sz="800" dirty="0" err="1"/>
              <a:t>channelName</a:t>
            </a:r>
            <a:r>
              <a:rPr lang="en-GB" sz="800" dirty="0"/>
              <a:t>&gt;email&lt;/</a:t>
            </a:r>
            <a:r>
              <a:rPr lang="en-GB" sz="800" dirty="0" err="1"/>
              <a:t>channelName</a:t>
            </a:r>
            <a:r>
              <a:rPr lang="en-GB" sz="800" dirty="0"/>
              <a:t>&gt;&lt;/channel&gt;</a:t>
            </a:r>
          </a:p>
          <a:p>
            <a:pPr defTabSz="360000"/>
            <a:r>
              <a:rPr lang="en-GB" sz="800" dirty="0"/>
              <a:t>				&lt;timestamps&gt;</a:t>
            </a:r>
          </a:p>
          <a:p>
            <a:pPr defTabSz="360000"/>
            <a:r>
              <a:rPr lang="en-GB" sz="800" dirty="0"/>
              <a:t>					&lt;</a:t>
            </a:r>
            <a:r>
              <a:rPr lang="en-GB" sz="800" dirty="0" err="1"/>
              <a:t>timeOriginated</a:t>
            </a:r>
            <a:r>
              <a:rPr lang="en-GB" sz="800" dirty="0"/>
              <a:t>&gt;2022-07-01T14:30:00&lt;/</a:t>
            </a:r>
            <a:r>
              <a:rPr lang="en-GB" sz="800" dirty="0" err="1"/>
              <a:t>timeOriginated</a:t>
            </a:r>
            <a:r>
              <a:rPr lang="en-GB" sz="800" dirty="0"/>
              <a:t>&gt;</a:t>
            </a:r>
          </a:p>
          <a:p>
            <a:pPr defTabSz="360000"/>
            <a:r>
              <a:rPr lang="en-GB" sz="800" dirty="0"/>
              <a:t>					&lt;</a:t>
            </a:r>
            <a:r>
              <a:rPr lang="en-GB" sz="800" dirty="0" err="1"/>
              <a:t>timeReceived</a:t>
            </a:r>
            <a:r>
              <a:rPr lang="en-GB" sz="800" dirty="0"/>
              <a:t>&gt;2022-07-01T14:31:00&lt;/</a:t>
            </a:r>
            <a:r>
              <a:rPr lang="en-GB" sz="800" dirty="0" err="1"/>
              <a:t>timeReceived</a:t>
            </a:r>
            <a:r>
              <a:rPr lang="en-GB" sz="800" dirty="0"/>
              <a:t>&gt;</a:t>
            </a:r>
          </a:p>
          <a:p>
            <a:pPr defTabSz="360000"/>
            <a:r>
              <a:rPr lang="en-GB" sz="800" dirty="0"/>
              <a:t>					&lt;</a:t>
            </a:r>
            <a:r>
              <a:rPr lang="en-GB" sz="800" dirty="0" err="1"/>
              <a:t>timeConsumed</a:t>
            </a:r>
            <a:r>
              <a:rPr lang="en-GB" sz="800" dirty="0"/>
              <a:t>&gt;2022-07-01T15:00:00&lt;/</a:t>
            </a:r>
            <a:r>
              <a:rPr lang="en-GB" sz="800" dirty="0" err="1"/>
              <a:t>timeConsumed</a:t>
            </a:r>
            <a:r>
              <a:rPr lang="en-GB" sz="800" dirty="0"/>
              <a:t>&gt;</a:t>
            </a:r>
          </a:p>
          <a:p>
            <a:pPr defTabSz="360000"/>
            <a:r>
              <a:rPr lang="en-GB" sz="800" dirty="0"/>
              <a:t>				&lt;/timestamps&gt;</a:t>
            </a:r>
          </a:p>
          <a:p>
            <a:pPr defTabSz="360000"/>
            <a:r>
              <a:rPr lang="en-GB" sz="800" dirty="0"/>
              <a:t>			&lt;/</a:t>
            </a:r>
            <a:r>
              <a:rPr lang="en-GB" sz="800" dirty="0" err="1"/>
              <a:t>actualCommunicationPoint</a:t>
            </a:r>
            <a:r>
              <a:rPr lang="en-GB" sz="800" dirty="0"/>
              <a:t>&gt;	</a:t>
            </a:r>
          </a:p>
        </p:txBody>
      </p:sp>
      <p:sp>
        <p:nvSpPr>
          <p:cNvPr id="4" name="TextBox 3">
            <a:extLst>
              <a:ext uri="{FF2B5EF4-FFF2-40B4-BE49-F238E27FC236}">
                <a16:creationId xmlns:a16="http://schemas.microsoft.com/office/drawing/2014/main" id="{108A6450-190D-2E2F-A058-751861B989D1}"/>
              </a:ext>
            </a:extLst>
          </p:cNvPr>
          <p:cNvSpPr txBox="1"/>
          <p:nvPr/>
        </p:nvSpPr>
        <p:spPr>
          <a:xfrm>
            <a:off x="5694783" y="307911"/>
            <a:ext cx="5445967" cy="4031873"/>
          </a:xfrm>
          <a:prstGeom prst="rect">
            <a:avLst/>
          </a:prstGeom>
          <a:noFill/>
        </p:spPr>
        <p:txBody>
          <a:bodyPr wrap="square">
            <a:spAutoFit/>
          </a:bodyPr>
          <a:lstStyle/>
          <a:p>
            <a:pPr defTabSz="360000"/>
            <a:r>
              <a:rPr lang="en-GB" sz="800" dirty="0"/>
              <a:t>			&lt;</a:t>
            </a:r>
            <a:r>
              <a:rPr lang="en-GB" sz="800" dirty="0" err="1"/>
              <a:t>actualCommunicationPoint</a:t>
            </a:r>
            <a:r>
              <a:rPr lang="en-GB" sz="800" dirty="0"/>
              <a:t>&gt;</a:t>
            </a:r>
          </a:p>
          <a:p>
            <a:pPr defTabSz="360000"/>
            <a:r>
              <a:rPr lang="en-GB" sz="800" dirty="0"/>
              <a:t>				&lt;</a:t>
            </a:r>
            <a:r>
              <a:rPr lang="en-GB" sz="800" dirty="0" err="1"/>
              <a:t>touchpointID</a:t>
            </a:r>
            <a:r>
              <a:rPr lang="en-GB" sz="800" dirty="0"/>
              <a:t>&gt;</a:t>
            </a:r>
            <a:r>
              <a:rPr lang="en-GB" sz="800" b="1" dirty="0">
                <a:highlight>
                  <a:srgbClr val="00FF00"/>
                </a:highlight>
              </a:rPr>
              <a:t>T5</a:t>
            </a:r>
            <a:r>
              <a:rPr lang="en-GB" sz="800" dirty="0"/>
              <a:t>&lt;/</a:t>
            </a:r>
            <a:r>
              <a:rPr lang="en-GB" sz="800" dirty="0" err="1"/>
              <a:t>touchpointID</a:t>
            </a:r>
            <a:r>
              <a:rPr lang="en-GB" sz="800" dirty="0"/>
              <a:t>&gt;</a:t>
            </a:r>
          </a:p>
          <a:p>
            <a:pPr defTabSz="360000"/>
            <a:r>
              <a:rPr lang="en-GB" sz="800" dirty="0"/>
              <a:t>				&lt;initiator&gt;</a:t>
            </a:r>
          </a:p>
          <a:p>
            <a:pPr defTabSz="360000"/>
            <a:r>
              <a:rPr lang="en-GB" sz="800" dirty="0"/>
              <a:t>					&lt;</a:t>
            </a:r>
            <a:r>
              <a:rPr lang="en-GB" sz="800" dirty="0" err="1"/>
              <a:t>refersTo</a:t>
            </a:r>
            <a:r>
              <a:rPr lang="en-GB" sz="800" dirty="0"/>
              <a:t> </a:t>
            </a:r>
            <a:r>
              <a:rPr lang="en-GB" sz="800" dirty="0" err="1"/>
              <a:t>actorIDref</a:t>
            </a:r>
            <a:r>
              <a:rPr lang="en-GB" sz="800" dirty="0"/>
              <a:t>="</a:t>
            </a:r>
            <a:r>
              <a:rPr lang="en-GB" sz="800" dirty="0" err="1"/>
              <a:t>logisticsPartner</a:t>
            </a:r>
            <a:r>
              <a:rPr lang="en-GB" sz="800" dirty="0"/>
              <a:t>"/&gt;</a:t>
            </a:r>
          </a:p>
          <a:p>
            <a:pPr defTabSz="360000"/>
            <a:r>
              <a:rPr lang="en-GB" sz="800" dirty="0"/>
              <a:t>					&lt;</a:t>
            </a:r>
            <a:r>
              <a:rPr lang="en-GB" sz="800" dirty="0" err="1"/>
              <a:t>initiatorLabel</a:t>
            </a:r>
            <a:r>
              <a:rPr lang="en-GB" sz="800" dirty="0"/>
              <a:t>&gt;sends delivery in the mailbox&lt;/</a:t>
            </a:r>
            <a:r>
              <a:rPr lang="en-GB" sz="800" dirty="0" err="1"/>
              <a:t>initiatorLabel</a:t>
            </a:r>
            <a:r>
              <a:rPr lang="en-GB" sz="800" dirty="0"/>
              <a:t>&gt;</a:t>
            </a:r>
          </a:p>
          <a:p>
            <a:pPr defTabSz="360000"/>
            <a:r>
              <a:rPr lang="en-GB" sz="800" dirty="0"/>
              <a:t>				&lt;/initiator&gt;</a:t>
            </a:r>
          </a:p>
          <a:p>
            <a:pPr defTabSz="360000"/>
            <a:r>
              <a:rPr lang="en-GB" sz="800" dirty="0"/>
              <a:t>				&lt;receiver&gt;</a:t>
            </a:r>
          </a:p>
          <a:p>
            <a:pPr defTabSz="360000"/>
            <a:r>
              <a:rPr lang="en-GB" sz="800" dirty="0"/>
              <a:t>					&lt;</a:t>
            </a:r>
            <a:r>
              <a:rPr lang="en-GB" sz="800" dirty="0" err="1"/>
              <a:t>refersTo</a:t>
            </a:r>
            <a:r>
              <a:rPr lang="en-GB" sz="800" dirty="0"/>
              <a:t> </a:t>
            </a:r>
            <a:r>
              <a:rPr lang="en-GB" sz="800" dirty="0" err="1"/>
              <a:t>actorIDref</a:t>
            </a:r>
            <a:r>
              <a:rPr lang="en-GB" sz="800" dirty="0"/>
              <a:t>="endUser6"/&gt;</a:t>
            </a:r>
          </a:p>
          <a:p>
            <a:pPr defTabSz="360000"/>
            <a:r>
              <a:rPr lang="en-GB" sz="800" dirty="0"/>
              <a:t>					&lt;</a:t>
            </a:r>
            <a:r>
              <a:rPr lang="en-GB" sz="800" dirty="0" err="1"/>
              <a:t>receiverLabel</a:t>
            </a:r>
            <a:r>
              <a:rPr lang="en-GB" sz="800" dirty="0"/>
              <a:t>&gt;receives delivery in the mailbox&lt;/</a:t>
            </a:r>
            <a:r>
              <a:rPr lang="en-GB" sz="800" dirty="0" err="1"/>
              <a:t>receiverLabel</a:t>
            </a:r>
            <a:r>
              <a:rPr lang="en-GB" sz="800" dirty="0"/>
              <a:t>&gt;</a:t>
            </a:r>
          </a:p>
          <a:p>
            <a:pPr defTabSz="360000"/>
            <a:r>
              <a:rPr lang="en-GB" sz="800" dirty="0"/>
              <a:t>				&lt;/receiver&gt;</a:t>
            </a:r>
          </a:p>
          <a:p>
            <a:pPr defTabSz="360000"/>
            <a:r>
              <a:rPr lang="en-GB" sz="800" dirty="0"/>
              <a:t>				&lt;channel&gt;</a:t>
            </a:r>
          </a:p>
          <a:p>
            <a:pPr defTabSz="360000"/>
            <a:r>
              <a:rPr lang="en-GB" sz="800" dirty="0"/>
              <a:t>					&lt;</a:t>
            </a:r>
            <a:r>
              <a:rPr lang="en-GB" sz="800" dirty="0" err="1"/>
              <a:t>channelName</a:t>
            </a:r>
            <a:r>
              <a:rPr lang="en-GB" sz="800" dirty="0"/>
              <a:t>&gt;</a:t>
            </a:r>
            <a:r>
              <a:rPr lang="en-GB" sz="800" dirty="0" err="1"/>
              <a:t>packageDelivery</a:t>
            </a:r>
            <a:r>
              <a:rPr lang="en-GB" sz="800" dirty="0"/>
              <a:t>&lt;/</a:t>
            </a:r>
            <a:r>
              <a:rPr lang="en-GB" sz="800" dirty="0" err="1"/>
              <a:t>channelName</a:t>
            </a:r>
            <a:r>
              <a:rPr lang="en-GB" sz="800" dirty="0"/>
              <a:t>&gt;</a:t>
            </a:r>
          </a:p>
          <a:p>
            <a:pPr defTabSz="360000"/>
            <a:r>
              <a:rPr lang="en-GB" sz="800" dirty="0"/>
              <a:t>				&lt;/channel&gt;</a:t>
            </a:r>
          </a:p>
          <a:p>
            <a:pPr defTabSz="360000"/>
            <a:r>
              <a:rPr lang="en-GB" sz="800" dirty="0"/>
              <a:t>				&lt;timestamps&gt;</a:t>
            </a:r>
          </a:p>
          <a:p>
            <a:pPr defTabSz="360000"/>
            <a:r>
              <a:rPr lang="en-GB" sz="800" dirty="0"/>
              <a:t>					&lt;</a:t>
            </a:r>
            <a:r>
              <a:rPr lang="en-GB" sz="800" dirty="0" err="1"/>
              <a:t>timeOriginated</a:t>
            </a:r>
            <a:r>
              <a:rPr lang="en-GB" sz="800" dirty="0"/>
              <a:t>&gt;2022-07-02T16:00:00&lt;/</a:t>
            </a:r>
            <a:r>
              <a:rPr lang="en-GB" sz="800" dirty="0" err="1"/>
              <a:t>timeOriginated</a:t>
            </a:r>
            <a:r>
              <a:rPr lang="en-GB" sz="800" dirty="0"/>
              <a:t>&gt;</a:t>
            </a:r>
          </a:p>
          <a:p>
            <a:pPr defTabSz="360000"/>
            <a:r>
              <a:rPr lang="en-GB" sz="800" dirty="0"/>
              <a:t>					&lt;</a:t>
            </a:r>
            <a:r>
              <a:rPr lang="en-GB" sz="800" dirty="0" err="1"/>
              <a:t>timeReceived</a:t>
            </a:r>
            <a:r>
              <a:rPr lang="en-GB" sz="800" dirty="0"/>
              <a:t>&gt;2022-07-02T16:05:00&lt;/</a:t>
            </a:r>
            <a:r>
              <a:rPr lang="en-GB" sz="800" dirty="0" err="1"/>
              <a:t>timeReceived</a:t>
            </a:r>
            <a:r>
              <a:rPr lang="en-GB" sz="800" dirty="0"/>
              <a:t>&gt;</a:t>
            </a:r>
          </a:p>
          <a:p>
            <a:pPr defTabSz="360000"/>
            <a:r>
              <a:rPr lang="en-GB" sz="800" dirty="0"/>
              <a:t>					&lt;</a:t>
            </a:r>
            <a:r>
              <a:rPr lang="en-GB" sz="800" dirty="0" err="1"/>
              <a:t>timeConsumed</a:t>
            </a:r>
            <a:r>
              <a:rPr lang="en-GB" sz="800" dirty="0"/>
              <a:t>&gt;2022-07-02T17:00:00&lt;/</a:t>
            </a:r>
            <a:r>
              <a:rPr lang="en-GB" sz="800" dirty="0" err="1"/>
              <a:t>timeConsumed</a:t>
            </a:r>
            <a:r>
              <a:rPr lang="en-GB" sz="800" dirty="0"/>
              <a:t>&gt;</a:t>
            </a:r>
          </a:p>
          <a:p>
            <a:pPr defTabSz="360000"/>
            <a:r>
              <a:rPr lang="en-GB" sz="800" dirty="0"/>
              <a:t>				&lt;/timestamps&gt;</a:t>
            </a:r>
          </a:p>
          <a:p>
            <a:pPr defTabSz="360000"/>
            <a:endParaRPr lang="en-GB" sz="800" dirty="0"/>
          </a:p>
          <a:p>
            <a:pPr defTabSz="360000"/>
            <a:r>
              <a:rPr lang="en-GB" sz="800" dirty="0"/>
              <a:t>				</a:t>
            </a:r>
            <a:r>
              <a:rPr lang="en-GB" sz="800" dirty="0">
                <a:highlight>
                  <a:srgbClr val="00FF00"/>
                </a:highlight>
              </a:rPr>
              <a:t>&lt;</a:t>
            </a:r>
            <a:r>
              <a:rPr lang="en-GB" sz="800" dirty="0" err="1">
                <a:highlight>
                  <a:srgbClr val="00FF00"/>
                </a:highlight>
              </a:rPr>
              <a:t>touchpointLevelAnalysis</a:t>
            </a:r>
            <a:r>
              <a:rPr lang="en-GB" sz="800" dirty="0"/>
              <a:t>&gt;</a:t>
            </a:r>
          </a:p>
          <a:p>
            <a:pPr defTabSz="360000"/>
            <a:r>
              <a:rPr lang="en-GB" sz="800" dirty="0"/>
              <a:t>					&lt;</a:t>
            </a:r>
            <a:r>
              <a:rPr lang="en-GB" sz="800" dirty="0" err="1"/>
              <a:t>literallyAnyField</a:t>
            </a:r>
            <a:r>
              <a:rPr lang="en-GB" sz="800" dirty="0"/>
              <a:t>&gt;0.99&lt;/</a:t>
            </a:r>
            <a:r>
              <a:rPr lang="en-GB" sz="800" dirty="0" err="1"/>
              <a:t>literallyAnyField</a:t>
            </a:r>
            <a:r>
              <a:rPr lang="en-GB" sz="800" dirty="0"/>
              <a:t>&gt;</a:t>
            </a:r>
          </a:p>
          <a:p>
            <a:pPr defTabSz="360000"/>
            <a:r>
              <a:rPr lang="en-GB" sz="800" dirty="0"/>
              <a:t>					&lt;</a:t>
            </a:r>
            <a:r>
              <a:rPr lang="en-GB" sz="800" dirty="0" err="1"/>
              <a:t>anotherField</a:t>
            </a:r>
            <a:r>
              <a:rPr lang="en-GB" sz="800" dirty="0"/>
              <a:t>&gt;super good prediction for package arrival&lt;/</a:t>
            </a:r>
            <a:r>
              <a:rPr lang="en-GB" sz="800" dirty="0" err="1"/>
              <a:t>anotherField</a:t>
            </a:r>
            <a:r>
              <a:rPr lang="en-GB" sz="800" dirty="0"/>
              <a:t>&gt;</a:t>
            </a:r>
          </a:p>
          <a:p>
            <a:pPr defTabSz="360000"/>
            <a:r>
              <a:rPr lang="en-GB" sz="800" dirty="0"/>
              <a:t>					&lt;</a:t>
            </a:r>
            <a:r>
              <a:rPr lang="en-GB" sz="800" dirty="0" err="1"/>
              <a:t>someTouchpointLevelResult</a:t>
            </a:r>
            <a:r>
              <a:rPr lang="en-GB" sz="800" dirty="0"/>
              <a:t>&gt;TRUE&lt;/</a:t>
            </a:r>
            <a:r>
              <a:rPr lang="en-GB" sz="800" dirty="0" err="1"/>
              <a:t>someTouchpointLevelResult</a:t>
            </a:r>
            <a:r>
              <a:rPr lang="en-GB" sz="800" dirty="0"/>
              <a:t>&gt;</a:t>
            </a:r>
          </a:p>
          <a:p>
            <a:pPr defTabSz="360000"/>
            <a:r>
              <a:rPr lang="en-GB" sz="800" dirty="0"/>
              <a:t>				&lt;/</a:t>
            </a:r>
            <a:r>
              <a:rPr lang="en-GB" sz="800" dirty="0" err="1"/>
              <a:t>touchpointLevelAnalysis</a:t>
            </a:r>
            <a:r>
              <a:rPr lang="en-GB" sz="800" dirty="0"/>
              <a:t>&gt;</a:t>
            </a:r>
          </a:p>
          <a:p>
            <a:pPr defTabSz="360000"/>
            <a:r>
              <a:rPr lang="en-GB" sz="800" dirty="0"/>
              <a:t>			&lt;/</a:t>
            </a:r>
            <a:r>
              <a:rPr lang="en-GB" sz="800" dirty="0" err="1"/>
              <a:t>actualCommunicationPoint</a:t>
            </a:r>
            <a:r>
              <a:rPr lang="en-GB" sz="800" dirty="0"/>
              <a:t>&gt;</a:t>
            </a:r>
          </a:p>
          <a:p>
            <a:pPr defTabSz="360000"/>
            <a:r>
              <a:rPr lang="en-GB" sz="800" dirty="0"/>
              <a:t>		&lt;/touchpoints&gt;</a:t>
            </a:r>
          </a:p>
          <a:p>
            <a:pPr defTabSz="360000"/>
            <a:endParaRPr lang="en-GB" sz="800" dirty="0"/>
          </a:p>
          <a:p>
            <a:pPr defTabSz="360000"/>
            <a:r>
              <a:rPr lang="en-GB" sz="800" dirty="0"/>
              <a:t>		&lt;</a:t>
            </a:r>
            <a:r>
              <a:rPr lang="en-GB" sz="800" dirty="0" err="1">
                <a:highlight>
                  <a:srgbClr val="00FF00"/>
                </a:highlight>
              </a:rPr>
              <a:t>journeyLevelAnalysis</a:t>
            </a:r>
            <a:r>
              <a:rPr lang="en-GB" sz="800" dirty="0"/>
              <a:t>&gt;</a:t>
            </a:r>
          </a:p>
          <a:p>
            <a:pPr defTabSz="360000"/>
            <a:r>
              <a:rPr lang="en-GB" sz="800" dirty="0"/>
              <a:t>			&lt;</a:t>
            </a:r>
            <a:r>
              <a:rPr lang="en-GB" sz="800" dirty="0" err="1"/>
              <a:t>anyField</a:t>
            </a:r>
            <a:r>
              <a:rPr lang="en-GB" sz="800" dirty="0"/>
              <a:t>&gt;predicted some deviations will happen&lt;/</a:t>
            </a:r>
            <a:r>
              <a:rPr lang="en-GB" sz="800" dirty="0" err="1"/>
              <a:t>anyField</a:t>
            </a:r>
            <a:r>
              <a:rPr lang="en-GB" sz="800" dirty="0"/>
              <a:t>&gt;	</a:t>
            </a:r>
          </a:p>
          <a:p>
            <a:pPr defTabSz="360000"/>
            <a:r>
              <a:rPr lang="en-GB" sz="800" dirty="0"/>
              <a:t>          			&lt;</a:t>
            </a:r>
            <a:r>
              <a:rPr lang="en-GB" sz="800" dirty="0" err="1"/>
              <a:t>literallyAnyField</a:t>
            </a:r>
            <a:r>
              <a:rPr lang="en-GB" sz="800" dirty="0"/>
              <a:t>&gt;0.95&lt;/</a:t>
            </a:r>
            <a:r>
              <a:rPr lang="en-GB" sz="800" dirty="0" err="1"/>
              <a:t>literallyAnyField</a:t>
            </a:r>
            <a:r>
              <a:rPr lang="en-GB" sz="800" dirty="0"/>
              <a:t>&gt;</a:t>
            </a:r>
          </a:p>
          <a:p>
            <a:pPr defTabSz="360000"/>
            <a:r>
              <a:rPr lang="en-GB" sz="800" dirty="0"/>
              <a:t>		&lt;/</a:t>
            </a:r>
            <a:r>
              <a:rPr lang="en-GB" sz="800" dirty="0" err="1"/>
              <a:t>journeyLevelAnalysis</a:t>
            </a:r>
            <a:r>
              <a:rPr lang="en-GB" sz="800" dirty="0"/>
              <a:t>&gt;</a:t>
            </a:r>
          </a:p>
          <a:p>
            <a:pPr defTabSz="360000"/>
            <a:r>
              <a:rPr lang="en-GB" sz="800" dirty="0"/>
              <a:t>	&lt;/</a:t>
            </a:r>
            <a:r>
              <a:rPr lang="en-GB" sz="800" dirty="0" err="1"/>
              <a:t>actualJourney</a:t>
            </a:r>
            <a:r>
              <a:rPr lang="en-GB" sz="800" dirty="0"/>
              <a:t>&gt;</a:t>
            </a:r>
          </a:p>
        </p:txBody>
      </p:sp>
      <p:sp>
        <p:nvSpPr>
          <p:cNvPr id="5" name="Rectangle 4">
            <a:extLst>
              <a:ext uri="{FF2B5EF4-FFF2-40B4-BE49-F238E27FC236}">
                <a16:creationId xmlns:a16="http://schemas.microsoft.com/office/drawing/2014/main" id="{08130BB0-7D96-9BE1-E95C-CB74553C5B65}"/>
              </a:ext>
            </a:extLst>
          </p:cNvPr>
          <p:cNvSpPr/>
          <p:nvPr/>
        </p:nvSpPr>
        <p:spPr>
          <a:xfrm>
            <a:off x="-1" y="-4318"/>
            <a:ext cx="2164703"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1"/>
            <a:r>
              <a:rPr lang="en-GB" sz="1050" dirty="0">
                <a:effectLst/>
                <a:ea typeface="Calibri" panose="020F0502020204030204" pitchFamily="34" charset="0"/>
              </a:rPr>
              <a:t>continuation:</a:t>
            </a:r>
          </a:p>
        </p:txBody>
      </p:sp>
    </p:spTree>
    <p:extLst>
      <p:ext uri="{BB962C8B-B14F-4D97-AF65-F5344CB8AC3E}">
        <p14:creationId xmlns:p14="http://schemas.microsoft.com/office/powerpoint/2010/main" val="510820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23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1154-740D-46B9-86F4-325DFA2B1DDF}"/>
              </a:ext>
            </a:extLst>
          </p:cNvPr>
          <p:cNvSpPr>
            <a:spLocks noGrp="1"/>
          </p:cNvSpPr>
          <p:nvPr>
            <p:ph type="title"/>
          </p:nvPr>
        </p:nvSpPr>
        <p:spPr/>
        <p:txBody>
          <a:bodyPr/>
          <a:lstStyle/>
          <a:p>
            <a:r>
              <a:rPr lang="en-GB" dirty="0"/>
              <a:t>Data format - overview</a:t>
            </a:r>
          </a:p>
        </p:txBody>
      </p:sp>
      <p:sp>
        <p:nvSpPr>
          <p:cNvPr id="20" name="Content Placeholder 19">
            <a:extLst>
              <a:ext uri="{FF2B5EF4-FFF2-40B4-BE49-F238E27FC236}">
                <a16:creationId xmlns:a16="http://schemas.microsoft.com/office/drawing/2014/main" id="{6E90EA1F-875B-4345-A0D6-8D660BEACDBE}"/>
              </a:ext>
            </a:extLst>
          </p:cNvPr>
          <p:cNvSpPr>
            <a:spLocks noGrp="1"/>
          </p:cNvSpPr>
          <p:nvPr>
            <p:ph idx="1"/>
          </p:nvPr>
        </p:nvSpPr>
        <p:spPr>
          <a:xfrm>
            <a:off x="776377" y="1548001"/>
            <a:ext cx="4528868" cy="3481199"/>
          </a:xfrm>
        </p:spPr>
        <p:txBody>
          <a:bodyPr>
            <a:normAutofit fontScale="85000" lnSpcReduction="20000"/>
          </a:bodyPr>
          <a:lstStyle/>
          <a:p>
            <a:pPr marL="504000">
              <a:spcBef>
                <a:spcPts val="1800"/>
              </a:spcBef>
            </a:pPr>
            <a:r>
              <a:rPr lang="en-GB" b="1" dirty="0"/>
              <a:t>Structure: </a:t>
            </a:r>
            <a:r>
              <a:rPr lang="en-GB" dirty="0"/>
              <a:t>The data format is described through an XML Schema Definition (XSD).</a:t>
            </a:r>
          </a:p>
          <a:p>
            <a:pPr marL="504000">
              <a:spcBef>
                <a:spcPts val="1800"/>
              </a:spcBef>
            </a:pPr>
            <a:r>
              <a:rPr lang="en-GB" b="1" dirty="0"/>
              <a:t>Details: </a:t>
            </a:r>
            <a:r>
              <a:rPr lang="en-GB" dirty="0"/>
              <a:t>The data format is explained through examples in a report </a:t>
            </a:r>
            <a:br>
              <a:rPr lang="en-GB" dirty="0"/>
            </a:br>
            <a:r>
              <a:rPr lang="en-GB" dirty="0"/>
              <a:t>(Word document).</a:t>
            </a:r>
          </a:p>
          <a:p>
            <a:pPr marL="504000">
              <a:spcBef>
                <a:spcPts val="1800"/>
              </a:spcBef>
            </a:pPr>
            <a:r>
              <a:rPr lang="en-GB" b="1" dirty="0"/>
              <a:t>Examples: </a:t>
            </a:r>
            <a:r>
              <a:rPr lang="en-GB" dirty="0"/>
              <a:t>This PowerPoint file  contains key information and some illustrative examples, which are also  available as XML-files</a:t>
            </a:r>
          </a:p>
        </p:txBody>
      </p:sp>
      <p:grpSp>
        <p:nvGrpSpPr>
          <p:cNvPr id="4" name="Group 3">
            <a:extLst>
              <a:ext uri="{FF2B5EF4-FFF2-40B4-BE49-F238E27FC236}">
                <a16:creationId xmlns:a16="http://schemas.microsoft.com/office/drawing/2014/main" id="{04E060AC-4E1D-4F9C-912B-0B6CB5D91103}"/>
              </a:ext>
            </a:extLst>
          </p:cNvPr>
          <p:cNvGrpSpPr/>
          <p:nvPr/>
        </p:nvGrpSpPr>
        <p:grpSpPr>
          <a:xfrm>
            <a:off x="5795179" y="2494167"/>
            <a:ext cx="900000" cy="900000"/>
            <a:chOff x="1517637" y="5039989"/>
            <a:chExt cx="1044000" cy="1044000"/>
          </a:xfrm>
        </p:grpSpPr>
        <p:pic>
          <p:nvPicPr>
            <p:cNvPr id="5" name="Graphic 4" descr="Document outline">
              <a:extLst>
                <a:ext uri="{FF2B5EF4-FFF2-40B4-BE49-F238E27FC236}">
                  <a16:creationId xmlns:a16="http://schemas.microsoft.com/office/drawing/2014/main" id="{3131D08A-E393-44FC-80D8-96A89820A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7637" y="5039989"/>
              <a:ext cx="1044000" cy="1044000"/>
            </a:xfrm>
            <a:prstGeom prst="rect">
              <a:avLst/>
            </a:prstGeom>
          </p:spPr>
        </p:pic>
        <p:sp>
          <p:nvSpPr>
            <p:cNvPr id="6" name="TextBox 5">
              <a:extLst>
                <a:ext uri="{FF2B5EF4-FFF2-40B4-BE49-F238E27FC236}">
                  <a16:creationId xmlns:a16="http://schemas.microsoft.com/office/drawing/2014/main" id="{654B6F78-2C1A-42A1-A9AB-76A03E064A84}"/>
                </a:ext>
              </a:extLst>
            </p:cNvPr>
            <p:cNvSpPr txBox="1"/>
            <p:nvPr/>
          </p:nvSpPr>
          <p:spPr>
            <a:xfrm>
              <a:off x="1663551" y="5584829"/>
              <a:ext cx="756000" cy="338554"/>
            </a:xfrm>
            <a:prstGeom prst="rect">
              <a:avLst/>
            </a:prstGeom>
            <a:solidFill>
              <a:schemeClr val="accent1">
                <a:lumMod val="90000"/>
                <a:lumOff val="10000"/>
              </a:schemeClr>
            </a:solidFill>
          </p:spPr>
          <p:txBody>
            <a:bodyPr wrap="square" rtlCol="0">
              <a:spAutoFit/>
            </a:bodyPr>
            <a:lstStyle/>
            <a:p>
              <a:pPr algn="ctr"/>
              <a:r>
                <a:rPr lang="en-GB" sz="1600" b="1" dirty="0">
                  <a:solidFill>
                    <a:schemeClr val="bg1"/>
                  </a:solidFill>
                </a:rPr>
                <a:t>DOCX</a:t>
              </a:r>
            </a:p>
          </p:txBody>
        </p:sp>
      </p:grpSp>
      <p:grpSp>
        <p:nvGrpSpPr>
          <p:cNvPr id="7" name="Group 6">
            <a:extLst>
              <a:ext uri="{FF2B5EF4-FFF2-40B4-BE49-F238E27FC236}">
                <a16:creationId xmlns:a16="http://schemas.microsoft.com/office/drawing/2014/main" id="{A610B84A-F113-47DA-B573-9C76418D29C3}"/>
              </a:ext>
            </a:extLst>
          </p:cNvPr>
          <p:cNvGrpSpPr/>
          <p:nvPr/>
        </p:nvGrpSpPr>
        <p:grpSpPr>
          <a:xfrm>
            <a:off x="5783677" y="3581551"/>
            <a:ext cx="900000" cy="900000"/>
            <a:chOff x="473637" y="5034554"/>
            <a:chExt cx="1044000" cy="1044000"/>
          </a:xfrm>
        </p:grpSpPr>
        <p:pic>
          <p:nvPicPr>
            <p:cNvPr id="8" name="Graphic 7" descr="Paper outline">
              <a:extLst>
                <a:ext uri="{FF2B5EF4-FFF2-40B4-BE49-F238E27FC236}">
                  <a16:creationId xmlns:a16="http://schemas.microsoft.com/office/drawing/2014/main" id="{EC593186-5B1D-4153-922F-242C4633CE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637" y="5034554"/>
              <a:ext cx="1044000" cy="1044000"/>
            </a:xfrm>
            <a:prstGeom prst="rect">
              <a:avLst/>
            </a:prstGeom>
          </p:spPr>
        </p:pic>
        <p:sp>
          <p:nvSpPr>
            <p:cNvPr id="9" name="TextBox 8">
              <a:extLst>
                <a:ext uri="{FF2B5EF4-FFF2-40B4-BE49-F238E27FC236}">
                  <a16:creationId xmlns:a16="http://schemas.microsoft.com/office/drawing/2014/main" id="{B20AFDB5-F6A4-4E88-BDDE-7488DD595494}"/>
                </a:ext>
              </a:extLst>
            </p:cNvPr>
            <p:cNvSpPr txBox="1"/>
            <p:nvPr/>
          </p:nvSpPr>
          <p:spPr>
            <a:xfrm>
              <a:off x="624167" y="5556554"/>
              <a:ext cx="756000" cy="338554"/>
            </a:xfrm>
            <a:prstGeom prst="rect">
              <a:avLst/>
            </a:prstGeom>
            <a:solidFill>
              <a:srgbClr val="C55A11"/>
            </a:solidFill>
          </p:spPr>
          <p:txBody>
            <a:bodyPr wrap="square" rtlCol="0">
              <a:spAutoFit/>
            </a:bodyPr>
            <a:lstStyle/>
            <a:p>
              <a:pPr algn="ctr"/>
              <a:r>
                <a:rPr lang="en-GB" sz="1600" b="1" dirty="0">
                  <a:solidFill>
                    <a:schemeClr val="bg1"/>
                  </a:solidFill>
                </a:rPr>
                <a:t>PPTX</a:t>
              </a:r>
            </a:p>
          </p:txBody>
        </p:sp>
      </p:grpSp>
      <p:grpSp>
        <p:nvGrpSpPr>
          <p:cNvPr id="10" name="Group 9">
            <a:extLst>
              <a:ext uri="{FF2B5EF4-FFF2-40B4-BE49-F238E27FC236}">
                <a16:creationId xmlns:a16="http://schemas.microsoft.com/office/drawing/2014/main" id="{B7FCE004-90E0-4B13-A75A-F467260E8F83}"/>
              </a:ext>
            </a:extLst>
          </p:cNvPr>
          <p:cNvGrpSpPr/>
          <p:nvPr/>
        </p:nvGrpSpPr>
        <p:grpSpPr>
          <a:xfrm>
            <a:off x="5795179" y="1406783"/>
            <a:ext cx="900000" cy="900000"/>
            <a:chOff x="2485450" y="5068848"/>
            <a:chExt cx="1044000" cy="1044000"/>
          </a:xfrm>
        </p:grpSpPr>
        <p:pic>
          <p:nvPicPr>
            <p:cNvPr id="11" name="Graphic 10" descr="Paper outline">
              <a:extLst>
                <a:ext uri="{FF2B5EF4-FFF2-40B4-BE49-F238E27FC236}">
                  <a16:creationId xmlns:a16="http://schemas.microsoft.com/office/drawing/2014/main" id="{F5E44F85-0344-4C94-88C1-ED92ADB3B5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5450" y="5068848"/>
              <a:ext cx="1044000" cy="1044000"/>
            </a:xfrm>
            <a:prstGeom prst="rect">
              <a:avLst/>
            </a:prstGeom>
          </p:spPr>
        </p:pic>
        <p:sp>
          <p:nvSpPr>
            <p:cNvPr id="12" name="TextBox 11">
              <a:extLst>
                <a:ext uri="{FF2B5EF4-FFF2-40B4-BE49-F238E27FC236}">
                  <a16:creationId xmlns:a16="http://schemas.microsoft.com/office/drawing/2014/main" id="{B288704E-C435-488B-946F-02B5E476AD80}"/>
                </a:ext>
              </a:extLst>
            </p:cNvPr>
            <p:cNvSpPr txBox="1"/>
            <p:nvPr/>
          </p:nvSpPr>
          <p:spPr>
            <a:xfrm>
              <a:off x="2635980" y="5590848"/>
              <a:ext cx="756000" cy="338554"/>
            </a:xfrm>
            <a:prstGeom prst="rect">
              <a:avLst/>
            </a:prstGeom>
            <a:solidFill>
              <a:schemeClr val="tx1"/>
            </a:solidFill>
          </p:spPr>
          <p:txBody>
            <a:bodyPr wrap="square" rtlCol="0">
              <a:spAutoFit/>
            </a:bodyPr>
            <a:lstStyle/>
            <a:p>
              <a:pPr algn="ctr"/>
              <a:r>
                <a:rPr lang="en-GB" sz="1600" b="1" dirty="0">
                  <a:solidFill>
                    <a:schemeClr val="bg1"/>
                  </a:solidFill>
                </a:rPr>
                <a:t>XSD</a:t>
              </a:r>
            </a:p>
          </p:txBody>
        </p:sp>
      </p:grpSp>
      <p:grpSp>
        <p:nvGrpSpPr>
          <p:cNvPr id="13" name="Group 12">
            <a:extLst>
              <a:ext uri="{FF2B5EF4-FFF2-40B4-BE49-F238E27FC236}">
                <a16:creationId xmlns:a16="http://schemas.microsoft.com/office/drawing/2014/main" id="{466879F9-F8E9-433A-A108-EFAE4196501B}"/>
              </a:ext>
            </a:extLst>
          </p:cNvPr>
          <p:cNvGrpSpPr/>
          <p:nvPr/>
        </p:nvGrpSpPr>
        <p:grpSpPr>
          <a:xfrm>
            <a:off x="6828226" y="3581551"/>
            <a:ext cx="900000" cy="900000"/>
            <a:chOff x="3361784" y="5068848"/>
            <a:chExt cx="1044000" cy="1044000"/>
          </a:xfrm>
        </p:grpSpPr>
        <p:pic>
          <p:nvPicPr>
            <p:cNvPr id="14" name="Graphic 13" descr="Paper outline">
              <a:extLst>
                <a:ext uri="{FF2B5EF4-FFF2-40B4-BE49-F238E27FC236}">
                  <a16:creationId xmlns:a16="http://schemas.microsoft.com/office/drawing/2014/main" id="{A5200E24-04F3-4C1E-A4CF-77D83DFDCC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61784" y="5068848"/>
              <a:ext cx="1044000" cy="1044000"/>
            </a:xfrm>
            <a:prstGeom prst="rect">
              <a:avLst/>
            </a:prstGeom>
          </p:spPr>
        </p:pic>
        <p:sp>
          <p:nvSpPr>
            <p:cNvPr id="15" name="TextBox 14">
              <a:extLst>
                <a:ext uri="{FF2B5EF4-FFF2-40B4-BE49-F238E27FC236}">
                  <a16:creationId xmlns:a16="http://schemas.microsoft.com/office/drawing/2014/main" id="{BE716FF2-98E2-4C47-B8CE-8CCA47B77826}"/>
                </a:ext>
              </a:extLst>
            </p:cNvPr>
            <p:cNvSpPr txBox="1"/>
            <p:nvPr/>
          </p:nvSpPr>
          <p:spPr>
            <a:xfrm>
              <a:off x="3512314" y="5590848"/>
              <a:ext cx="756000" cy="338554"/>
            </a:xfrm>
            <a:prstGeom prst="rect">
              <a:avLst/>
            </a:prstGeom>
            <a:solidFill>
              <a:schemeClr val="tx1"/>
            </a:solidFill>
          </p:spPr>
          <p:txBody>
            <a:bodyPr wrap="square" rtlCol="0">
              <a:spAutoFit/>
            </a:bodyPr>
            <a:lstStyle/>
            <a:p>
              <a:pPr algn="ctr"/>
              <a:r>
                <a:rPr lang="en-GB" sz="1600" b="1" dirty="0">
                  <a:solidFill>
                    <a:schemeClr val="bg1"/>
                  </a:solidFill>
                </a:rPr>
                <a:t>XML</a:t>
              </a:r>
            </a:p>
          </p:txBody>
        </p:sp>
      </p:grpSp>
      <p:pic>
        <p:nvPicPr>
          <p:cNvPr id="21" name="Picture 20">
            <a:extLst>
              <a:ext uri="{FF2B5EF4-FFF2-40B4-BE49-F238E27FC236}">
                <a16:creationId xmlns:a16="http://schemas.microsoft.com/office/drawing/2014/main" id="{2998B851-28AF-48E3-96A1-40ED71D2A20F}"/>
              </a:ext>
            </a:extLst>
          </p:cNvPr>
          <p:cNvPicPr>
            <a:picLocks noChangeAspect="1"/>
          </p:cNvPicPr>
          <p:nvPr/>
        </p:nvPicPr>
        <p:blipFill>
          <a:blip r:embed="rId7"/>
          <a:stretch>
            <a:fillRect/>
          </a:stretch>
        </p:blipFill>
        <p:spPr>
          <a:xfrm>
            <a:off x="8805169" y="369533"/>
            <a:ext cx="2942641" cy="1886496"/>
          </a:xfrm>
          <a:prstGeom prst="rect">
            <a:avLst/>
          </a:prstGeom>
        </p:spPr>
      </p:pic>
      <p:sp>
        <p:nvSpPr>
          <p:cNvPr id="16" name="Rectangle 15">
            <a:extLst>
              <a:ext uri="{FF2B5EF4-FFF2-40B4-BE49-F238E27FC236}">
                <a16:creationId xmlns:a16="http://schemas.microsoft.com/office/drawing/2014/main" id="{6D6B9155-9EF9-4A03-8D6C-ADEA8C07D89E}"/>
              </a:ext>
            </a:extLst>
          </p:cNvPr>
          <p:cNvSpPr/>
          <p:nvPr/>
        </p:nvSpPr>
        <p:spPr>
          <a:xfrm>
            <a:off x="5673629" y="3463834"/>
            <a:ext cx="1051079" cy="1263442"/>
          </a:xfrm>
          <a:prstGeom prst="rect">
            <a:avLst/>
          </a:prstGeom>
          <a:noFill/>
          <a:ln w="381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7407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a:xfrm>
            <a:off x="954182" y="1548000"/>
            <a:ext cx="10049098" cy="4614675"/>
          </a:xfrm>
        </p:spPr>
        <p:txBody>
          <a:bodyPr numCol="2">
            <a:normAutofit fontScale="70000" lnSpcReduction="20000"/>
          </a:bodyPr>
          <a:lstStyle/>
          <a:p>
            <a:r>
              <a:rPr lang="en-GB" dirty="0"/>
              <a:t>Readers guide</a:t>
            </a:r>
          </a:p>
          <a:p>
            <a:pPr lvl="1"/>
            <a:r>
              <a:rPr lang="en-GB" dirty="0"/>
              <a:t>Who can use this material?</a:t>
            </a:r>
          </a:p>
          <a:p>
            <a:pPr lvl="1"/>
            <a:r>
              <a:rPr lang="en-GB" dirty="0"/>
              <a:t>Additional resources</a:t>
            </a:r>
          </a:p>
          <a:p>
            <a:pPr>
              <a:lnSpc>
                <a:spcPct val="150000"/>
              </a:lnSpc>
            </a:pPr>
            <a:r>
              <a:rPr lang="en-GB" sz="2400" dirty="0"/>
              <a:t>Mandatory data for CJML</a:t>
            </a:r>
          </a:p>
          <a:p>
            <a:pPr lvl="1">
              <a:lnSpc>
                <a:spcPct val="150000"/>
              </a:lnSpc>
            </a:pPr>
            <a:r>
              <a:rPr lang="en-GB" sz="2000" dirty="0"/>
              <a:t>Planned journey</a:t>
            </a:r>
          </a:p>
          <a:p>
            <a:pPr lvl="1">
              <a:lnSpc>
                <a:spcPct val="150000"/>
              </a:lnSpc>
            </a:pPr>
            <a:r>
              <a:rPr lang="en-GB" sz="2000" dirty="0"/>
              <a:t>Actual journey</a:t>
            </a:r>
          </a:p>
          <a:p>
            <a:pPr lvl="1">
              <a:lnSpc>
                <a:spcPct val="150000"/>
              </a:lnSpc>
            </a:pPr>
            <a:r>
              <a:rPr lang="en-GB" sz="2000" dirty="0"/>
              <a:t>Summary</a:t>
            </a:r>
          </a:p>
          <a:p>
            <a:pPr>
              <a:lnSpc>
                <a:spcPct val="150000"/>
              </a:lnSpc>
            </a:pPr>
            <a:r>
              <a:rPr lang="en-GB" sz="2400" dirty="0"/>
              <a:t>Planned Journey examples:</a:t>
            </a:r>
          </a:p>
          <a:p>
            <a:pPr lvl="1">
              <a:lnSpc>
                <a:spcPct val="150000"/>
              </a:lnSpc>
            </a:pPr>
            <a:r>
              <a:rPr lang="en-GB" dirty="0"/>
              <a:t>Case 1: Planned journey for home delivery</a:t>
            </a:r>
          </a:p>
          <a:p>
            <a:pPr lvl="1">
              <a:lnSpc>
                <a:spcPct val="150000"/>
              </a:lnSpc>
            </a:pPr>
            <a:r>
              <a:rPr lang="en-GB" dirty="0"/>
              <a:t>Case 2: Planned journey for pick-up</a:t>
            </a:r>
          </a:p>
          <a:p>
            <a:pPr lvl="1">
              <a:lnSpc>
                <a:spcPct val="150000"/>
              </a:lnSpc>
            </a:pPr>
            <a:r>
              <a:rPr lang="en-GB" dirty="0">
                <a:solidFill>
                  <a:schemeClr val="bg1"/>
                </a:solidFill>
              </a:rPr>
              <a:t>Case 3</a:t>
            </a:r>
          </a:p>
          <a:p>
            <a:pPr lvl="1">
              <a:lnSpc>
                <a:spcPct val="150000"/>
              </a:lnSpc>
            </a:pPr>
            <a:r>
              <a:rPr lang="en-GB" dirty="0">
                <a:solidFill>
                  <a:schemeClr val="bg1"/>
                </a:solidFill>
              </a:rPr>
              <a:t>Case 4</a:t>
            </a:r>
          </a:p>
          <a:p>
            <a:pPr marL="360072" lvl="1" indent="0">
              <a:lnSpc>
                <a:spcPct val="150000"/>
              </a:lnSpc>
              <a:buNone/>
            </a:pPr>
            <a:endParaRPr lang="en-GB" dirty="0"/>
          </a:p>
          <a:p>
            <a:pPr>
              <a:lnSpc>
                <a:spcPct val="150000"/>
              </a:lnSpc>
            </a:pPr>
            <a:r>
              <a:rPr lang="en-GB" sz="2400" dirty="0"/>
              <a:t>Actual Journey examples:</a:t>
            </a:r>
          </a:p>
          <a:p>
            <a:pPr lvl="1">
              <a:lnSpc>
                <a:spcPct val="150000"/>
              </a:lnSpc>
            </a:pPr>
            <a:r>
              <a:rPr lang="en-GB" sz="1800" dirty="0">
                <a:effectLst/>
                <a:ea typeface="Calibri" panose="020F0502020204030204" pitchFamily="34" charset="0"/>
              </a:rPr>
              <a:t>Case 1:  No Planned Journey, No Deviation, Mandatory Data only</a:t>
            </a:r>
            <a:endParaRPr lang="en-GB" sz="1800" dirty="0"/>
          </a:p>
          <a:p>
            <a:pPr lvl="1">
              <a:lnSpc>
                <a:spcPct val="150000"/>
              </a:lnSpc>
            </a:pPr>
            <a:r>
              <a:rPr lang="en-GB" sz="1800" dirty="0">
                <a:effectLst/>
                <a:ea typeface="Calibri" panose="020F0502020204030204" pitchFamily="34" charset="0"/>
              </a:rPr>
              <a:t>Case 2: With Planned Journey, No Deviation, Mandatory Data only</a:t>
            </a:r>
          </a:p>
          <a:p>
            <a:pPr lvl="1">
              <a:lnSpc>
                <a:spcPct val="150000"/>
              </a:lnSpc>
            </a:pPr>
            <a:r>
              <a:rPr lang="en-GB" sz="1800" dirty="0">
                <a:effectLst/>
                <a:ea typeface="Calibri" panose="020F0502020204030204" pitchFamily="34" charset="0"/>
              </a:rPr>
              <a:t>Case 3: No Planned Journey, With Deviation, Mandatory Data only</a:t>
            </a:r>
          </a:p>
          <a:p>
            <a:pPr lvl="1">
              <a:lnSpc>
                <a:spcPct val="150000"/>
              </a:lnSpc>
            </a:pPr>
            <a:r>
              <a:rPr lang="en-GB" sz="1800" dirty="0">
                <a:effectLst/>
                <a:ea typeface="Calibri" panose="020F0502020204030204" pitchFamily="34" charset="0"/>
              </a:rPr>
              <a:t>Case 4: With Planned Journey, With Deviation, Mandatory Data only</a:t>
            </a:r>
          </a:p>
          <a:p>
            <a:pPr lvl="1">
              <a:lnSpc>
                <a:spcPct val="150000"/>
              </a:lnSpc>
            </a:pPr>
            <a:r>
              <a:rPr lang="en-GB" sz="1800" dirty="0">
                <a:effectLst/>
                <a:ea typeface="Calibri" panose="020F0502020204030204" pitchFamily="34" charset="0"/>
              </a:rPr>
              <a:t>Case 5: Tom - With Planned Journey, No Deviation, Extended data</a:t>
            </a:r>
          </a:p>
          <a:p>
            <a:pPr lvl="1">
              <a:lnSpc>
                <a:spcPct val="150000"/>
              </a:lnSpc>
            </a:pPr>
            <a:r>
              <a:rPr lang="en-GB" sz="1800" dirty="0">
                <a:effectLst/>
                <a:ea typeface="Calibri" panose="020F0502020204030204" pitchFamily="34" charset="0"/>
              </a:rPr>
              <a:t>Case 6: Sarah - With Planned Journey, With Deviation, Extended data</a:t>
            </a:r>
          </a:p>
          <a:p>
            <a:endParaRPr lang="en-GB" dirty="0"/>
          </a:p>
          <a:p>
            <a:endParaRPr lang="en-GB" dirty="0"/>
          </a:p>
          <a:p>
            <a:endParaRPr lang="en-GB" dirty="0"/>
          </a:p>
          <a:p>
            <a:pPr lvl="1"/>
            <a:endParaRPr lang="en-GB" dirty="0"/>
          </a:p>
        </p:txBody>
      </p:sp>
    </p:spTree>
    <p:extLst>
      <p:ext uri="{BB962C8B-B14F-4D97-AF65-F5344CB8AC3E}">
        <p14:creationId xmlns:p14="http://schemas.microsoft.com/office/powerpoint/2010/main" val="54124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2F610B-297A-44F2-8217-65F33A3A4B3B}"/>
              </a:ext>
            </a:extLst>
          </p:cNvPr>
          <p:cNvSpPr>
            <a:spLocks noGrp="1"/>
          </p:cNvSpPr>
          <p:nvPr>
            <p:ph type="title"/>
          </p:nvPr>
        </p:nvSpPr>
        <p:spPr>
          <a:xfrm>
            <a:off x="954182" y="331155"/>
            <a:ext cx="9001711" cy="888244"/>
          </a:xfrm>
        </p:spPr>
        <p:txBody>
          <a:bodyPr/>
          <a:lstStyle/>
          <a:p>
            <a:r>
              <a:rPr lang="en-GB" dirty="0"/>
              <a:t>Who can use this material?</a:t>
            </a:r>
          </a:p>
        </p:txBody>
      </p:sp>
      <p:sp>
        <p:nvSpPr>
          <p:cNvPr id="3" name="Content Placeholder 2">
            <a:extLst>
              <a:ext uri="{FF2B5EF4-FFF2-40B4-BE49-F238E27FC236}">
                <a16:creationId xmlns:a16="http://schemas.microsoft.com/office/drawing/2014/main" id="{8DE6A278-E165-4DA4-BEE5-CFC1EBADE6E5}"/>
              </a:ext>
            </a:extLst>
          </p:cNvPr>
          <p:cNvSpPr>
            <a:spLocks noGrp="1"/>
          </p:cNvSpPr>
          <p:nvPr>
            <p:ph idx="1"/>
          </p:nvPr>
        </p:nvSpPr>
        <p:spPr>
          <a:xfrm>
            <a:off x="954089" y="1547813"/>
            <a:ext cx="8810398" cy="4284662"/>
          </a:xfrm>
        </p:spPr>
        <p:txBody>
          <a:bodyPr/>
          <a:lstStyle/>
          <a:p>
            <a:r>
              <a:rPr lang="en-GB" dirty="0"/>
              <a:t>CJML v2.0 by SINTEF Digital is licensed under a </a:t>
            </a:r>
            <a:r>
              <a:rPr lang="en-GB" dirty="0">
                <a:hlinkClick r:id="rId3"/>
              </a:rPr>
              <a:t>Creative Commons Attribution-</a:t>
            </a:r>
            <a:r>
              <a:rPr lang="en-GB" dirty="0" err="1">
                <a:hlinkClick r:id="rId3"/>
              </a:rPr>
              <a:t>ShareAlike</a:t>
            </a:r>
            <a:r>
              <a:rPr lang="en-GB" dirty="0">
                <a:hlinkClick r:id="rId3"/>
              </a:rPr>
              <a:t> 4.0 International License</a:t>
            </a:r>
            <a:r>
              <a:rPr lang="en-GB" dirty="0"/>
              <a:t>.</a:t>
            </a:r>
          </a:p>
          <a:p>
            <a:r>
              <a:rPr lang="en-GB" dirty="0"/>
              <a:t>Anyone can use, copy, and transform the material in any medium or format – for any purpose –  under the following terms:</a:t>
            </a:r>
          </a:p>
          <a:p>
            <a:pPr lvl="1"/>
            <a:r>
              <a:rPr lang="en-GB" dirty="0"/>
              <a:t>Attribution: You must </a:t>
            </a:r>
            <a:r>
              <a:rPr lang="en-GB" dirty="0">
                <a:hlinkClick r:id="rId4"/>
              </a:rPr>
              <a:t>give appropriate credit</a:t>
            </a:r>
            <a:r>
              <a:rPr lang="en-GB" dirty="0"/>
              <a:t>, provide a link to the license, and indicate if changes were made</a:t>
            </a:r>
          </a:p>
          <a:p>
            <a:pPr lvl="1"/>
            <a:r>
              <a:rPr lang="en-GB" dirty="0" err="1"/>
              <a:t>ShareAlike</a:t>
            </a:r>
            <a:r>
              <a:rPr lang="en-GB" dirty="0"/>
              <a:t>: If you remix, transform, or build upon the material, you must distribute your contributions under the same license as the original. </a:t>
            </a:r>
          </a:p>
        </p:txBody>
      </p:sp>
      <p:pic>
        <p:nvPicPr>
          <p:cNvPr id="8"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6C34736D-08C9-42CE-B4B2-FC007122C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5213" y="1618338"/>
            <a:ext cx="1838602" cy="7261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97DF6F1-9B8A-4F31-A08A-11FEF2BEDB23}"/>
              </a:ext>
            </a:extLst>
          </p:cNvPr>
          <p:cNvSpPr/>
          <p:nvPr/>
        </p:nvSpPr>
        <p:spPr>
          <a:xfrm>
            <a:off x="1563169" y="4905584"/>
            <a:ext cx="6110171" cy="1138773"/>
          </a:xfrm>
          <a:prstGeom prst="rect">
            <a:avLst/>
          </a:prstGeom>
          <a:noFill/>
        </p:spPr>
        <p:txBody>
          <a:bodyPr wrap="square" rtlCol="0">
            <a:spAutoFit/>
          </a:bodyPr>
          <a:lstStyle/>
          <a:p>
            <a:pPr defTabSz="914400"/>
            <a:r>
              <a:rPr lang="en-GB" sz="1800" kern="0" dirty="0">
                <a:solidFill>
                  <a:schemeClr val="accent4">
                    <a:lumMod val="50000"/>
                  </a:schemeClr>
                </a:solidFill>
              </a:rPr>
              <a:t>Guidance on how to give appropriate credit can be found here:</a:t>
            </a:r>
          </a:p>
          <a:p>
            <a:pPr defTabSz="914400"/>
            <a:r>
              <a:rPr lang="en-GB" sz="1600" kern="0" dirty="0">
                <a:solidFill>
                  <a:schemeClr val="accent4">
                    <a:lumMod val="50000"/>
                  </a:schemeClr>
                </a:solidFill>
                <a:hlinkClick r:id="rId6"/>
              </a:rPr>
              <a:t>https://creativecommons.org/use-remix/</a:t>
            </a:r>
            <a:endParaRPr lang="en-GB" sz="1600" kern="0" dirty="0">
              <a:solidFill>
                <a:schemeClr val="accent4">
                  <a:lumMod val="50000"/>
                </a:schemeClr>
              </a:solidFill>
            </a:endParaRPr>
          </a:p>
          <a:p>
            <a:pPr defTabSz="914400"/>
            <a:r>
              <a:rPr lang="en-GB" sz="1600" kern="0" dirty="0">
                <a:solidFill>
                  <a:schemeClr val="accent4">
                    <a:lumMod val="50000"/>
                  </a:schemeClr>
                </a:solidFill>
                <a:hlinkClick r:id="rId7"/>
              </a:rPr>
              <a:t>https://wiki.creativecommons.org/wiki/Best_practices_for_attribution</a:t>
            </a:r>
            <a:endParaRPr lang="en-GB" sz="1600" kern="0" dirty="0">
              <a:solidFill>
                <a:schemeClr val="accent4">
                  <a:lumMod val="50000"/>
                </a:schemeClr>
              </a:solidFill>
            </a:endParaRPr>
          </a:p>
          <a:p>
            <a:pPr defTabSz="914400"/>
            <a:endParaRPr lang="en-GB" sz="1800" kern="0" dirty="0">
              <a:solidFill>
                <a:schemeClr val="accent4">
                  <a:lumMod val="50000"/>
                </a:schemeClr>
              </a:solidFill>
            </a:endParaRPr>
          </a:p>
        </p:txBody>
      </p:sp>
      <p:pic>
        <p:nvPicPr>
          <p:cNvPr id="12" name="Picture 4" descr="Bilderesultat for light bulb free clipart">
            <a:extLst>
              <a:ext uri="{FF2B5EF4-FFF2-40B4-BE49-F238E27FC236}">
                <a16:creationId xmlns:a16="http://schemas.microsoft.com/office/drawing/2014/main" id="{9D8AF6C2-BC47-414B-86D5-4A06B83D17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254271" y="5031286"/>
            <a:ext cx="159386" cy="21518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DCA31FE-1EBB-4723-AC8F-30DE989D3DA6}"/>
              </a:ext>
            </a:extLst>
          </p:cNvPr>
          <p:cNvSpPr/>
          <p:nvPr/>
        </p:nvSpPr>
        <p:spPr>
          <a:xfrm>
            <a:off x="2758418" y="6256239"/>
            <a:ext cx="7196795" cy="584775"/>
          </a:xfrm>
          <a:prstGeom prst="rect">
            <a:avLst/>
          </a:prstGeom>
          <a:noFill/>
        </p:spPr>
        <p:txBody>
          <a:bodyPr wrap="square" rtlCol="0">
            <a:spAutoFit/>
          </a:bodyPr>
          <a:lstStyle/>
          <a:p>
            <a:pPr defTabSz="914400"/>
            <a:r>
              <a:rPr lang="en-GB" sz="1600" kern="0" dirty="0"/>
              <a:t>The current version of CJML was released through the research project Smart Journey Mining funded by the Research Council of Norway (grant no. 312198).</a:t>
            </a:r>
          </a:p>
        </p:txBody>
      </p:sp>
      <p:pic>
        <p:nvPicPr>
          <p:cNvPr id="13" name="Picture 12">
            <a:extLst>
              <a:ext uri="{FF2B5EF4-FFF2-40B4-BE49-F238E27FC236}">
                <a16:creationId xmlns:a16="http://schemas.microsoft.com/office/drawing/2014/main" id="{FE43E1F3-A98F-438B-8D78-380E78A914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286" y="6355072"/>
            <a:ext cx="2065848" cy="377242"/>
          </a:xfrm>
          <a:prstGeom prst="rect">
            <a:avLst/>
          </a:prstGeom>
        </p:spPr>
      </p:pic>
    </p:spTree>
    <p:extLst>
      <p:ext uri="{BB962C8B-B14F-4D97-AF65-F5344CB8AC3E}">
        <p14:creationId xmlns:p14="http://schemas.microsoft.com/office/powerpoint/2010/main" val="3246658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CJML resources</a:t>
            </a:r>
          </a:p>
        </p:txBody>
      </p:sp>
      <p:sp>
        <p:nvSpPr>
          <p:cNvPr id="5" name="Content Placeholder 4"/>
          <p:cNvSpPr>
            <a:spLocks noGrp="1"/>
          </p:cNvSpPr>
          <p:nvPr>
            <p:ph idx="1"/>
          </p:nvPr>
        </p:nvSpPr>
        <p:spPr>
          <a:xfrm>
            <a:off x="954183" y="1548000"/>
            <a:ext cx="6452458" cy="4283999"/>
          </a:xfrm>
        </p:spPr>
        <p:txBody>
          <a:bodyPr/>
          <a:lstStyle/>
          <a:p>
            <a:r>
              <a:rPr lang="en-GB" dirty="0"/>
              <a:t>Please visit the CJML web page </a:t>
            </a:r>
            <a:r>
              <a:rPr lang="en-GB" dirty="0">
                <a:hlinkClick r:id="rId3"/>
              </a:rPr>
              <a:t>www.cjml.no</a:t>
            </a:r>
            <a:r>
              <a:rPr lang="en-GB" dirty="0"/>
              <a:t> </a:t>
            </a:r>
          </a:p>
          <a:p>
            <a:r>
              <a:rPr lang="en-GB" dirty="0"/>
              <a:t>Alternatives for creating diagrams:</a:t>
            </a:r>
          </a:p>
          <a:p>
            <a:pPr lvl="1"/>
            <a:r>
              <a:rPr lang="en-GB" dirty="0"/>
              <a:t>Simply copy-paste elements from the Visual notation slides and modify for your own use</a:t>
            </a:r>
          </a:p>
          <a:p>
            <a:pPr lvl="1"/>
            <a:r>
              <a:rPr lang="en-GB" dirty="0"/>
              <a:t>Use the templates in the Diagram generator slides</a:t>
            </a:r>
          </a:p>
          <a:p>
            <a:pPr lvl="1"/>
            <a:r>
              <a:rPr lang="en-GB" dirty="0"/>
              <a:t>Download the graphical elements in bitmap or vector format</a:t>
            </a:r>
          </a:p>
          <a:p>
            <a:pPr lvl="1"/>
            <a:r>
              <a:rPr lang="en-GB" dirty="0"/>
              <a:t>See the web page for other visual tools</a:t>
            </a:r>
          </a:p>
        </p:txBody>
      </p:sp>
      <p:pic>
        <p:nvPicPr>
          <p:cNvPr id="6" name="Picture 5">
            <a:extLst>
              <a:ext uri="{FF2B5EF4-FFF2-40B4-BE49-F238E27FC236}">
                <a16:creationId xmlns:a16="http://schemas.microsoft.com/office/drawing/2014/main" id="{1FEA97A2-0850-4972-A753-CB40A8BDCBC5}"/>
              </a:ext>
            </a:extLst>
          </p:cNvPr>
          <p:cNvPicPr>
            <a:picLocks noChangeAspect="1"/>
          </p:cNvPicPr>
          <p:nvPr/>
        </p:nvPicPr>
        <p:blipFill rotWithShape="1">
          <a:blip r:embed="rId4"/>
          <a:srcRect b="17629"/>
          <a:stretch/>
        </p:blipFill>
        <p:spPr>
          <a:xfrm>
            <a:off x="8169735" y="5056382"/>
            <a:ext cx="2570765" cy="1224000"/>
          </a:xfrm>
          <a:prstGeom prst="rect">
            <a:avLst/>
          </a:prstGeom>
        </p:spPr>
      </p:pic>
      <p:sp>
        <p:nvSpPr>
          <p:cNvPr id="9" name="TextBox 8">
            <a:extLst>
              <a:ext uri="{FF2B5EF4-FFF2-40B4-BE49-F238E27FC236}">
                <a16:creationId xmlns:a16="http://schemas.microsoft.com/office/drawing/2014/main" id="{8F6E7F87-D485-45E3-91A5-E6C906A2167A}"/>
              </a:ext>
            </a:extLst>
          </p:cNvPr>
          <p:cNvSpPr txBox="1"/>
          <p:nvPr/>
        </p:nvSpPr>
        <p:spPr>
          <a:xfrm>
            <a:off x="8031736" y="4748047"/>
            <a:ext cx="1616510" cy="307777"/>
          </a:xfrm>
          <a:prstGeom prst="rect">
            <a:avLst/>
          </a:prstGeom>
          <a:noFill/>
        </p:spPr>
        <p:txBody>
          <a:bodyPr wrap="square" rtlCol="0">
            <a:spAutoFit/>
          </a:bodyPr>
          <a:lstStyle/>
          <a:p>
            <a:r>
              <a:rPr lang="en-GB" sz="1400" dirty="0">
                <a:solidFill>
                  <a:schemeClr val="accent2"/>
                </a:solidFill>
              </a:rPr>
              <a:t>Symbol gallery </a:t>
            </a:r>
          </a:p>
        </p:txBody>
      </p:sp>
      <p:sp>
        <p:nvSpPr>
          <p:cNvPr id="14" name="TextBox 13">
            <a:extLst>
              <a:ext uri="{FF2B5EF4-FFF2-40B4-BE49-F238E27FC236}">
                <a16:creationId xmlns:a16="http://schemas.microsoft.com/office/drawing/2014/main" id="{67A7D27C-B01A-4177-A15F-B3637F6CAD9B}"/>
              </a:ext>
            </a:extLst>
          </p:cNvPr>
          <p:cNvSpPr txBox="1"/>
          <p:nvPr/>
        </p:nvSpPr>
        <p:spPr>
          <a:xfrm>
            <a:off x="4877463" y="4748047"/>
            <a:ext cx="2994471" cy="307777"/>
          </a:xfrm>
          <a:prstGeom prst="rect">
            <a:avLst/>
          </a:prstGeom>
          <a:noFill/>
        </p:spPr>
        <p:txBody>
          <a:bodyPr wrap="square" rtlCol="0">
            <a:spAutoFit/>
          </a:bodyPr>
          <a:lstStyle/>
          <a:p>
            <a:r>
              <a:rPr lang="en-GB" sz="1400" dirty="0">
                <a:solidFill>
                  <a:schemeClr val="accent2"/>
                </a:solidFill>
              </a:rPr>
              <a:t>Template – journey network diagram</a:t>
            </a:r>
          </a:p>
        </p:txBody>
      </p:sp>
      <p:pic>
        <p:nvPicPr>
          <p:cNvPr id="16" name="Picture 15">
            <a:extLst>
              <a:ext uri="{FF2B5EF4-FFF2-40B4-BE49-F238E27FC236}">
                <a16:creationId xmlns:a16="http://schemas.microsoft.com/office/drawing/2014/main" id="{DE9080CD-C739-4129-93B0-8D0B196328C7}"/>
              </a:ext>
            </a:extLst>
          </p:cNvPr>
          <p:cNvPicPr>
            <a:picLocks noChangeAspect="1"/>
          </p:cNvPicPr>
          <p:nvPr/>
        </p:nvPicPr>
        <p:blipFill>
          <a:blip r:embed="rId5"/>
          <a:stretch>
            <a:fillRect/>
          </a:stretch>
        </p:blipFill>
        <p:spPr>
          <a:xfrm>
            <a:off x="1715445" y="5056382"/>
            <a:ext cx="2994472" cy="1224000"/>
          </a:xfrm>
          <a:prstGeom prst="rect">
            <a:avLst/>
          </a:prstGeom>
        </p:spPr>
      </p:pic>
      <p:pic>
        <p:nvPicPr>
          <p:cNvPr id="7" name="Picture 6">
            <a:extLst>
              <a:ext uri="{FF2B5EF4-FFF2-40B4-BE49-F238E27FC236}">
                <a16:creationId xmlns:a16="http://schemas.microsoft.com/office/drawing/2014/main" id="{9055A7FF-E7C7-4D41-8B05-FBAAD49DF87A}"/>
              </a:ext>
            </a:extLst>
          </p:cNvPr>
          <p:cNvPicPr>
            <a:picLocks noChangeAspect="1"/>
          </p:cNvPicPr>
          <p:nvPr/>
        </p:nvPicPr>
        <p:blipFill>
          <a:blip r:embed="rId6"/>
          <a:stretch>
            <a:fillRect/>
          </a:stretch>
        </p:blipFill>
        <p:spPr>
          <a:xfrm>
            <a:off x="4957503" y="5056383"/>
            <a:ext cx="2941711" cy="1223999"/>
          </a:xfrm>
          <a:prstGeom prst="rect">
            <a:avLst/>
          </a:prstGeom>
        </p:spPr>
      </p:pic>
      <p:sp>
        <p:nvSpPr>
          <p:cNvPr id="15" name="TextBox 14">
            <a:extLst>
              <a:ext uri="{FF2B5EF4-FFF2-40B4-BE49-F238E27FC236}">
                <a16:creationId xmlns:a16="http://schemas.microsoft.com/office/drawing/2014/main" id="{D3B383F8-7885-4C30-AAD7-7A5BA1077009}"/>
              </a:ext>
            </a:extLst>
          </p:cNvPr>
          <p:cNvSpPr txBox="1"/>
          <p:nvPr/>
        </p:nvSpPr>
        <p:spPr>
          <a:xfrm>
            <a:off x="1551630" y="4748047"/>
            <a:ext cx="2994471" cy="307777"/>
          </a:xfrm>
          <a:prstGeom prst="rect">
            <a:avLst/>
          </a:prstGeom>
          <a:noFill/>
        </p:spPr>
        <p:txBody>
          <a:bodyPr wrap="square" rtlCol="0">
            <a:spAutoFit/>
          </a:bodyPr>
          <a:lstStyle/>
          <a:p>
            <a:r>
              <a:rPr lang="en-GB" sz="1400" dirty="0">
                <a:solidFill>
                  <a:schemeClr val="accent2"/>
                </a:solidFill>
              </a:rPr>
              <a:t>Template – simple journey diagram</a:t>
            </a:r>
          </a:p>
        </p:txBody>
      </p:sp>
      <p:pic>
        <p:nvPicPr>
          <p:cNvPr id="11" name="Picture 10">
            <a:extLst>
              <a:ext uri="{FF2B5EF4-FFF2-40B4-BE49-F238E27FC236}">
                <a16:creationId xmlns:a16="http://schemas.microsoft.com/office/drawing/2014/main" id="{D15CE736-D3DA-4DCE-9B01-49C5D12E5A9C}"/>
              </a:ext>
            </a:extLst>
          </p:cNvPr>
          <p:cNvPicPr>
            <a:picLocks noChangeAspect="1"/>
          </p:cNvPicPr>
          <p:nvPr/>
        </p:nvPicPr>
        <p:blipFill>
          <a:blip r:embed="rId7"/>
          <a:stretch>
            <a:fillRect/>
          </a:stretch>
        </p:blipFill>
        <p:spPr>
          <a:xfrm>
            <a:off x="8776386" y="1801558"/>
            <a:ext cx="2960259" cy="1888441"/>
          </a:xfrm>
          <a:prstGeom prst="rect">
            <a:avLst/>
          </a:prstGeom>
        </p:spPr>
      </p:pic>
      <p:sp>
        <p:nvSpPr>
          <p:cNvPr id="17" name="Rectangle 16">
            <a:extLst>
              <a:ext uri="{FF2B5EF4-FFF2-40B4-BE49-F238E27FC236}">
                <a16:creationId xmlns:a16="http://schemas.microsoft.com/office/drawing/2014/main" id="{9181C8A5-4F0F-4912-B53C-6C00540531DC}"/>
              </a:ext>
            </a:extLst>
          </p:cNvPr>
          <p:cNvSpPr/>
          <p:nvPr/>
        </p:nvSpPr>
        <p:spPr>
          <a:xfrm>
            <a:off x="9283757" y="1169091"/>
            <a:ext cx="2273448" cy="523220"/>
          </a:xfrm>
          <a:prstGeom prst="rect">
            <a:avLst/>
          </a:prstGeom>
          <a:noFill/>
        </p:spPr>
        <p:txBody>
          <a:bodyPr wrap="square" rtlCol="0">
            <a:spAutoFit/>
          </a:bodyPr>
          <a:lstStyle/>
          <a:p>
            <a:pPr defTabSz="914400"/>
            <a:r>
              <a:rPr lang="en-GB" sz="1400" kern="0">
                <a:solidFill>
                  <a:schemeClr val="accent4">
                    <a:lumMod val="50000"/>
                  </a:schemeClr>
                </a:solidFill>
              </a:rPr>
              <a:t>These modules contain support for making diagrams</a:t>
            </a:r>
          </a:p>
        </p:txBody>
      </p:sp>
      <p:pic>
        <p:nvPicPr>
          <p:cNvPr id="18" name="Picture 4" descr="Bilderesultat for light bulb free clipart">
            <a:extLst>
              <a:ext uri="{FF2B5EF4-FFF2-40B4-BE49-F238E27FC236}">
                <a16:creationId xmlns:a16="http://schemas.microsoft.com/office/drawing/2014/main" id="{AB983C49-9A0C-4670-A2A4-07B39CD1CB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004973" y="1308122"/>
            <a:ext cx="159386" cy="21518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or: Elbow 18">
            <a:extLst>
              <a:ext uri="{FF2B5EF4-FFF2-40B4-BE49-F238E27FC236}">
                <a16:creationId xmlns:a16="http://schemas.microsoft.com/office/drawing/2014/main" id="{33981709-A894-4A19-9924-8C4AC0AD6E2F}"/>
              </a:ext>
            </a:extLst>
          </p:cNvPr>
          <p:cNvCxnSpPr>
            <a:cxnSpLocks/>
          </p:cNvCxnSpPr>
          <p:nvPr/>
        </p:nvCxnSpPr>
        <p:spPr>
          <a:xfrm rot="10800000" flipH="1" flipV="1">
            <a:off x="1056599" y="3381375"/>
            <a:ext cx="370737" cy="1978382"/>
          </a:xfrm>
          <a:prstGeom prst="bentConnector3">
            <a:avLst>
              <a:gd name="adj1" fmla="val -59092"/>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320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6730-9CCD-4717-BE03-D62C6887A2F1}"/>
              </a:ext>
            </a:extLst>
          </p:cNvPr>
          <p:cNvSpPr>
            <a:spLocks noGrp="1"/>
          </p:cNvSpPr>
          <p:nvPr>
            <p:ph type="title"/>
          </p:nvPr>
        </p:nvSpPr>
        <p:spPr>
          <a:xfrm>
            <a:off x="954183" y="1883324"/>
            <a:ext cx="8042532" cy="2622001"/>
          </a:xfrm>
        </p:spPr>
        <p:txBody>
          <a:bodyPr>
            <a:normAutofit/>
          </a:bodyPr>
          <a:lstStyle/>
          <a:p>
            <a:r>
              <a:rPr lang="en-GB" dirty="0"/>
              <a:t>Mandatory data</a:t>
            </a:r>
          </a:p>
        </p:txBody>
      </p:sp>
      <p:sp>
        <p:nvSpPr>
          <p:cNvPr id="3" name="Text Placeholder 2">
            <a:extLst>
              <a:ext uri="{FF2B5EF4-FFF2-40B4-BE49-F238E27FC236}">
                <a16:creationId xmlns:a16="http://schemas.microsoft.com/office/drawing/2014/main" id="{BB7EEA35-A974-41C3-B310-23E12C424753}"/>
              </a:ext>
            </a:extLst>
          </p:cNvPr>
          <p:cNvSpPr>
            <a:spLocks noGrp="1"/>
          </p:cNvSpPr>
          <p:nvPr>
            <p:ph type="body" idx="1"/>
          </p:nvPr>
        </p:nvSpPr>
        <p:spPr>
          <a:xfrm>
            <a:off x="954183" y="3960000"/>
            <a:ext cx="8042532" cy="1558908"/>
          </a:xfrm>
        </p:spPr>
        <p:txBody>
          <a:bodyPr>
            <a:normAutofit/>
          </a:bodyPr>
          <a:lstStyle/>
          <a:p>
            <a:r>
              <a:rPr lang="en-GB" dirty="0"/>
              <a:t>Planned journey</a:t>
            </a:r>
          </a:p>
          <a:p>
            <a:r>
              <a:rPr lang="en-GB" dirty="0"/>
              <a:t>Actual journey</a:t>
            </a:r>
          </a:p>
          <a:p>
            <a:r>
              <a:rPr lang="en-GB" dirty="0"/>
              <a:t>Summary</a:t>
            </a:r>
          </a:p>
        </p:txBody>
      </p:sp>
    </p:spTree>
    <p:extLst>
      <p:ext uri="{BB962C8B-B14F-4D97-AF65-F5344CB8AC3E}">
        <p14:creationId xmlns:p14="http://schemas.microsoft.com/office/powerpoint/2010/main" val="177819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659C4629-C99D-198E-A274-17F950A418ED}"/>
              </a:ext>
            </a:extLst>
          </p:cNvPr>
          <p:cNvSpPr/>
          <p:nvPr/>
        </p:nvSpPr>
        <p:spPr>
          <a:xfrm>
            <a:off x="6710465" y="8349"/>
            <a:ext cx="4293109"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50" dirty="0"/>
              <a:t>Simple example</a:t>
            </a:r>
          </a:p>
        </p:txBody>
      </p:sp>
      <p:grpSp>
        <p:nvGrpSpPr>
          <p:cNvPr id="4" name="Group 3">
            <a:extLst>
              <a:ext uri="{FF2B5EF4-FFF2-40B4-BE49-F238E27FC236}">
                <a16:creationId xmlns:a16="http://schemas.microsoft.com/office/drawing/2014/main" id="{2B06D552-0E6C-4EC4-BB4D-CDA788750759}"/>
              </a:ext>
            </a:extLst>
          </p:cNvPr>
          <p:cNvGrpSpPr/>
          <p:nvPr/>
        </p:nvGrpSpPr>
        <p:grpSpPr>
          <a:xfrm>
            <a:off x="6823483" y="293957"/>
            <a:ext cx="4180091" cy="962640"/>
            <a:chOff x="6511555" y="321104"/>
            <a:chExt cx="4180091" cy="962640"/>
          </a:xfrm>
        </p:grpSpPr>
        <p:sp>
          <p:nvSpPr>
            <p:cNvPr id="243" name="Oval 242">
              <a:extLst>
                <a:ext uri="{FF2B5EF4-FFF2-40B4-BE49-F238E27FC236}">
                  <a16:creationId xmlns:a16="http://schemas.microsoft.com/office/drawing/2014/main" id="{EC1B8F5A-DC38-4847-E20E-4E34245FBE8B}"/>
                </a:ext>
              </a:extLst>
            </p:cNvPr>
            <p:cNvSpPr>
              <a:spLocks noChangeAspect="1"/>
            </p:cNvSpPr>
            <p:nvPr/>
          </p:nvSpPr>
          <p:spPr>
            <a:xfrm>
              <a:off x="7262996" y="957875"/>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4" name="Straight Connector 243">
              <a:extLst>
                <a:ext uri="{FF2B5EF4-FFF2-40B4-BE49-F238E27FC236}">
                  <a16:creationId xmlns:a16="http://schemas.microsoft.com/office/drawing/2014/main" id="{D3B9AA05-628E-2F67-C860-D5DFB00D3107}"/>
                </a:ext>
              </a:extLst>
            </p:cNvPr>
            <p:cNvCxnSpPr>
              <a:cxnSpLocks/>
              <a:stCxn id="243" idx="6"/>
              <a:endCxn id="251" idx="1"/>
            </p:cNvCxnSpPr>
            <p:nvPr/>
          </p:nvCxnSpPr>
          <p:spPr>
            <a:xfrm>
              <a:off x="7370996" y="1011875"/>
              <a:ext cx="340124"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5" name="Straight Arrow Connector 244">
              <a:extLst>
                <a:ext uri="{FF2B5EF4-FFF2-40B4-BE49-F238E27FC236}">
                  <a16:creationId xmlns:a16="http://schemas.microsoft.com/office/drawing/2014/main" id="{425400A5-23E8-3D60-4D0D-E74F0C284A46}"/>
                </a:ext>
              </a:extLst>
            </p:cNvPr>
            <p:cNvCxnSpPr>
              <a:cxnSpLocks/>
              <a:stCxn id="251" idx="3"/>
              <a:endCxn id="249" idx="2"/>
            </p:cNvCxnSpPr>
            <p:nvPr/>
          </p:nvCxnSpPr>
          <p:spPr>
            <a:xfrm>
              <a:off x="8844686" y="1011875"/>
              <a:ext cx="688294" cy="1869"/>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6BF62275-EA9C-699A-B8CC-9198899E3D05}"/>
                </a:ext>
              </a:extLst>
            </p:cNvPr>
            <p:cNvSpPr txBox="1"/>
            <p:nvPr/>
          </p:nvSpPr>
          <p:spPr>
            <a:xfrm>
              <a:off x="7789370" y="365978"/>
              <a:ext cx="1051290" cy="153888"/>
            </a:xfrm>
            <a:prstGeom prst="rect">
              <a:avLst/>
            </a:prstGeom>
            <a:noFill/>
          </p:spPr>
          <p:txBody>
            <a:bodyPr wrap="square" lIns="0" tIns="0" rIns="0" bIns="0" rtlCol="0">
              <a:spAutoFit/>
            </a:bodyPr>
            <a:lstStyle/>
            <a:p>
              <a:pPr algn="ctr"/>
              <a:r>
                <a:rPr lang="en-GB" sz="1000" dirty="0"/>
                <a:t>T1</a:t>
              </a:r>
            </a:p>
          </p:txBody>
        </p:sp>
        <p:sp>
          <p:nvSpPr>
            <p:cNvPr id="247" name="Oval 246">
              <a:extLst>
                <a:ext uri="{FF2B5EF4-FFF2-40B4-BE49-F238E27FC236}">
                  <a16:creationId xmlns:a16="http://schemas.microsoft.com/office/drawing/2014/main" id="{72ECDC96-7FC8-AF1F-8D1F-1AAED808128D}"/>
                </a:ext>
              </a:extLst>
            </p:cNvPr>
            <p:cNvSpPr>
              <a:spLocks noChangeAspect="1"/>
            </p:cNvSpPr>
            <p:nvPr/>
          </p:nvSpPr>
          <p:spPr>
            <a:xfrm flipH="1">
              <a:off x="10377592" y="959744"/>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cxnSp>
          <p:nvCxnSpPr>
            <p:cNvPr id="248" name="Straight Connector 247">
              <a:extLst>
                <a:ext uri="{FF2B5EF4-FFF2-40B4-BE49-F238E27FC236}">
                  <a16:creationId xmlns:a16="http://schemas.microsoft.com/office/drawing/2014/main" id="{6CFF6DD7-6B11-A0D8-4AC3-10A3788A2D95}"/>
                </a:ext>
              </a:extLst>
            </p:cNvPr>
            <p:cNvCxnSpPr>
              <a:cxnSpLocks/>
              <a:stCxn id="247" idx="6"/>
              <a:endCxn id="249" idx="6"/>
            </p:cNvCxnSpPr>
            <p:nvPr/>
          </p:nvCxnSpPr>
          <p:spPr>
            <a:xfrm flipH="1">
              <a:off x="10072980" y="1013744"/>
              <a:ext cx="304612"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9" name="Oval 248">
              <a:extLst>
                <a:ext uri="{FF2B5EF4-FFF2-40B4-BE49-F238E27FC236}">
                  <a16:creationId xmlns:a16="http://schemas.microsoft.com/office/drawing/2014/main" id="{5D6D48B9-6385-0EF6-ED3A-F36D3D790FFB}"/>
                </a:ext>
              </a:extLst>
            </p:cNvPr>
            <p:cNvSpPr>
              <a:spLocks noChangeAspect="1"/>
            </p:cNvSpPr>
            <p:nvPr/>
          </p:nvSpPr>
          <p:spPr>
            <a:xfrm>
              <a:off x="9532980" y="743744"/>
              <a:ext cx="540000" cy="540000"/>
            </a:xfrm>
            <a:prstGeom prst="ellipse">
              <a:avLst/>
            </a:prstGeom>
            <a:noFill/>
            <a:ln w="38100" cap="rnd">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0" name="TextBox 249">
              <a:extLst>
                <a:ext uri="{FF2B5EF4-FFF2-40B4-BE49-F238E27FC236}">
                  <a16:creationId xmlns:a16="http://schemas.microsoft.com/office/drawing/2014/main" id="{AE109059-79C4-EDA0-364E-7183A8ADADA7}"/>
                </a:ext>
              </a:extLst>
            </p:cNvPr>
            <p:cNvSpPr txBox="1"/>
            <p:nvPr/>
          </p:nvSpPr>
          <p:spPr>
            <a:xfrm>
              <a:off x="8840660" y="321104"/>
              <a:ext cx="1850986" cy="307777"/>
            </a:xfrm>
            <a:prstGeom prst="rect">
              <a:avLst/>
            </a:prstGeom>
            <a:noFill/>
          </p:spPr>
          <p:txBody>
            <a:bodyPr wrap="square" lIns="0" tIns="0" rIns="0" bIns="0" rtlCol="0">
              <a:spAutoFit/>
            </a:bodyPr>
            <a:lstStyle/>
            <a:p>
              <a:pPr algn="ctr"/>
              <a:r>
                <a:rPr lang="en-GB" sz="1000" dirty="0"/>
                <a:t>T2</a:t>
              </a:r>
            </a:p>
            <a:p>
              <a:pPr algn="ctr"/>
              <a:r>
                <a:rPr lang="en-GB" sz="1000" dirty="0"/>
                <a:t>customer pays at the cashier</a:t>
              </a:r>
            </a:p>
          </p:txBody>
        </p:sp>
        <p:sp>
          <p:nvSpPr>
            <p:cNvPr id="251" name="Rounded Rectangle 88">
              <a:extLst>
                <a:ext uri="{FF2B5EF4-FFF2-40B4-BE49-F238E27FC236}">
                  <a16:creationId xmlns:a16="http://schemas.microsoft.com/office/drawing/2014/main" id="{027F190D-6424-1CF6-EFA4-23D5BAC7D10B}"/>
                </a:ext>
              </a:extLst>
            </p:cNvPr>
            <p:cNvSpPr/>
            <p:nvPr/>
          </p:nvSpPr>
          <p:spPr>
            <a:xfrm>
              <a:off x="7711120" y="748884"/>
              <a:ext cx="1133566" cy="525982"/>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0" bIns="0" anchor="ctr"/>
            <a:lstStyle/>
            <a:p>
              <a:pPr marL="0" marR="0" lvl="0" indent="0" algn="ctr" defTabSz="457200" eaLnBrk="1" fontAlgn="auto" latinLnBrk="0" hangingPunct="1">
                <a:lnSpc>
                  <a:spcPts val="900"/>
                </a:lnSpc>
                <a:spcBef>
                  <a:spcPts val="0"/>
                </a:spcBef>
                <a:spcAft>
                  <a:spcPts val="0"/>
                </a:spcAft>
                <a:buClrTx/>
                <a:buSzTx/>
                <a:buFontTx/>
                <a:buNone/>
                <a:tabLst/>
                <a:defRPr/>
              </a:pPr>
              <a:r>
                <a:rPr lang="en-GB" sz="1000" dirty="0"/>
                <a:t>Customer searches for a book</a:t>
              </a:r>
              <a:endParaRPr kumimoji="0" lang="en-GB" sz="800" b="0" i="0" u="none" strike="noStrike" kern="0" cap="none" spc="0" normalizeH="0" baseline="0" noProof="0" dirty="0">
                <a:ln>
                  <a:noFill/>
                </a:ln>
                <a:solidFill>
                  <a:prstClr val="black"/>
                </a:solidFill>
                <a:effectLst/>
                <a:uLnTx/>
                <a:uFillTx/>
              </a:endParaRPr>
            </a:p>
          </p:txBody>
        </p:sp>
        <p:pic>
          <p:nvPicPr>
            <p:cNvPr id="252" name="Picture 251">
              <a:extLst>
                <a:ext uri="{FF2B5EF4-FFF2-40B4-BE49-F238E27FC236}">
                  <a16:creationId xmlns:a16="http://schemas.microsoft.com/office/drawing/2014/main" id="{A7DEB094-3704-A24F-410A-60DE7DA33B02}"/>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9647412" y="901488"/>
              <a:ext cx="294366" cy="220774"/>
            </a:xfrm>
            <a:prstGeom prst="rect">
              <a:avLst/>
            </a:prstGeom>
          </p:spPr>
        </p:pic>
        <p:sp>
          <p:nvSpPr>
            <p:cNvPr id="253" name="TextBox 252">
              <a:extLst>
                <a:ext uri="{FF2B5EF4-FFF2-40B4-BE49-F238E27FC236}">
                  <a16:creationId xmlns:a16="http://schemas.microsoft.com/office/drawing/2014/main" id="{AD0E006A-4B98-EE94-58C0-EBCACEF92B79}"/>
                </a:ext>
              </a:extLst>
            </p:cNvPr>
            <p:cNvSpPr txBox="1"/>
            <p:nvPr/>
          </p:nvSpPr>
          <p:spPr>
            <a:xfrm>
              <a:off x="6511555" y="714249"/>
              <a:ext cx="738081" cy="153888"/>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r>
                <a:rPr lang="en-GB" sz="1000" dirty="0"/>
                <a:t>Customer</a:t>
              </a:r>
              <a:endParaRPr lang="en-GB" sz="1050" dirty="0"/>
            </a:p>
          </p:txBody>
        </p:sp>
        <p:cxnSp>
          <p:nvCxnSpPr>
            <p:cNvPr id="254" name="Straight Connector 253">
              <a:extLst>
                <a:ext uri="{FF2B5EF4-FFF2-40B4-BE49-F238E27FC236}">
                  <a16:creationId xmlns:a16="http://schemas.microsoft.com/office/drawing/2014/main" id="{683A8FC7-8F26-B8A9-9279-98BABE6418D4}"/>
                </a:ext>
              </a:extLst>
            </p:cNvPr>
            <p:cNvCxnSpPr>
              <a:cxnSpLocks/>
            </p:cNvCxnSpPr>
            <p:nvPr/>
          </p:nvCxnSpPr>
          <p:spPr>
            <a:xfrm>
              <a:off x="6511555" y="910285"/>
              <a:ext cx="524594" cy="0"/>
            </a:xfrm>
            <a:prstGeom prst="line">
              <a:avLst/>
            </a:prstGeom>
            <a:noFill/>
            <a:ln w="38100" cap="rnd">
              <a:solidFill>
                <a:srgbClr val="FF9933"/>
              </a:solidFill>
            </a:ln>
          </p:spPr>
          <p:style>
            <a:lnRef idx="2">
              <a:schemeClr val="accent1">
                <a:shade val="50000"/>
              </a:schemeClr>
            </a:lnRef>
            <a:fillRef idx="1">
              <a:schemeClr val="accent1"/>
            </a:fillRef>
            <a:effectRef idx="0">
              <a:schemeClr val="accent1"/>
            </a:effectRef>
            <a:fontRef idx="minor">
              <a:schemeClr val="lt1"/>
            </a:fontRef>
          </p:style>
        </p:cxnSp>
        <p:sp>
          <p:nvSpPr>
            <p:cNvPr id="255" name="TextBox 254">
              <a:extLst>
                <a:ext uri="{FF2B5EF4-FFF2-40B4-BE49-F238E27FC236}">
                  <a16:creationId xmlns:a16="http://schemas.microsoft.com/office/drawing/2014/main" id="{57DABCA8-3232-A383-446F-463D3DD46453}"/>
                </a:ext>
              </a:extLst>
            </p:cNvPr>
            <p:cNvSpPr txBox="1"/>
            <p:nvPr/>
          </p:nvSpPr>
          <p:spPr>
            <a:xfrm>
              <a:off x="6511555" y="974963"/>
              <a:ext cx="826187" cy="153888"/>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r>
                <a:rPr lang="en-GB" sz="1000" dirty="0"/>
                <a:t>Cashier</a:t>
              </a:r>
            </a:p>
          </p:txBody>
        </p:sp>
        <p:cxnSp>
          <p:nvCxnSpPr>
            <p:cNvPr id="32" name="Straight Connector 31">
              <a:extLst>
                <a:ext uri="{FF2B5EF4-FFF2-40B4-BE49-F238E27FC236}">
                  <a16:creationId xmlns:a16="http://schemas.microsoft.com/office/drawing/2014/main" id="{4A7EB970-337B-9783-82C2-384B89E2E8A6}"/>
                </a:ext>
              </a:extLst>
            </p:cNvPr>
            <p:cNvCxnSpPr>
              <a:cxnSpLocks/>
            </p:cNvCxnSpPr>
            <p:nvPr/>
          </p:nvCxnSpPr>
          <p:spPr>
            <a:xfrm>
              <a:off x="6511555" y="1175762"/>
              <a:ext cx="666178" cy="0"/>
            </a:xfrm>
            <a:prstGeom prst="line">
              <a:avLst/>
            </a:prstGeom>
            <a:noFill/>
            <a:ln w="381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6" name="TextBox 35">
            <a:extLst>
              <a:ext uri="{FF2B5EF4-FFF2-40B4-BE49-F238E27FC236}">
                <a16:creationId xmlns:a16="http://schemas.microsoft.com/office/drawing/2014/main" id="{42C4DCDB-7433-0F47-3350-E6354AF82773}"/>
              </a:ext>
            </a:extLst>
          </p:cNvPr>
          <p:cNvSpPr txBox="1"/>
          <p:nvPr/>
        </p:nvSpPr>
        <p:spPr>
          <a:xfrm>
            <a:off x="6540385" y="1644946"/>
            <a:ext cx="5511280" cy="5355312"/>
          </a:xfrm>
          <a:prstGeom prst="rect">
            <a:avLst/>
          </a:prstGeom>
          <a:noFill/>
        </p:spPr>
        <p:txBody>
          <a:bodyPr wrap="square">
            <a:spAutoFit/>
          </a:bodyPr>
          <a:lstStyle/>
          <a:p>
            <a:pPr defTabSz="360000"/>
            <a:r>
              <a:rPr lang="en-GB" sz="900" dirty="0"/>
              <a:t>&lt;CJML version="2.0"&gt;</a:t>
            </a:r>
          </a:p>
          <a:p>
            <a:pPr defTabSz="360000"/>
            <a:r>
              <a:rPr lang="en-GB" sz="900" dirty="0"/>
              <a:t>	&lt;</a:t>
            </a:r>
            <a:r>
              <a:rPr lang="en-GB" sz="900" b="1" dirty="0" err="1">
                <a:solidFill>
                  <a:srgbClr val="00B050"/>
                </a:solidFill>
              </a:rPr>
              <a:t>plannedJourney</a:t>
            </a:r>
            <a:r>
              <a:rPr lang="en-GB" sz="900" dirty="0"/>
              <a:t>&gt;</a:t>
            </a:r>
          </a:p>
          <a:p>
            <a:pPr defTabSz="360000"/>
            <a:r>
              <a:rPr lang="en-GB" sz="900" dirty="0"/>
              <a:t>        		&lt;</a:t>
            </a:r>
            <a:r>
              <a:rPr lang="en-GB" sz="900" b="1" dirty="0" err="1">
                <a:solidFill>
                  <a:srgbClr val="00B050"/>
                </a:solidFill>
              </a:rPr>
              <a:t>journeyID</a:t>
            </a:r>
            <a:r>
              <a:rPr lang="en-GB" sz="900" dirty="0"/>
              <a:t>&gt;PJ1&lt;/</a:t>
            </a:r>
            <a:r>
              <a:rPr lang="en-GB" sz="900" dirty="0" err="1"/>
              <a:t>journeyID</a:t>
            </a:r>
            <a:r>
              <a:rPr lang="en-GB" sz="900" dirty="0"/>
              <a:t>&gt;</a:t>
            </a:r>
          </a:p>
          <a:p>
            <a:pPr defTabSz="360000"/>
            <a:r>
              <a:rPr lang="en-GB" sz="900" dirty="0"/>
              <a:t>		&lt;</a:t>
            </a:r>
            <a:r>
              <a:rPr lang="en-GB" sz="900" b="1" dirty="0">
                <a:solidFill>
                  <a:srgbClr val="00B050"/>
                </a:solidFill>
              </a:rPr>
              <a:t>actors</a:t>
            </a:r>
            <a:r>
              <a:rPr lang="en-GB" sz="900" dirty="0"/>
              <a:t>&gt;</a:t>
            </a:r>
          </a:p>
          <a:p>
            <a:pPr defTabSz="360000"/>
            <a:r>
              <a:rPr lang="en-GB" sz="900" dirty="0"/>
              <a:t>			&lt;</a:t>
            </a:r>
            <a:r>
              <a:rPr lang="en-GB" sz="900" b="1" dirty="0" err="1">
                <a:solidFill>
                  <a:srgbClr val="00B050"/>
                </a:solidFill>
              </a:rPr>
              <a:t>endUser</a:t>
            </a:r>
            <a:r>
              <a:rPr lang="en-GB" sz="900" dirty="0"/>
              <a:t> </a:t>
            </a:r>
            <a:r>
              <a:rPr lang="en-GB" sz="900" dirty="0" err="1">
                <a:solidFill>
                  <a:srgbClr val="00B050"/>
                </a:solidFill>
              </a:rPr>
              <a:t>actorID</a:t>
            </a:r>
            <a:r>
              <a:rPr lang="en-GB" sz="900" dirty="0"/>
              <a:t> ="Customer"/&gt;</a:t>
            </a:r>
          </a:p>
          <a:p>
            <a:pPr defTabSz="360000"/>
            <a:r>
              <a:rPr lang="en-GB" sz="900" dirty="0"/>
              <a:t>            			&lt;</a:t>
            </a:r>
            <a:r>
              <a:rPr lang="en-GB" sz="900" b="1" dirty="0" err="1">
                <a:solidFill>
                  <a:srgbClr val="00B050"/>
                </a:solidFill>
              </a:rPr>
              <a:t>serviceProvider</a:t>
            </a:r>
            <a:r>
              <a:rPr lang="en-GB" sz="900" dirty="0"/>
              <a:t> </a:t>
            </a:r>
            <a:r>
              <a:rPr lang="en-GB" sz="900" dirty="0" err="1">
                <a:solidFill>
                  <a:srgbClr val="00B050"/>
                </a:solidFill>
              </a:rPr>
              <a:t>actorID</a:t>
            </a:r>
            <a:r>
              <a:rPr lang="en-GB" sz="900" dirty="0"/>
              <a:t> ="Cashier"/&gt;</a:t>
            </a:r>
          </a:p>
          <a:p>
            <a:pPr defTabSz="360000"/>
            <a:r>
              <a:rPr lang="en-GB" sz="900" dirty="0"/>
              <a:t>        		&lt;/actors&gt;</a:t>
            </a:r>
          </a:p>
          <a:p>
            <a:pPr defTabSz="360000"/>
            <a:r>
              <a:rPr lang="en-GB" sz="900" dirty="0"/>
              <a:t>        		&lt;</a:t>
            </a:r>
            <a:r>
              <a:rPr lang="en-GB" sz="900" b="1" dirty="0">
                <a:solidFill>
                  <a:srgbClr val="00B050"/>
                </a:solidFill>
              </a:rPr>
              <a:t>touchpoints</a:t>
            </a:r>
            <a:r>
              <a:rPr lang="en-GB" sz="900" dirty="0"/>
              <a:t>&gt;</a:t>
            </a:r>
          </a:p>
          <a:p>
            <a:pPr defTabSz="360000"/>
            <a:r>
              <a:rPr lang="en-GB" sz="900" dirty="0"/>
              <a:t>			&lt;</a:t>
            </a:r>
            <a:r>
              <a:rPr lang="en-GB" sz="900" b="1" dirty="0" err="1">
                <a:solidFill>
                  <a:schemeClr val="accent2"/>
                </a:solidFill>
              </a:rPr>
              <a:t>plannedAction</a:t>
            </a:r>
            <a:r>
              <a:rPr lang="en-GB" sz="900" dirty="0"/>
              <a:t>&gt;</a:t>
            </a:r>
          </a:p>
          <a:p>
            <a:pPr defTabSz="360000"/>
            <a:r>
              <a:rPr lang="en-GB" sz="900" dirty="0"/>
              <a:t>                				&lt;</a:t>
            </a:r>
            <a:r>
              <a:rPr lang="en-GB" sz="900" b="1" dirty="0" err="1">
                <a:solidFill>
                  <a:schemeClr val="accent2"/>
                </a:solidFill>
              </a:rPr>
              <a:t>touchpointID</a:t>
            </a:r>
            <a:r>
              <a:rPr lang="en-GB" sz="900" dirty="0"/>
              <a:t>&gt;T1&lt;/</a:t>
            </a:r>
            <a:r>
              <a:rPr lang="en-GB" sz="900" dirty="0" err="1"/>
              <a:t>touchpointID</a:t>
            </a:r>
            <a:r>
              <a:rPr lang="en-GB" sz="900" dirty="0"/>
              <a:t>&gt;</a:t>
            </a:r>
          </a:p>
          <a:p>
            <a:pPr defTabSz="360000"/>
            <a:r>
              <a:rPr lang="en-GB" sz="900" dirty="0"/>
              <a:t>                				&lt;</a:t>
            </a:r>
            <a:r>
              <a:rPr lang="en-GB" sz="900" b="1" dirty="0">
                <a:solidFill>
                  <a:schemeClr val="accent2"/>
                </a:solidFill>
              </a:rPr>
              <a:t>initiator</a:t>
            </a:r>
            <a:r>
              <a:rPr lang="en-GB" sz="900" dirty="0"/>
              <a:t>&gt;</a:t>
            </a:r>
          </a:p>
          <a:p>
            <a:pPr defTabSz="360000"/>
            <a:r>
              <a:rPr lang="en-GB" sz="900" dirty="0"/>
              <a:t>                    					&lt;</a:t>
            </a:r>
            <a:r>
              <a:rPr lang="en-GB" sz="900" b="1" dirty="0" err="1">
                <a:solidFill>
                  <a:schemeClr val="accent2"/>
                </a:solidFill>
              </a:rPr>
              <a:t>refersTo</a:t>
            </a:r>
            <a:r>
              <a:rPr lang="en-GB" sz="900" dirty="0"/>
              <a:t> </a:t>
            </a:r>
            <a:r>
              <a:rPr lang="en-GB" sz="900" dirty="0" err="1">
                <a:solidFill>
                  <a:schemeClr val="accent2"/>
                </a:solidFill>
              </a:rPr>
              <a:t>actorIDref</a:t>
            </a:r>
            <a:r>
              <a:rPr lang="en-GB" sz="900" dirty="0"/>
              <a:t>="Customer"/&gt;</a:t>
            </a:r>
          </a:p>
          <a:p>
            <a:pPr defTabSz="360000"/>
            <a:r>
              <a:rPr lang="en-GB" sz="900" dirty="0"/>
              <a:t>						&lt;</a:t>
            </a:r>
            <a:r>
              <a:rPr lang="en-GB" sz="900" b="1" dirty="0" err="1">
                <a:solidFill>
                  <a:schemeClr val="accent2"/>
                </a:solidFill>
              </a:rPr>
              <a:t>initiatorLabe</a:t>
            </a:r>
            <a:r>
              <a:rPr lang="en-GB" sz="900" dirty="0" err="1"/>
              <a:t>l</a:t>
            </a:r>
            <a:r>
              <a:rPr lang="en-GB" sz="900" dirty="0"/>
              <a:t>&gt;Customer searches for a book&lt;/</a:t>
            </a:r>
            <a:r>
              <a:rPr lang="en-GB" sz="900" dirty="0" err="1"/>
              <a:t>initiatorLabel</a:t>
            </a:r>
            <a:r>
              <a:rPr lang="en-GB" sz="900" dirty="0"/>
              <a:t>&gt;</a:t>
            </a:r>
          </a:p>
          <a:p>
            <a:pPr defTabSz="360000"/>
            <a:r>
              <a:rPr lang="en-GB" sz="900" dirty="0"/>
              <a:t>                				&lt;/initiator&gt;</a:t>
            </a:r>
          </a:p>
          <a:p>
            <a:pPr defTabSz="360000"/>
            <a:r>
              <a:rPr lang="en-GB" sz="900" dirty="0"/>
              <a:t>                				&lt;</a:t>
            </a:r>
            <a:r>
              <a:rPr lang="en-GB" sz="900" b="1" dirty="0" err="1">
                <a:solidFill>
                  <a:schemeClr val="accent2"/>
                </a:solidFill>
              </a:rPr>
              <a:t>deltaTime</a:t>
            </a:r>
            <a:r>
              <a:rPr lang="en-GB" sz="900" dirty="0"/>
              <a:t>&gt;PT1H&lt;/</a:t>
            </a:r>
            <a:r>
              <a:rPr lang="en-GB" sz="900" dirty="0" err="1"/>
              <a:t>deltaTime</a:t>
            </a:r>
            <a:r>
              <a:rPr lang="en-GB" sz="900" dirty="0"/>
              <a:t>&gt;</a:t>
            </a:r>
          </a:p>
          <a:p>
            <a:pPr defTabSz="360000"/>
            <a:r>
              <a:rPr lang="en-GB" sz="900" dirty="0"/>
              <a:t>                				&lt;</a:t>
            </a:r>
            <a:r>
              <a:rPr lang="en-GB" sz="900" b="1" dirty="0" err="1">
                <a:solidFill>
                  <a:schemeClr val="accent2"/>
                </a:solidFill>
              </a:rPr>
              <a:t>touchpointDuration</a:t>
            </a:r>
            <a:r>
              <a:rPr lang="en-GB" sz="900" dirty="0"/>
              <a:t>&gt;PT2H&lt;/</a:t>
            </a:r>
            <a:r>
              <a:rPr lang="en-GB" sz="900" dirty="0" err="1"/>
              <a:t>touchpointDuration</a:t>
            </a:r>
            <a:r>
              <a:rPr lang="en-GB" sz="900" dirty="0"/>
              <a:t>&gt;</a:t>
            </a:r>
          </a:p>
          <a:p>
            <a:pPr defTabSz="360000"/>
            <a:r>
              <a:rPr lang="en-GB" sz="900" dirty="0"/>
              <a:t>            			&lt;/</a:t>
            </a:r>
            <a:r>
              <a:rPr lang="en-GB" sz="900" dirty="0" err="1"/>
              <a:t>plannedAction</a:t>
            </a:r>
            <a:r>
              <a:rPr lang="en-GB" sz="900" dirty="0"/>
              <a:t>&gt;</a:t>
            </a:r>
          </a:p>
          <a:p>
            <a:pPr defTabSz="360000"/>
            <a:endParaRPr lang="en-GB" sz="900" dirty="0"/>
          </a:p>
          <a:p>
            <a:pPr defTabSz="360000"/>
            <a:r>
              <a:rPr lang="en-GB" sz="900" dirty="0"/>
              <a:t>            			&lt;</a:t>
            </a:r>
            <a:r>
              <a:rPr lang="en-GB" sz="900" b="1" dirty="0" err="1">
                <a:solidFill>
                  <a:schemeClr val="accent1"/>
                </a:solidFill>
              </a:rPr>
              <a:t>plannedCommunicationPoint</a:t>
            </a:r>
            <a:r>
              <a:rPr lang="en-GB" sz="900" dirty="0"/>
              <a:t>&gt;</a:t>
            </a:r>
          </a:p>
          <a:p>
            <a:pPr defTabSz="360000"/>
            <a:r>
              <a:rPr lang="en-GB" sz="900" dirty="0"/>
              <a:t>                				&lt;</a:t>
            </a:r>
            <a:r>
              <a:rPr lang="en-GB" sz="900" b="1" dirty="0" err="1">
                <a:solidFill>
                  <a:schemeClr val="accent1"/>
                </a:solidFill>
              </a:rPr>
              <a:t>touchpointID</a:t>
            </a:r>
            <a:r>
              <a:rPr lang="en-GB" sz="900" dirty="0"/>
              <a:t>&gt;T2&lt;/</a:t>
            </a:r>
            <a:r>
              <a:rPr lang="en-GB" sz="900" dirty="0" err="1"/>
              <a:t>touchpointID</a:t>
            </a:r>
            <a:r>
              <a:rPr lang="en-GB" sz="900" dirty="0"/>
              <a:t>&gt;</a:t>
            </a:r>
          </a:p>
          <a:p>
            <a:pPr defTabSz="360000"/>
            <a:r>
              <a:rPr lang="en-GB" sz="900" dirty="0"/>
              <a:t>                				&lt;</a:t>
            </a:r>
            <a:r>
              <a:rPr lang="en-GB" sz="900" b="1" dirty="0">
                <a:solidFill>
                  <a:schemeClr val="accent1"/>
                </a:solidFill>
              </a:rPr>
              <a:t>initiator</a:t>
            </a:r>
            <a:r>
              <a:rPr lang="en-GB" sz="900" dirty="0"/>
              <a:t>&gt;</a:t>
            </a:r>
          </a:p>
          <a:p>
            <a:pPr defTabSz="360000"/>
            <a:r>
              <a:rPr lang="en-GB" sz="900" dirty="0"/>
              <a:t>                    					&lt;</a:t>
            </a:r>
            <a:r>
              <a:rPr lang="en-GB" sz="900" b="1" dirty="0" err="1">
                <a:solidFill>
                  <a:schemeClr val="accent1"/>
                </a:solidFill>
              </a:rPr>
              <a:t>refersTo</a:t>
            </a:r>
            <a:r>
              <a:rPr lang="en-GB" sz="900" dirty="0"/>
              <a:t> </a:t>
            </a:r>
            <a:r>
              <a:rPr lang="en-GB" sz="900" dirty="0" err="1">
                <a:solidFill>
                  <a:schemeClr val="accent1"/>
                </a:solidFill>
              </a:rPr>
              <a:t>actorIDref</a:t>
            </a:r>
            <a:r>
              <a:rPr lang="en-GB" sz="900" dirty="0"/>
              <a:t>="Customer"/&gt;</a:t>
            </a:r>
          </a:p>
          <a:p>
            <a:pPr defTabSz="360000"/>
            <a:r>
              <a:rPr lang="en-GB" sz="900" dirty="0"/>
              <a:t>					 	&lt;</a:t>
            </a:r>
            <a:r>
              <a:rPr lang="en-GB" sz="900" b="1" dirty="0" err="1">
                <a:solidFill>
                  <a:schemeClr val="accent1"/>
                </a:solidFill>
              </a:rPr>
              <a:t>initiatorLabel</a:t>
            </a:r>
            <a:r>
              <a:rPr lang="en-GB" sz="900" dirty="0"/>
              <a:t>&gt;customer pays at the cashier&lt;/</a:t>
            </a:r>
            <a:r>
              <a:rPr lang="en-GB" sz="900" dirty="0" err="1"/>
              <a:t>initiatorLabel</a:t>
            </a:r>
            <a:r>
              <a:rPr lang="en-GB" sz="900" dirty="0"/>
              <a:t>&gt;</a:t>
            </a:r>
          </a:p>
          <a:p>
            <a:pPr defTabSz="360000"/>
            <a:r>
              <a:rPr lang="en-GB" sz="900" dirty="0"/>
              <a:t>                				&lt;/initiator&gt;</a:t>
            </a:r>
          </a:p>
          <a:p>
            <a:pPr defTabSz="360000"/>
            <a:r>
              <a:rPr lang="en-GB" sz="900" dirty="0"/>
              <a:t>                				&lt;</a:t>
            </a:r>
            <a:r>
              <a:rPr lang="en-GB" sz="900" b="1" dirty="0">
                <a:solidFill>
                  <a:schemeClr val="accent1"/>
                </a:solidFill>
              </a:rPr>
              <a:t>receiver</a:t>
            </a:r>
            <a:r>
              <a:rPr lang="en-GB" sz="900" dirty="0"/>
              <a:t>&gt;</a:t>
            </a:r>
          </a:p>
          <a:p>
            <a:pPr defTabSz="360000"/>
            <a:r>
              <a:rPr lang="en-GB" sz="900" dirty="0"/>
              <a:t>                   				 	&lt;</a:t>
            </a:r>
            <a:r>
              <a:rPr lang="en-GB" sz="900" b="1" dirty="0" err="1">
                <a:solidFill>
                  <a:schemeClr val="accent1"/>
                </a:solidFill>
              </a:rPr>
              <a:t>refersTo</a:t>
            </a:r>
            <a:r>
              <a:rPr lang="en-GB" sz="900" dirty="0"/>
              <a:t> </a:t>
            </a:r>
            <a:r>
              <a:rPr lang="en-GB" sz="900" dirty="0" err="1">
                <a:solidFill>
                  <a:schemeClr val="accent1"/>
                </a:solidFill>
              </a:rPr>
              <a:t>actorIDref</a:t>
            </a:r>
            <a:r>
              <a:rPr lang="en-GB" sz="900" dirty="0"/>
              <a:t>="Cashier"/&gt;</a:t>
            </a:r>
          </a:p>
          <a:p>
            <a:pPr defTabSz="360000"/>
            <a:r>
              <a:rPr lang="en-GB" sz="900" dirty="0"/>
              <a:t>						&lt;</a:t>
            </a:r>
            <a:r>
              <a:rPr lang="en-GB" sz="900" b="1" dirty="0" err="1">
                <a:solidFill>
                  <a:schemeClr val="accent1"/>
                </a:solidFill>
              </a:rPr>
              <a:t>receiverLabel</a:t>
            </a:r>
            <a:r>
              <a:rPr lang="en-GB" sz="900" dirty="0"/>
              <a:t>&gt;cashier receives payment&lt;/</a:t>
            </a:r>
            <a:r>
              <a:rPr lang="en-GB" sz="900" dirty="0" err="1"/>
              <a:t>receiverLabel</a:t>
            </a:r>
            <a:r>
              <a:rPr lang="en-GB" sz="900" dirty="0"/>
              <a:t>&gt;</a:t>
            </a:r>
          </a:p>
          <a:p>
            <a:pPr defTabSz="360000"/>
            <a:r>
              <a:rPr lang="en-GB" sz="900" dirty="0"/>
              <a:t>               				 &lt;/receiver&gt;</a:t>
            </a:r>
          </a:p>
          <a:p>
            <a:pPr defTabSz="360000"/>
            <a:r>
              <a:rPr lang="en-GB" sz="900" dirty="0"/>
              <a:t>                				&lt;</a:t>
            </a:r>
            <a:r>
              <a:rPr lang="en-GB" sz="900" b="1" dirty="0">
                <a:solidFill>
                  <a:schemeClr val="accent1"/>
                </a:solidFill>
              </a:rPr>
              <a:t>channel</a:t>
            </a:r>
            <a:r>
              <a:rPr lang="en-GB" sz="900" dirty="0"/>
              <a:t>&gt;</a:t>
            </a:r>
          </a:p>
          <a:p>
            <a:pPr defTabSz="360000"/>
            <a:r>
              <a:rPr lang="en-GB" sz="900" dirty="0"/>
              <a:t>                					&lt;</a:t>
            </a:r>
            <a:r>
              <a:rPr lang="en-GB" sz="900" b="1" dirty="0" err="1">
                <a:solidFill>
                  <a:schemeClr val="accent1"/>
                </a:solidFill>
              </a:rPr>
              <a:t>channelName</a:t>
            </a:r>
            <a:r>
              <a:rPr lang="en-GB" sz="900" dirty="0"/>
              <a:t>&gt;</a:t>
            </a:r>
            <a:r>
              <a:rPr lang="en-GB" sz="900" dirty="0" err="1"/>
              <a:t>paymentChannel</a:t>
            </a:r>
            <a:r>
              <a:rPr lang="en-GB" sz="900" dirty="0"/>
              <a:t>&lt;/</a:t>
            </a:r>
            <a:r>
              <a:rPr lang="en-GB" sz="900" dirty="0" err="1"/>
              <a:t>channelName</a:t>
            </a:r>
            <a:r>
              <a:rPr lang="en-GB" sz="900" dirty="0"/>
              <a:t>&gt;</a:t>
            </a:r>
          </a:p>
          <a:p>
            <a:pPr defTabSz="360000"/>
            <a:r>
              <a:rPr lang="en-GB" sz="900" dirty="0"/>
              <a:t>                				&lt;/channel&gt;</a:t>
            </a:r>
          </a:p>
          <a:p>
            <a:pPr defTabSz="360000"/>
            <a:r>
              <a:rPr lang="en-GB" sz="900" dirty="0"/>
              <a:t>                				&lt;</a:t>
            </a:r>
            <a:r>
              <a:rPr lang="en-GB" sz="900" b="1" dirty="0" err="1">
                <a:solidFill>
                  <a:schemeClr val="accent1"/>
                </a:solidFill>
              </a:rPr>
              <a:t>deltaTime</a:t>
            </a:r>
            <a:r>
              <a:rPr lang="en-GB" sz="900" dirty="0"/>
              <a:t>&gt;PT1H&lt;/</a:t>
            </a:r>
            <a:r>
              <a:rPr lang="en-GB" sz="900" dirty="0" err="1"/>
              <a:t>deltaTime</a:t>
            </a:r>
            <a:r>
              <a:rPr lang="en-GB" sz="900" dirty="0"/>
              <a:t>&gt;</a:t>
            </a:r>
          </a:p>
          <a:p>
            <a:pPr defTabSz="360000"/>
            <a:r>
              <a:rPr lang="en-GB" sz="900" dirty="0"/>
              <a:t>                				&lt;</a:t>
            </a:r>
            <a:r>
              <a:rPr lang="en-GB" sz="900" b="1" dirty="0" err="1">
                <a:solidFill>
                  <a:schemeClr val="accent1"/>
                </a:solidFill>
              </a:rPr>
              <a:t>touchpointDuration</a:t>
            </a:r>
            <a:r>
              <a:rPr lang="en-GB" sz="900" dirty="0"/>
              <a:t>&gt;PT5M&lt;/</a:t>
            </a:r>
            <a:r>
              <a:rPr lang="en-GB" sz="900" dirty="0" err="1"/>
              <a:t>touchpointDuration</a:t>
            </a:r>
            <a:r>
              <a:rPr lang="en-GB" sz="900" dirty="0"/>
              <a:t>&gt;</a:t>
            </a:r>
          </a:p>
          <a:p>
            <a:pPr defTabSz="360000"/>
            <a:r>
              <a:rPr lang="en-GB" sz="900" dirty="0"/>
              <a:t>            			&lt;/</a:t>
            </a:r>
            <a:r>
              <a:rPr lang="en-GB" sz="900" dirty="0" err="1"/>
              <a:t>plannedCommunicationPoint</a:t>
            </a:r>
            <a:r>
              <a:rPr lang="en-GB" sz="900" dirty="0"/>
              <a:t>&gt;</a:t>
            </a:r>
          </a:p>
          <a:p>
            <a:pPr defTabSz="360000"/>
            <a:r>
              <a:rPr lang="en-GB" sz="900" dirty="0"/>
              <a:t>        		&lt;/touchpoints&gt;</a:t>
            </a:r>
          </a:p>
          <a:p>
            <a:pPr defTabSz="360000"/>
            <a:r>
              <a:rPr lang="en-GB" sz="900" dirty="0"/>
              <a:t>    	&lt;/</a:t>
            </a:r>
            <a:r>
              <a:rPr lang="en-GB" sz="900" dirty="0" err="1"/>
              <a:t>plannedJourney</a:t>
            </a:r>
            <a:r>
              <a:rPr lang="en-GB" sz="900" dirty="0"/>
              <a:t>&gt;</a:t>
            </a:r>
          </a:p>
          <a:p>
            <a:pPr defTabSz="360000"/>
            <a:r>
              <a:rPr lang="en-GB" sz="900" dirty="0"/>
              <a:t>&lt;/CJML&gt;</a:t>
            </a:r>
          </a:p>
        </p:txBody>
      </p:sp>
      <p:sp>
        <p:nvSpPr>
          <p:cNvPr id="37" name="TextBox 36">
            <a:extLst>
              <a:ext uri="{FF2B5EF4-FFF2-40B4-BE49-F238E27FC236}">
                <a16:creationId xmlns:a16="http://schemas.microsoft.com/office/drawing/2014/main" id="{45937E04-3296-E916-D7F4-E62A2792CD90}"/>
              </a:ext>
            </a:extLst>
          </p:cNvPr>
          <p:cNvSpPr txBox="1"/>
          <p:nvPr/>
        </p:nvSpPr>
        <p:spPr>
          <a:xfrm>
            <a:off x="1575764" y="1688637"/>
            <a:ext cx="4606601" cy="1323439"/>
          </a:xfrm>
          <a:prstGeom prst="rect">
            <a:avLst/>
          </a:prstGeom>
          <a:noFill/>
        </p:spPr>
        <p:txBody>
          <a:bodyPr wrap="square">
            <a:spAutoFit/>
          </a:bodyPr>
          <a:lstStyle/>
          <a:p>
            <a:pPr defTabSz="360000"/>
            <a:r>
              <a:rPr lang="en-GB" sz="1000" dirty="0"/>
              <a:t>Mandatory for a </a:t>
            </a:r>
            <a:r>
              <a:rPr lang="en-GB" sz="1000" b="1" dirty="0" err="1">
                <a:solidFill>
                  <a:srgbClr val="00B050"/>
                </a:solidFill>
              </a:rPr>
              <a:t>plannedJourney</a:t>
            </a:r>
            <a:r>
              <a:rPr lang="en-GB" sz="1000" dirty="0"/>
              <a:t>:</a:t>
            </a:r>
          </a:p>
          <a:p>
            <a:pPr marL="171450" indent="-171450" defTabSz="360000">
              <a:buFontTx/>
              <a:buChar char="-"/>
            </a:pPr>
            <a:r>
              <a:rPr lang="en-GB" sz="1000" b="1" dirty="0" err="1">
                <a:solidFill>
                  <a:srgbClr val="00B050"/>
                </a:solidFill>
              </a:rPr>
              <a:t>journeyID</a:t>
            </a:r>
            <a:endParaRPr lang="en-GB" sz="1000" b="1" dirty="0">
              <a:solidFill>
                <a:srgbClr val="00B050"/>
              </a:solidFill>
            </a:endParaRPr>
          </a:p>
          <a:p>
            <a:pPr marL="171450" indent="-171450" defTabSz="360000">
              <a:buFontTx/>
              <a:buChar char="-"/>
            </a:pPr>
            <a:r>
              <a:rPr lang="en-GB" sz="1000" b="1" dirty="0">
                <a:solidFill>
                  <a:srgbClr val="00B050"/>
                </a:solidFill>
              </a:rPr>
              <a:t>actors</a:t>
            </a:r>
          </a:p>
          <a:p>
            <a:pPr marL="628650" lvl="1" indent="-171450" defTabSz="360000">
              <a:buFontTx/>
              <a:buChar char="-"/>
            </a:pPr>
            <a:r>
              <a:rPr lang="en-GB" sz="1000" b="1" dirty="0" err="1">
                <a:solidFill>
                  <a:srgbClr val="00B050"/>
                </a:solidFill>
              </a:rPr>
              <a:t>endUser</a:t>
            </a:r>
            <a:r>
              <a:rPr lang="en-GB" sz="1000" dirty="0"/>
              <a:t> &amp; </a:t>
            </a:r>
            <a:r>
              <a:rPr lang="en-GB" sz="1000" dirty="0" err="1">
                <a:solidFill>
                  <a:srgbClr val="00B050"/>
                </a:solidFill>
              </a:rPr>
              <a:t>actorID</a:t>
            </a:r>
            <a:r>
              <a:rPr lang="en-GB" sz="1000" dirty="0">
                <a:solidFill>
                  <a:srgbClr val="00B050"/>
                </a:solidFill>
              </a:rPr>
              <a:t>  </a:t>
            </a:r>
            <a:r>
              <a:rPr lang="en-GB" sz="1000" dirty="0"/>
              <a:t>(</a:t>
            </a:r>
            <a:r>
              <a:rPr lang="en-GB" sz="1000" dirty="0" err="1"/>
              <a:t>atleast</a:t>
            </a:r>
            <a:r>
              <a:rPr lang="en-GB" sz="1000" dirty="0"/>
              <a:t> 1)</a:t>
            </a:r>
          </a:p>
          <a:p>
            <a:pPr marL="628650" lvl="1" indent="-171450" defTabSz="360000">
              <a:buFontTx/>
              <a:buChar char="-"/>
            </a:pPr>
            <a:r>
              <a:rPr lang="en-GB" sz="1000" b="1" dirty="0" err="1">
                <a:solidFill>
                  <a:srgbClr val="00B050"/>
                </a:solidFill>
              </a:rPr>
              <a:t>serviceProvider</a:t>
            </a:r>
            <a:r>
              <a:rPr lang="en-GB" sz="1000" b="1" dirty="0">
                <a:solidFill>
                  <a:srgbClr val="00B050"/>
                </a:solidFill>
              </a:rPr>
              <a:t> </a:t>
            </a:r>
            <a:r>
              <a:rPr lang="en-GB" sz="1000" dirty="0"/>
              <a:t>&amp; </a:t>
            </a:r>
            <a:r>
              <a:rPr lang="en-GB" sz="1000" dirty="0" err="1">
                <a:solidFill>
                  <a:srgbClr val="00B050"/>
                </a:solidFill>
              </a:rPr>
              <a:t>actorID</a:t>
            </a:r>
            <a:r>
              <a:rPr lang="en-GB" sz="1000" dirty="0"/>
              <a:t> (</a:t>
            </a:r>
            <a:r>
              <a:rPr lang="en-GB" sz="1000" dirty="0" err="1"/>
              <a:t>atleast</a:t>
            </a:r>
            <a:r>
              <a:rPr lang="en-GB" sz="1000" dirty="0"/>
              <a:t> 1)</a:t>
            </a:r>
          </a:p>
          <a:p>
            <a:pPr marL="171450" indent="-171450" defTabSz="360000">
              <a:buFontTx/>
              <a:buChar char="-"/>
            </a:pPr>
            <a:r>
              <a:rPr lang="en-GB" sz="1000" b="1" dirty="0">
                <a:solidFill>
                  <a:srgbClr val="00B050"/>
                </a:solidFill>
              </a:rPr>
              <a:t>touchpoints</a:t>
            </a:r>
          </a:p>
          <a:p>
            <a:pPr marL="628650" lvl="1" indent="-171450" defTabSz="360000">
              <a:buFontTx/>
              <a:buChar char="-"/>
            </a:pPr>
            <a:r>
              <a:rPr lang="en-GB" sz="1000" dirty="0"/>
              <a:t>at least 2 planned touchpoints</a:t>
            </a:r>
          </a:p>
          <a:p>
            <a:pPr marL="628650" lvl="1" indent="-171450" defTabSz="360000">
              <a:buFontTx/>
              <a:buChar char="-"/>
            </a:pPr>
            <a:r>
              <a:rPr lang="en-GB" sz="1000" dirty="0"/>
              <a:t>either </a:t>
            </a:r>
            <a:r>
              <a:rPr lang="en-GB" sz="1000" b="1" dirty="0" err="1">
                <a:solidFill>
                  <a:schemeClr val="accent2"/>
                </a:solidFill>
              </a:rPr>
              <a:t>plannedAction</a:t>
            </a:r>
            <a:r>
              <a:rPr lang="en-GB" sz="1000" dirty="0"/>
              <a:t> or </a:t>
            </a:r>
            <a:r>
              <a:rPr lang="en-GB" sz="1000" b="1" dirty="0" err="1">
                <a:solidFill>
                  <a:schemeClr val="accent1"/>
                </a:solidFill>
              </a:rPr>
              <a:t>plannedCommunicationPoint</a:t>
            </a:r>
            <a:endParaRPr lang="en-GB" sz="1000" b="1" dirty="0">
              <a:solidFill>
                <a:schemeClr val="accent1"/>
              </a:solidFill>
            </a:endParaRPr>
          </a:p>
        </p:txBody>
      </p:sp>
      <p:sp>
        <p:nvSpPr>
          <p:cNvPr id="38" name="TextBox 37">
            <a:extLst>
              <a:ext uri="{FF2B5EF4-FFF2-40B4-BE49-F238E27FC236}">
                <a16:creationId xmlns:a16="http://schemas.microsoft.com/office/drawing/2014/main" id="{58859050-D393-5A5C-9E30-ED7271CB07C8}"/>
              </a:ext>
            </a:extLst>
          </p:cNvPr>
          <p:cNvSpPr txBox="1"/>
          <p:nvPr/>
        </p:nvSpPr>
        <p:spPr>
          <a:xfrm>
            <a:off x="1629764" y="3292594"/>
            <a:ext cx="4606601" cy="1169551"/>
          </a:xfrm>
          <a:prstGeom prst="rect">
            <a:avLst/>
          </a:prstGeom>
          <a:noFill/>
        </p:spPr>
        <p:txBody>
          <a:bodyPr wrap="square">
            <a:spAutoFit/>
          </a:bodyPr>
          <a:lstStyle/>
          <a:p>
            <a:pPr defTabSz="360000"/>
            <a:r>
              <a:rPr lang="en-GB" sz="1000" dirty="0"/>
              <a:t>Mandatory for a </a:t>
            </a:r>
            <a:r>
              <a:rPr lang="en-GB" sz="1000" b="1" dirty="0" err="1">
                <a:solidFill>
                  <a:schemeClr val="accent2"/>
                </a:solidFill>
              </a:rPr>
              <a:t>plannedAction</a:t>
            </a:r>
            <a:r>
              <a:rPr lang="en-GB" sz="1000" dirty="0"/>
              <a:t>:</a:t>
            </a:r>
          </a:p>
          <a:p>
            <a:pPr marL="171450" indent="-171450" defTabSz="360000">
              <a:buFontTx/>
              <a:buChar char="-"/>
            </a:pPr>
            <a:r>
              <a:rPr lang="en-GB" sz="1000" b="1" dirty="0" err="1">
                <a:solidFill>
                  <a:schemeClr val="accent2"/>
                </a:solidFill>
              </a:rPr>
              <a:t>touchpointID</a:t>
            </a:r>
            <a:endParaRPr lang="en-GB" sz="1000" b="1" dirty="0">
              <a:solidFill>
                <a:schemeClr val="accent2"/>
              </a:solidFill>
            </a:endParaRPr>
          </a:p>
          <a:p>
            <a:pPr marL="171450" indent="-171450" defTabSz="360000">
              <a:buFontTx/>
              <a:buChar char="-"/>
            </a:pPr>
            <a:r>
              <a:rPr lang="en-GB" sz="1000" b="1" dirty="0">
                <a:solidFill>
                  <a:schemeClr val="accent2"/>
                </a:solidFill>
              </a:rPr>
              <a:t>initiator</a:t>
            </a:r>
          </a:p>
          <a:p>
            <a:pPr marL="628650" lvl="1" indent="-171450" defTabSz="360000">
              <a:buFontTx/>
              <a:buChar char="-"/>
            </a:pPr>
            <a:r>
              <a:rPr lang="en-GB" sz="1000" b="1" dirty="0" err="1">
                <a:solidFill>
                  <a:schemeClr val="accent2"/>
                </a:solidFill>
              </a:rPr>
              <a:t>refersTo</a:t>
            </a:r>
            <a:r>
              <a:rPr lang="en-GB" sz="1000" b="1" dirty="0">
                <a:solidFill>
                  <a:schemeClr val="accent2"/>
                </a:solidFill>
              </a:rPr>
              <a:t> </a:t>
            </a:r>
            <a:r>
              <a:rPr lang="en-GB" sz="1000" dirty="0"/>
              <a:t>&amp;</a:t>
            </a:r>
            <a:r>
              <a:rPr lang="en-GB" sz="1000" b="1" dirty="0">
                <a:solidFill>
                  <a:schemeClr val="accent2"/>
                </a:solidFill>
              </a:rPr>
              <a:t> </a:t>
            </a:r>
            <a:r>
              <a:rPr lang="en-GB" sz="1000" dirty="0" err="1">
                <a:solidFill>
                  <a:schemeClr val="accent2"/>
                </a:solidFill>
              </a:rPr>
              <a:t>actorIDref</a:t>
            </a:r>
            <a:endParaRPr lang="en-GB" sz="1000" b="1" dirty="0">
              <a:solidFill>
                <a:schemeClr val="accent2"/>
              </a:solidFill>
            </a:endParaRPr>
          </a:p>
          <a:p>
            <a:pPr marL="628650" lvl="1" indent="-171450" defTabSz="360000">
              <a:buFontTx/>
              <a:buChar char="-"/>
            </a:pPr>
            <a:r>
              <a:rPr lang="en-GB" sz="1000" b="1" dirty="0" err="1">
                <a:solidFill>
                  <a:schemeClr val="accent2"/>
                </a:solidFill>
              </a:rPr>
              <a:t>initiatorLabel</a:t>
            </a:r>
            <a:endParaRPr lang="en-GB" sz="1000" b="1" dirty="0">
              <a:solidFill>
                <a:schemeClr val="accent2"/>
              </a:solidFill>
            </a:endParaRPr>
          </a:p>
          <a:p>
            <a:pPr marL="171450" indent="-171450" defTabSz="360000">
              <a:buFontTx/>
              <a:buChar char="-"/>
            </a:pPr>
            <a:r>
              <a:rPr lang="en-GB" sz="1000" b="1" dirty="0" err="1">
                <a:solidFill>
                  <a:schemeClr val="accent2"/>
                </a:solidFill>
              </a:rPr>
              <a:t>deltaTime</a:t>
            </a:r>
            <a:endParaRPr lang="en-GB" sz="1000" b="1" dirty="0">
              <a:solidFill>
                <a:schemeClr val="accent2"/>
              </a:solidFill>
            </a:endParaRPr>
          </a:p>
          <a:p>
            <a:pPr marL="171450" indent="-171450" defTabSz="360000">
              <a:buFontTx/>
              <a:buChar char="-"/>
            </a:pPr>
            <a:r>
              <a:rPr lang="en-GB" sz="1000" b="1" dirty="0" err="1">
                <a:solidFill>
                  <a:schemeClr val="accent2"/>
                </a:solidFill>
              </a:rPr>
              <a:t>touchpointDuration</a:t>
            </a:r>
            <a:endParaRPr lang="en-GB" sz="1000" b="1" dirty="0">
              <a:solidFill>
                <a:schemeClr val="accent2"/>
              </a:solidFill>
            </a:endParaRPr>
          </a:p>
        </p:txBody>
      </p:sp>
      <p:sp>
        <p:nvSpPr>
          <p:cNvPr id="40" name="TextBox 39">
            <a:extLst>
              <a:ext uri="{FF2B5EF4-FFF2-40B4-BE49-F238E27FC236}">
                <a16:creationId xmlns:a16="http://schemas.microsoft.com/office/drawing/2014/main" id="{EEDCBF76-4101-49FF-6F2A-1B9C3997107B}"/>
              </a:ext>
            </a:extLst>
          </p:cNvPr>
          <p:cNvSpPr txBox="1"/>
          <p:nvPr/>
        </p:nvSpPr>
        <p:spPr>
          <a:xfrm>
            <a:off x="1632681" y="4531010"/>
            <a:ext cx="4606601" cy="1938992"/>
          </a:xfrm>
          <a:prstGeom prst="rect">
            <a:avLst/>
          </a:prstGeom>
          <a:noFill/>
        </p:spPr>
        <p:txBody>
          <a:bodyPr wrap="square">
            <a:spAutoFit/>
          </a:bodyPr>
          <a:lstStyle/>
          <a:p>
            <a:pPr defTabSz="360000"/>
            <a:r>
              <a:rPr lang="en-GB" sz="1000" dirty="0"/>
              <a:t>Mandatory for a </a:t>
            </a:r>
            <a:r>
              <a:rPr lang="en-GB" sz="1000" b="1" dirty="0" err="1">
                <a:solidFill>
                  <a:schemeClr val="accent1"/>
                </a:solidFill>
              </a:rPr>
              <a:t>plannedCommunicationPoint</a:t>
            </a:r>
            <a:r>
              <a:rPr lang="en-GB" sz="1000" dirty="0"/>
              <a:t>:</a:t>
            </a:r>
          </a:p>
          <a:p>
            <a:pPr marL="171450" indent="-171450" defTabSz="360000">
              <a:buFontTx/>
              <a:buChar char="-"/>
            </a:pPr>
            <a:r>
              <a:rPr lang="en-GB" sz="1000" b="1" dirty="0" err="1">
                <a:solidFill>
                  <a:schemeClr val="accent1"/>
                </a:solidFill>
              </a:rPr>
              <a:t>touchpointID</a:t>
            </a:r>
            <a:endParaRPr lang="en-GB" sz="1000" b="1" dirty="0">
              <a:solidFill>
                <a:schemeClr val="accent1"/>
              </a:solidFill>
            </a:endParaRPr>
          </a:p>
          <a:p>
            <a:pPr marL="171450" indent="-171450" defTabSz="360000">
              <a:buFontTx/>
              <a:buChar char="-"/>
            </a:pPr>
            <a:r>
              <a:rPr lang="en-GB" sz="1000" b="1" dirty="0">
                <a:solidFill>
                  <a:schemeClr val="accent1"/>
                </a:solidFill>
              </a:rPr>
              <a:t>initiator</a:t>
            </a:r>
          </a:p>
          <a:p>
            <a:pPr marL="628650" lvl="1" indent="-171450" defTabSz="360000">
              <a:buFontTx/>
              <a:buChar char="-"/>
            </a:pPr>
            <a:r>
              <a:rPr lang="en-GB" sz="1000" b="1" dirty="0" err="1">
                <a:solidFill>
                  <a:schemeClr val="accent1"/>
                </a:solidFill>
              </a:rPr>
              <a:t>refersTo</a:t>
            </a:r>
            <a:r>
              <a:rPr lang="en-GB" sz="1000" b="1" dirty="0">
                <a:solidFill>
                  <a:schemeClr val="accent1"/>
                </a:solidFill>
              </a:rPr>
              <a:t> </a:t>
            </a:r>
            <a:r>
              <a:rPr lang="en-GB" sz="1000" dirty="0"/>
              <a:t>&amp;</a:t>
            </a:r>
            <a:r>
              <a:rPr lang="en-GB" sz="1000" b="1" dirty="0">
                <a:solidFill>
                  <a:schemeClr val="accent2"/>
                </a:solidFill>
              </a:rPr>
              <a:t> </a:t>
            </a:r>
            <a:r>
              <a:rPr lang="en-GB" sz="1000" dirty="0" err="1">
                <a:solidFill>
                  <a:schemeClr val="accent1"/>
                </a:solidFill>
              </a:rPr>
              <a:t>actorIDref</a:t>
            </a:r>
            <a:endParaRPr lang="en-GB" sz="1000" b="1" dirty="0">
              <a:solidFill>
                <a:schemeClr val="accent1"/>
              </a:solidFill>
            </a:endParaRPr>
          </a:p>
          <a:p>
            <a:pPr marL="628650" lvl="1" indent="-171450" defTabSz="360000">
              <a:buFontTx/>
              <a:buChar char="-"/>
            </a:pPr>
            <a:r>
              <a:rPr lang="en-GB" sz="1000" b="1" dirty="0" err="1">
                <a:solidFill>
                  <a:schemeClr val="accent1"/>
                </a:solidFill>
              </a:rPr>
              <a:t>initiatorLabel</a:t>
            </a:r>
            <a:endParaRPr lang="en-GB" sz="1000" b="1" dirty="0">
              <a:solidFill>
                <a:schemeClr val="accent1"/>
              </a:solidFill>
            </a:endParaRPr>
          </a:p>
          <a:p>
            <a:pPr marL="171450" indent="-171450" defTabSz="360000">
              <a:buFontTx/>
              <a:buChar char="-"/>
            </a:pPr>
            <a:r>
              <a:rPr lang="en-GB" sz="1000" b="1" dirty="0">
                <a:solidFill>
                  <a:schemeClr val="accent1"/>
                </a:solidFill>
              </a:rPr>
              <a:t>receiver</a:t>
            </a:r>
          </a:p>
          <a:p>
            <a:pPr marL="628650" lvl="1" indent="-171450" defTabSz="360000">
              <a:buFontTx/>
              <a:buChar char="-"/>
            </a:pPr>
            <a:r>
              <a:rPr lang="en-GB" sz="1000" b="1" dirty="0" err="1">
                <a:solidFill>
                  <a:schemeClr val="accent1"/>
                </a:solidFill>
              </a:rPr>
              <a:t>refersTo</a:t>
            </a:r>
            <a:r>
              <a:rPr lang="en-GB" sz="1000" b="1" dirty="0">
                <a:solidFill>
                  <a:schemeClr val="accent1"/>
                </a:solidFill>
              </a:rPr>
              <a:t> </a:t>
            </a:r>
            <a:r>
              <a:rPr lang="en-GB" sz="1000" dirty="0"/>
              <a:t>&amp;</a:t>
            </a:r>
            <a:r>
              <a:rPr lang="en-GB" sz="1000" b="1" dirty="0">
                <a:solidFill>
                  <a:schemeClr val="accent2"/>
                </a:solidFill>
              </a:rPr>
              <a:t> </a:t>
            </a:r>
            <a:r>
              <a:rPr lang="en-GB" sz="1000" dirty="0" err="1">
                <a:solidFill>
                  <a:schemeClr val="accent1"/>
                </a:solidFill>
              </a:rPr>
              <a:t>actorIDref</a:t>
            </a:r>
            <a:endParaRPr lang="en-GB" sz="1000" b="1" dirty="0">
              <a:solidFill>
                <a:schemeClr val="accent1"/>
              </a:solidFill>
            </a:endParaRPr>
          </a:p>
          <a:p>
            <a:pPr marL="628650" lvl="1" indent="-171450" defTabSz="360000">
              <a:buFontTx/>
              <a:buChar char="-"/>
            </a:pPr>
            <a:r>
              <a:rPr lang="en-GB" sz="1000" b="1" dirty="0" err="1">
                <a:solidFill>
                  <a:schemeClr val="accent1"/>
                </a:solidFill>
              </a:rPr>
              <a:t>receiverLabel</a:t>
            </a:r>
            <a:endParaRPr lang="en-GB" sz="1000" b="1" dirty="0">
              <a:solidFill>
                <a:schemeClr val="accent1"/>
              </a:solidFill>
            </a:endParaRPr>
          </a:p>
          <a:p>
            <a:pPr marL="171450" indent="-171450" defTabSz="360000">
              <a:buFontTx/>
              <a:buChar char="-"/>
            </a:pPr>
            <a:r>
              <a:rPr lang="en-GB" sz="1000" b="1" dirty="0">
                <a:solidFill>
                  <a:schemeClr val="accent1"/>
                </a:solidFill>
              </a:rPr>
              <a:t>channel</a:t>
            </a:r>
          </a:p>
          <a:p>
            <a:pPr marL="628650" lvl="1" indent="-171450" defTabSz="360000">
              <a:buFontTx/>
              <a:buChar char="-"/>
            </a:pPr>
            <a:r>
              <a:rPr lang="en-GB" sz="1000" b="1" dirty="0" err="1">
                <a:solidFill>
                  <a:schemeClr val="accent1"/>
                </a:solidFill>
              </a:rPr>
              <a:t>channelName</a:t>
            </a:r>
            <a:endParaRPr lang="en-GB" sz="1000" b="1" dirty="0">
              <a:solidFill>
                <a:schemeClr val="accent1"/>
              </a:solidFill>
            </a:endParaRPr>
          </a:p>
          <a:p>
            <a:pPr marL="171450" indent="-171450" defTabSz="360000">
              <a:buFontTx/>
              <a:buChar char="-"/>
            </a:pPr>
            <a:r>
              <a:rPr lang="en-GB" sz="1000" b="1" dirty="0" err="1">
                <a:solidFill>
                  <a:schemeClr val="accent1"/>
                </a:solidFill>
              </a:rPr>
              <a:t>deltaTime</a:t>
            </a:r>
            <a:endParaRPr lang="en-GB" sz="1000" b="1" dirty="0">
              <a:solidFill>
                <a:schemeClr val="accent1"/>
              </a:solidFill>
            </a:endParaRPr>
          </a:p>
          <a:p>
            <a:pPr marL="171450" indent="-171450" defTabSz="360000">
              <a:buFontTx/>
              <a:buChar char="-"/>
            </a:pPr>
            <a:r>
              <a:rPr lang="en-GB" sz="1000" b="1" dirty="0" err="1">
                <a:solidFill>
                  <a:schemeClr val="accent1"/>
                </a:solidFill>
              </a:rPr>
              <a:t>touchpointDuration</a:t>
            </a:r>
            <a:endParaRPr lang="en-GB" sz="1000" b="1" dirty="0">
              <a:solidFill>
                <a:schemeClr val="accent1"/>
              </a:solidFill>
            </a:endParaRPr>
          </a:p>
        </p:txBody>
      </p:sp>
      <p:sp>
        <p:nvSpPr>
          <p:cNvPr id="2" name="Rectangle 1">
            <a:extLst>
              <a:ext uri="{FF2B5EF4-FFF2-40B4-BE49-F238E27FC236}">
                <a16:creationId xmlns:a16="http://schemas.microsoft.com/office/drawing/2014/main" id="{9C34020D-D5C3-4817-9A10-D1892C21F203}"/>
              </a:ext>
            </a:extLst>
          </p:cNvPr>
          <p:cNvSpPr/>
          <p:nvPr/>
        </p:nvSpPr>
        <p:spPr>
          <a:xfrm>
            <a:off x="1365422" y="1652622"/>
            <a:ext cx="4662156" cy="148451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A007DE14-B65D-484C-A8A6-942E0D1CC9E9}"/>
              </a:ext>
            </a:extLst>
          </p:cNvPr>
          <p:cNvSpPr/>
          <p:nvPr/>
        </p:nvSpPr>
        <p:spPr>
          <a:xfrm>
            <a:off x="1365422" y="3198328"/>
            <a:ext cx="4662156" cy="1263818"/>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F42EDCF2-EA7A-4C14-9518-69D149C2D08C}"/>
              </a:ext>
            </a:extLst>
          </p:cNvPr>
          <p:cNvSpPr/>
          <p:nvPr/>
        </p:nvSpPr>
        <p:spPr>
          <a:xfrm>
            <a:off x="1365422" y="4531009"/>
            <a:ext cx="4662156" cy="200785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Title 2">
            <a:extLst>
              <a:ext uri="{FF2B5EF4-FFF2-40B4-BE49-F238E27FC236}">
                <a16:creationId xmlns:a16="http://schemas.microsoft.com/office/drawing/2014/main" id="{E28E5D34-950E-4D49-B066-7002520CEA4F}"/>
              </a:ext>
            </a:extLst>
          </p:cNvPr>
          <p:cNvSpPr>
            <a:spLocks noGrp="1"/>
          </p:cNvSpPr>
          <p:nvPr>
            <p:ph type="title"/>
          </p:nvPr>
        </p:nvSpPr>
        <p:spPr>
          <a:xfrm>
            <a:off x="550864" y="361933"/>
            <a:ext cx="6158187" cy="826689"/>
          </a:xfrm>
        </p:spPr>
        <p:txBody>
          <a:bodyPr/>
          <a:lstStyle/>
          <a:p>
            <a:r>
              <a:rPr lang="en-GB" sz="3600" dirty="0"/>
              <a:t>Planned journey - mandatory</a:t>
            </a:r>
          </a:p>
        </p:txBody>
      </p:sp>
      <p:cxnSp>
        <p:nvCxnSpPr>
          <p:cNvPr id="6" name="Straight Connector 5">
            <a:extLst>
              <a:ext uri="{FF2B5EF4-FFF2-40B4-BE49-F238E27FC236}">
                <a16:creationId xmlns:a16="http://schemas.microsoft.com/office/drawing/2014/main" id="{E72B3D67-ABEA-44AB-B4AE-9890EB8FE007}"/>
              </a:ext>
            </a:extLst>
          </p:cNvPr>
          <p:cNvCxnSpPr/>
          <p:nvPr/>
        </p:nvCxnSpPr>
        <p:spPr>
          <a:xfrm flipV="1">
            <a:off x="6398784" y="-2917"/>
            <a:ext cx="0" cy="6876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6317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45937E04-3296-E916-D7F4-E62A2792CD90}"/>
              </a:ext>
            </a:extLst>
          </p:cNvPr>
          <p:cNvSpPr txBox="1"/>
          <p:nvPr/>
        </p:nvSpPr>
        <p:spPr>
          <a:xfrm>
            <a:off x="1591721" y="1686501"/>
            <a:ext cx="4606601" cy="1323439"/>
          </a:xfrm>
          <a:prstGeom prst="rect">
            <a:avLst/>
          </a:prstGeom>
          <a:noFill/>
        </p:spPr>
        <p:txBody>
          <a:bodyPr wrap="square">
            <a:spAutoFit/>
          </a:bodyPr>
          <a:lstStyle/>
          <a:p>
            <a:pPr defTabSz="360000"/>
            <a:r>
              <a:rPr lang="en-GB" sz="1000" dirty="0"/>
              <a:t>Mandatory for an </a:t>
            </a:r>
            <a:r>
              <a:rPr lang="en-GB" sz="1000" b="1" dirty="0" err="1">
                <a:solidFill>
                  <a:srgbClr val="00B050"/>
                </a:solidFill>
              </a:rPr>
              <a:t>actualJourney</a:t>
            </a:r>
            <a:r>
              <a:rPr lang="en-GB" sz="1000" dirty="0"/>
              <a:t>:</a:t>
            </a:r>
          </a:p>
          <a:p>
            <a:pPr marL="171450" indent="-171450" defTabSz="360000">
              <a:buFontTx/>
              <a:buChar char="-"/>
            </a:pPr>
            <a:r>
              <a:rPr lang="en-GB" sz="1000" b="1" dirty="0" err="1">
                <a:solidFill>
                  <a:srgbClr val="00B050"/>
                </a:solidFill>
              </a:rPr>
              <a:t>journeyID</a:t>
            </a:r>
            <a:endParaRPr lang="en-GB" sz="1000" b="1" dirty="0">
              <a:solidFill>
                <a:srgbClr val="00B050"/>
              </a:solidFill>
            </a:endParaRPr>
          </a:p>
          <a:p>
            <a:pPr marL="171450" indent="-171450" defTabSz="360000">
              <a:buFontTx/>
              <a:buChar char="-"/>
            </a:pPr>
            <a:r>
              <a:rPr lang="en-GB" sz="1000" b="1" dirty="0">
                <a:solidFill>
                  <a:srgbClr val="00B050"/>
                </a:solidFill>
              </a:rPr>
              <a:t>actors</a:t>
            </a:r>
          </a:p>
          <a:p>
            <a:pPr marL="628650" lvl="1" indent="-171450" defTabSz="360000">
              <a:buFontTx/>
              <a:buChar char="-"/>
            </a:pPr>
            <a:r>
              <a:rPr lang="en-GB" sz="1000" b="1" dirty="0" err="1">
                <a:solidFill>
                  <a:srgbClr val="00B050"/>
                </a:solidFill>
              </a:rPr>
              <a:t>endUser</a:t>
            </a:r>
            <a:r>
              <a:rPr lang="en-GB" sz="1000" dirty="0"/>
              <a:t> &amp; </a:t>
            </a:r>
            <a:r>
              <a:rPr lang="en-GB" sz="1000" dirty="0" err="1">
                <a:solidFill>
                  <a:srgbClr val="00B050"/>
                </a:solidFill>
              </a:rPr>
              <a:t>actorID</a:t>
            </a:r>
            <a:r>
              <a:rPr lang="en-GB" sz="1000" dirty="0">
                <a:solidFill>
                  <a:srgbClr val="00B050"/>
                </a:solidFill>
              </a:rPr>
              <a:t>  </a:t>
            </a:r>
            <a:r>
              <a:rPr lang="en-GB" sz="1000" dirty="0"/>
              <a:t>(</a:t>
            </a:r>
            <a:r>
              <a:rPr lang="en-GB" sz="1000" dirty="0" err="1"/>
              <a:t>atleast</a:t>
            </a:r>
            <a:r>
              <a:rPr lang="en-GB" sz="1000" dirty="0"/>
              <a:t> 1)</a:t>
            </a:r>
          </a:p>
          <a:p>
            <a:pPr marL="628650" lvl="1" indent="-171450" defTabSz="360000">
              <a:buFontTx/>
              <a:buChar char="-"/>
            </a:pPr>
            <a:r>
              <a:rPr lang="en-GB" sz="1000" b="1" dirty="0" err="1">
                <a:solidFill>
                  <a:srgbClr val="00B050"/>
                </a:solidFill>
              </a:rPr>
              <a:t>serviceProvider</a:t>
            </a:r>
            <a:r>
              <a:rPr lang="en-GB" sz="1000" b="1" dirty="0">
                <a:solidFill>
                  <a:srgbClr val="00B050"/>
                </a:solidFill>
              </a:rPr>
              <a:t> </a:t>
            </a:r>
            <a:r>
              <a:rPr lang="en-GB" sz="1000" dirty="0"/>
              <a:t>&amp; </a:t>
            </a:r>
            <a:r>
              <a:rPr lang="en-GB" sz="1000" dirty="0" err="1">
                <a:solidFill>
                  <a:srgbClr val="00B050"/>
                </a:solidFill>
              </a:rPr>
              <a:t>actorID</a:t>
            </a:r>
            <a:r>
              <a:rPr lang="en-GB" sz="1000" dirty="0"/>
              <a:t> (</a:t>
            </a:r>
            <a:r>
              <a:rPr lang="en-GB" sz="1000" dirty="0" err="1"/>
              <a:t>atleast</a:t>
            </a:r>
            <a:r>
              <a:rPr lang="en-GB" sz="1000" dirty="0"/>
              <a:t> 1)</a:t>
            </a:r>
          </a:p>
          <a:p>
            <a:pPr marL="171450" indent="-171450" defTabSz="360000">
              <a:buFontTx/>
              <a:buChar char="-"/>
            </a:pPr>
            <a:r>
              <a:rPr lang="en-GB" sz="1000" b="1" dirty="0">
                <a:solidFill>
                  <a:srgbClr val="00B050"/>
                </a:solidFill>
              </a:rPr>
              <a:t>touchpoints</a:t>
            </a:r>
          </a:p>
          <a:p>
            <a:pPr marL="628650" lvl="1" indent="-171450" defTabSz="360000">
              <a:buFontTx/>
              <a:buChar char="-"/>
            </a:pPr>
            <a:r>
              <a:rPr lang="en-GB" sz="1000" dirty="0"/>
              <a:t>at least 2 planned touchpoints</a:t>
            </a:r>
          </a:p>
          <a:p>
            <a:pPr marL="628650" lvl="1" indent="-171450" defTabSz="360000">
              <a:buFontTx/>
              <a:buChar char="-"/>
            </a:pPr>
            <a:r>
              <a:rPr lang="en-GB" sz="1000" dirty="0"/>
              <a:t>either </a:t>
            </a:r>
            <a:r>
              <a:rPr lang="en-GB" sz="1000" b="1" dirty="0" err="1">
                <a:solidFill>
                  <a:schemeClr val="accent2"/>
                </a:solidFill>
              </a:rPr>
              <a:t>actualAction</a:t>
            </a:r>
            <a:r>
              <a:rPr lang="en-GB" sz="1000" dirty="0"/>
              <a:t> or </a:t>
            </a:r>
            <a:r>
              <a:rPr lang="en-GB" sz="1000" b="1" dirty="0" err="1">
                <a:solidFill>
                  <a:schemeClr val="accent1"/>
                </a:solidFill>
              </a:rPr>
              <a:t>actualCommunicationPoint</a:t>
            </a:r>
            <a:endParaRPr lang="en-GB" sz="1000" b="1" dirty="0">
              <a:solidFill>
                <a:schemeClr val="accent1"/>
              </a:solidFill>
            </a:endParaRPr>
          </a:p>
        </p:txBody>
      </p:sp>
      <p:sp>
        <p:nvSpPr>
          <p:cNvPr id="38" name="TextBox 37">
            <a:extLst>
              <a:ext uri="{FF2B5EF4-FFF2-40B4-BE49-F238E27FC236}">
                <a16:creationId xmlns:a16="http://schemas.microsoft.com/office/drawing/2014/main" id="{58859050-D393-5A5C-9E30-ED7271CB07C8}"/>
              </a:ext>
            </a:extLst>
          </p:cNvPr>
          <p:cNvSpPr txBox="1"/>
          <p:nvPr/>
        </p:nvSpPr>
        <p:spPr>
          <a:xfrm>
            <a:off x="1645721" y="3173072"/>
            <a:ext cx="4606601" cy="1169551"/>
          </a:xfrm>
          <a:prstGeom prst="rect">
            <a:avLst/>
          </a:prstGeom>
          <a:noFill/>
        </p:spPr>
        <p:txBody>
          <a:bodyPr wrap="square">
            <a:spAutoFit/>
          </a:bodyPr>
          <a:lstStyle/>
          <a:p>
            <a:pPr defTabSz="360000"/>
            <a:r>
              <a:rPr lang="en-GB" sz="1000" dirty="0"/>
              <a:t>Mandatory for an </a:t>
            </a:r>
            <a:r>
              <a:rPr lang="en-GB" sz="1000" b="1" dirty="0" err="1">
                <a:solidFill>
                  <a:schemeClr val="accent2"/>
                </a:solidFill>
              </a:rPr>
              <a:t>actualAction</a:t>
            </a:r>
            <a:r>
              <a:rPr lang="en-GB" sz="1000" dirty="0"/>
              <a:t>:</a:t>
            </a:r>
          </a:p>
          <a:p>
            <a:pPr marL="171450" indent="-171450" defTabSz="360000">
              <a:buFontTx/>
              <a:buChar char="-"/>
            </a:pPr>
            <a:r>
              <a:rPr lang="en-GB" sz="1000" b="1" dirty="0" err="1">
                <a:solidFill>
                  <a:schemeClr val="accent2"/>
                </a:solidFill>
              </a:rPr>
              <a:t>touchpointID</a:t>
            </a:r>
            <a:endParaRPr lang="en-GB" sz="1000" b="1" dirty="0">
              <a:solidFill>
                <a:schemeClr val="accent2"/>
              </a:solidFill>
            </a:endParaRPr>
          </a:p>
          <a:p>
            <a:pPr marL="171450" indent="-171450" defTabSz="360000">
              <a:buFontTx/>
              <a:buChar char="-"/>
            </a:pPr>
            <a:r>
              <a:rPr lang="en-GB" sz="1000" b="1" dirty="0">
                <a:solidFill>
                  <a:schemeClr val="accent2"/>
                </a:solidFill>
              </a:rPr>
              <a:t>initiator</a:t>
            </a:r>
          </a:p>
          <a:p>
            <a:pPr marL="628650" lvl="1" indent="-171450" defTabSz="360000">
              <a:buFontTx/>
              <a:buChar char="-"/>
            </a:pPr>
            <a:r>
              <a:rPr lang="en-GB" sz="1000" b="1" dirty="0" err="1">
                <a:solidFill>
                  <a:schemeClr val="accent2"/>
                </a:solidFill>
              </a:rPr>
              <a:t>refersTo</a:t>
            </a:r>
            <a:r>
              <a:rPr lang="en-GB" sz="1000" b="1" dirty="0">
                <a:solidFill>
                  <a:schemeClr val="accent2"/>
                </a:solidFill>
              </a:rPr>
              <a:t> </a:t>
            </a:r>
            <a:r>
              <a:rPr lang="en-GB" sz="1000" dirty="0"/>
              <a:t>&amp;</a:t>
            </a:r>
            <a:r>
              <a:rPr lang="en-GB" sz="1000" b="1" dirty="0">
                <a:solidFill>
                  <a:schemeClr val="accent2"/>
                </a:solidFill>
              </a:rPr>
              <a:t> </a:t>
            </a:r>
            <a:r>
              <a:rPr lang="en-GB" sz="1000" dirty="0" err="1">
                <a:solidFill>
                  <a:schemeClr val="accent2"/>
                </a:solidFill>
              </a:rPr>
              <a:t>actorIDref</a:t>
            </a:r>
            <a:endParaRPr lang="en-GB" sz="1000" b="1" dirty="0">
              <a:solidFill>
                <a:schemeClr val="accent2"/>
              </a:solidFill>
            </a:endParaRPr>
          </a:p>
          <a:p>
            <a:pPr marL="628650" lvl="1" indent="-171450" defTabSz="360000">
              <a:buFontTx/>
              <a:buChar char="-"/>
            </a:pPr>
            <a:r>
              <a:rPr lang="en-GB" sz="1000" b="1" dirty="0" err="1">
                <a:solidFill>
                  <a:schemeClr val="accent2"/>
                </a:solidFill>
              </a:rPr>
              <a:t>initiatorLabel</a:t>
            </a:r>
            <a:endParaRPr lang="en-GB" sz="1000" b="1" dirty="0">
              <a:solidFill>
                <a:schemeClr val="accent2"/>
              </a:solidFill>
            </a:endParaRPr>
          </a:p>
          <a:p>
            <a:pPr marL="171450" indent="-171450" defTabSz="360000">
              <a:buFontTx/>
              <a:buChar char="-"/>
            </a:pPr>
            <a:r>
              <a:rPr lang="en-GB" sz="1000" b="1" dirty="0">
                <a:solidFill>
                  <a:schemeClr val="accent2"/>
                </a:solidFill>
              </a:rPr>
              <a:t>timestamps</a:t>
            </a:r>
          </a:p>
          <a:p>
            <a:pPr marL="628650" lvl="1" indent="-171450" defTabSz="360000">
              <a:buFontTx/>
              <a:buChar char="-"/>
            </a:pPr>
            <a:r>
              <a:rPr lang="en-GB" sz="1000" b="1" dirty="0" err="1">
                <a:solidFill>
                  <a:schemeClr val="accent2"/>
                </a:solidFill>
              </a:rPr>
              <a:t>timeCompleted</a:t>
            </a:r>
            <a:r>
              <a:rPr lang="en-GB" sz="1000" b="1" dirty="0">
                <a:solidFill>
                  <a:schemeClr val="accent2"/>
                </a:solidFill>
              </a:rPr>
              <a:t> </a:t>
            </a:r>
            <a:r>
              <a:rPr lang="en-GB" sz="1000" dirty="0"/>
              <a:t>(</a:t>
            </a:r>
            <a:r>
              <a:rPr lang="en-GB" sz="1000" dirty="0" err="1"/>
              <a:t>atleast</a:t>
            </a:r>
            <a:r>
              <a:rPr lang="en-GB" sz="1000" dirty="0"/>
              <a:t>)</a:t>
            </a:r>
          </a:p>
        </p:txBody>
      </p:sp>
      <p:sp>
        <p:nvSpPr>
          <p:cNvPr id="40" name="TextBox 39">
            <a:extLst>
              <a:ext uri="{FF2B5EF4-FFF2-40B4-BE49-F238E27FC236}">
                <a16:creationId xmlns:a16="http://schemas.microsoft.com/office/drawing/2014/main" id="{EEDCBF76-4101-49FF-6F2A-1B9C3997107B}"/>
              </a:ext>
            </a:extLst>
          </p:cNvPr>
          <p:cNvSpPr txBox="1"/>
          <p:nvPr/>
        </p:nvSpPr>
        <p:spPr>
          <a:xfrm>
            <a:off x="1648638" y="4411488"/>
            <a:ext cx="4606601" cy="1938992"/>
          </a:xfrm>
          <a:prstGeom prst="rect">
            <a:avLst/>
          </a:prstGeom>
          <a:noFill/>
        </p:spPr>
        <p:txBody>
          <a:bodyPr wrap="square">
            <a:spAutoFit/>
          </a:bodyPr>
          <a:lstStyle/>
          <a:p>
            <a:pPr defTabSz="360000"/>
            <a:r>
              <a:rPr lang="en-GB" sz="1000" dirty="0"/>
              <a:t>Mandatory for an </a:t>
            </a:r>
            <a:r>
              <a:rPr lang="en-GB" sz="1000" b="1" dirty="0" err="1">
                <a:solidFill>
                  <a:schemeClr val="accent1"/>
                </a:solidFill>
              </a:rPr>
              <a:t>actualCommunicationPoint</a:t>
            </a:r>
            <a:r>
              <a:rPr lang="en-GB" sz="1000" dirty="0"/>
              <a:t>:</a:t>
            </a:r>
          </a:p>
          <a:p>
            <a:pPr marL="171450" indent="-171450" defTabSz="360000">
              <a:buFontTx/>
              <a:buChar char="-"/>
            </a:pPr>
            <a:r>
              <a:rPr lang="en-GB" sz="1000" b="1" dirty="0" err="1">
                <a:solidFill>
                  <a:schemeClr val="accent1"/>
                </a:solidFill>
              </a:rPr>
              <a:t>touchpointID</a:t>
            </a:r>
            <a:endParaRPr lang="en-GB" sz="1000" b="1" dirty="0">
              <a:solidFill>
                <a:schemeClr val="accent1"/>
              </a:solidFill>
            </a:endParaRPr>
          </a:p>
          <a:p>
            <a:pPr marL="171450" indent="-171450" defTabSz="360000">
              <a:buFontTx/>
              <a:buChar char="-"/>
            </a:pPr>
            <a:r>
              <a:rPr lang="en-GB" sz="1000" b="1" dirty="0">
                <a:solidFill>
                  <a:schemeClr val="accent1"/>
                </a:solidFill>
              </a:rPr>
              <a:t>initiator</a:t>
            </a:r>
          </a:p>
          <a:p>
            <a:pPr marL="628650" lvl="1" indent="-171450" defTabSz="360000">
              <a:buFontTx/>
              <a:buChar char="-"/>
            </a:pPr>
            <a:r>
              <a:rPr lang="en-GB" sz="1000" b="1" dirty="0" err="1">
                <a:solidFill>
                  <a:schemeClr val="accent1"/>
                </a:solidFill>
              </a:rPr>
              <a:t>refersTo</a:t>
            </a:r>
            <a:r>
              <a:rPr lang="en-GB" sz="1000" b="1" dirty="0">
                <a:solidFill>
                  <a:schemeClr val="accent1"/>
                </a:solidFill>
              </a:rPr>
              <a:t> </a:t>
            </a:r>
            <a:r>
              <a:rPr lang="en-GB" sz="1000" dirty="0"/>
              <a:t>&amp;</a:t>
            </a:r>
            <a:r>
              <a:rPr lang="en-GB" sz="1000" b="1" dirty="0">
                <a:solidFill>
                  <a:schemeClr val="accent2"/>
                </a:solidFill>
              </a:rPr>
              <a:t> </a:t>
            </a:r>
            <a:r>
              <a:rPr lang="en-GB" sz="1000" dirty="0" err="1">
                <a:solidFill>
                  <a:schemeClr val="accent1"/>
                </a:solidFill>
              </a:rPr>
              <a:t>actorIDref</a:t>
            </a:r>
            <a:endParaRPr lang="en-GB" sz="1000" b="1" dirty="0">
              <a:solidFill>
                <a:schemeClr val="accent1"/>
              </a:solidFill>
            </a:endParaRPr>
          </a:p>
          <a:p>
            <a:pPr marL="628650" lvl="1" indent="-171450" defTabSz="360000">
              <a:buFontTx/>
              <a:buChar char="-"/>
            </a:pPr>
            <a:r>
              <a:rPr lang="en-GB" sz="1000" b="1" dirty="0" err="1">
                <a:solidFill>
                  <a:schemeClr val="accent1"/>
                </a:solidFill>
              </a:rPr>
              <a:t>initiatorLabel</a:t>
            </a:r>
            <a:endParaRPr lang="en-GB" sz="1000" b="1" dirty="0">
              <a:solidFill>
                <a:schemeClr val="accent1"/>
              </a:solidFill>
            </a:endParaRPr>
          </a:p>
          <a:p>
            <a:pPr marL="171450" indent="-171450" defTabSz="360000">
              <a:buFontTx/>
              <a:buChar char="-"/>
            </a:pPr>
            <a:r>
              <a:rPr lang="en-GB" sz="1000" b="1" dirty="0">
                <a:solidFill>
                  <a:schemeClr val="accent1"/>
                </a:solidFill>
              </a:rPr>
              <a:t>receiver</a:t>
            </a:r>
          </a:p>
          <a:p>
            <a:pPr marL="628650" lvl="1" indent="-171450" defTabSz="360000">
              <a:buFontTx/>
              <a:buChar char="-"/>
            </a:pPr>
            <a:r>
              <a:rPr lang="en-GB" sz="1000" b="1" dirty="0" err="1">
                <a:solidFill>
                  <a:schemeClr val="accent1"/>
                </a:solidFill>
              </a:rPr>
              <a:t>refersTo</a:t>
            </a:r>
            <a:r>
              <a:rPr lang="en-GB" sz="1000" b="1" dirty="0">
                <a:solidFill>
                  <a:schemeClr val="accent1"/>
                </a:solidFill>
              </a:rPr>
              <a:t> </a:t>
            </a:r>
            <a:r>
              <a:rPr lang="en-GB" sz="1000" dirty="0"/>
              <a:t>&amp;</a:t>
            </a:r>
            <a:r>
              <a:rPr lang="en-GB" sz="1000" b="1" dirty="0">
                <a:solidFill>
                  <a:schemeClr val="accent2"/>
                </a:solidFill>
              </a:rPr>
              <a:t> </a:t>
            </a:r>
            <a:r>
              <a:rPr lang="en-GB" sz="1000" dirty="0" err="1">
                <a:solidFill>
                  <a:schemeClr val="accent1"/>
                </a:solidFill>
              </a:rPr>
              <a:t>actorIDref</a:t>
            </a:r>
            <a:endParaRPr lang="en-GB" sz="1000" b="1" dirty="0">
              <a:solidFill>
                <a:schemeClr val="accent1"/>
              </a:solidFill>
            </a:endParaRPr>
          </a:p>
          <a:p>
            <a:pPr marL="628650" lvl="1" indent="-171450" defTabSz="360000">
              <a:buFontTx/>
              <a:buChar char="-"/>
            </a:pPr>
            <a:r>
              <a:rPr lang="en-GB" sz="1000" b="1" dirty="0" err="1">
                <a:solidFill>
                  <a:schemeClr val="accent1"/>
                </a:solidFill>
              </a:rPr>
              <a:t>receiverLabel</a:t>
            </a:r>
            <a:endParaRPr lang="en-GB" sz="1000" b="1" dirty="0">
              <a:solidFill>
                <a:schemeClr val="accent1"/>
              </a:solidFill>
            </a:endParaRPr>
          </a:p>
          <a:p>
            <a:pPr marL="171450" indent="-171450" defTabSz="360000">
              <a:buFontTx/>
              <a:buChar char="-"/>
            </a:pPr>
            <a:r>
              <a:rPr lang="en-GB" sz="1000" b="1" dirty="0">
                <a:solidFill>
                  <a:schemeClr val="accent1"/>
                </a:solidFill>
              </a:rPr>
              <a:t>channel</a:t>
            </a:r>
          </a:p>
          <a:p>
            <a:pPr marL="628650" lvl="1" indent="-171450" defTabSz="360000">
              <a:buFontTx/>
              <a:buChar char="-"/>
            </a:pPr>
            <a:r>
              <a:rPr lang="en-GB" sz="1000" b="1" dirty="0" err="1">
                <a:solidFill>
                  <a:schemeClr val="accent1"/>
                </a:solidFill>
              </a:rPr>
              <a:t>channelName</a:t>
            </a:r>
            <a:endParaRPr lang="en-GB" sz="1000" b="1" dirty="0">
              <a:solidFill>
                <a:schemeClr val="accent1"/>
              </a:solidFill>
            </a:endParaRPr>
          </a:p>
          <a:p>
            <a:pPr marL="171450" indent="-171450" defTabSz="360000">
              <a:buFontTx/>
              <a:buChar char="-"/>
            </a:pPr>
            <a:r>
              <a:rPr lang="en-GB" sz="1000" b="1" dirty="0">
                <a:solidFill>
                  <a:schemeClr val="accent1"/>
                </a:solidFill>
              </a:rPr>
              <a:t>timestamps</a:t>
            </a:r>
          </a:p>
          <a:p>
            <a:pPr marL="628650" lvl="1" indent="-171450" defTabSz="360000">
              <a:buFontTx/>
              <a:buChar char="-"/>
            </a:pPr>
            <a:r>
              <a:rPr lang="en-GB" sz="1000" b="1" dirty="0" err="1">
                <a:solidFill>
                  <a:schemeClr val="accent1"/>
                </a:solidFill>
              </a:rPr>
              <a:t>timeCompleted</a:t>
            </a:r>
            <a:r>
              <a:rPr lang="en-GB" sz="1000" b="1" dirty="0">
                <a:solidFill>
                  <a:schemeClr val="accent2"/>
                </a:solidFill>
              </a:rPr>
              <a:t> </a:t>
            </a:r>
            <a:r>
              <a:rPr lang="en-GB" sz="1000" dirty="0"/>
              <a:t>(</a:t>
            </a:r>
            <a:r>
              <a:rPr lang="en-GB" sz="1000" dirty="0" err="1"/>
              <a:t>atleast</a:t>
            </a:r>
            <a:r>
              <a:rPr lang="en-GB" sz="1000" dirty="0"/>
              <a:t>)</a:t>
            </a:r>
          </a:p>
        </p:txBody>
      </p:sp>
      <p:grpSp>
        <p:nvGrpSpPr>
          <p:cNvPr id="14" name="Group 13">
            <a:extLst>
              <a:ext uri="{FF2B5EF4-FFF2-40B4-BE49-F238E27FC236}">
                <a16:creationId xmlns:a16="http://schemas.microsoft.com/office/drawing/2014/main" id="{833174CD-09E0-4D81-9723-4B1A5118E6AC}"/>
              </a:ext>
            </a:extLst>
          </p:cNvPr>
          <p:cNvGrpSpPr/>
          <p:nvPr/>
        </p:nvGrpSpPr>
        <p:grpSpPr>
          <a:xfrm>
            <a:off x="7127879" y="341264"/>
            <a:ext cx="4923339" cy="962640"/>
            <a:chOff x="42793" y="341264"/>
            <a:chExt cx="4923339" cy="962640"/>
          </a:xfrm>
        </p:grpSpPr>
        <p:sp>
          <p:nvSpPr>
            <p:cNvPr id="253" name="TextBox 252">
              <a:extLst>
                <a:ext uri="{FF2B5EF4-FFF2-40B4-BE49-F238E27FC236}">
                  <a16:creationId xmlns:a16="http://schemas.microsoft.com/office/drawing/2014/main" id="{AD0E006A-4B98-EE94-58C0-EBCACEF92B79}"/>
                </a:ext>
              </a:extLst>
            </p:cNvPr>
            <p:cNvSpPr txBox="1"/>
            <p:nvPr/>
          </p:nvSpPr>
          <p:spPr>
            <a:xfrm>
              <a:off x="42793" y="714249"/>
              <a:ext cx="738081" cy="153888"/>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r>
                <a:rPr lang="en-GB" sz="1000" dirty="0"/>
                <a:t>John</a:t>
              </a:r>
              <a:endParaRPr lang="en-GB" sz="1050" dirty="0"/>
            </a:p>
          </p:txBody>
        </p:sp>
        <p:cxnSp>
          <p:nvCxnSpPr>
            <p:cNvPr id="254" name="Straight Connector 253">
              <a:extLst>
                <a:ext uri="{FF2B5EF4-FFF2-40B4-BE49-F238E27FC236}">
                  <a16:creationId xmlns:a16="http://schemas.microsoft.com/office/drawing/2014/main" id="{683A8FC7-8F26-B8A9-9279-98BABE6418D4}"/>
                </a:ext>
              </a:extLst>
            </p:cNvPr>
            <p:cNvCxnSpPr>
              <a:cxnSpLocks/>
            </p:cNvCxnSpPr>
            <p:nvPr/>
          </p:nvCxnSpPr>
          <p:spPr>
            <a:xfrm>
              <a:off x="42793" y="910285"/>
              <a:ext cx="524594" cy="0"/>
            </a:xfrm>
            <a:prstGeom prst="line">
              <a:avLst/>
            </a:prstGeom>
            <a:noFill/>
            <a:ln w="38100" cap="rnd">
              <a:solidFill>
                <a:srgbClr val="FF9933"/>
              </a:solidFill>
            </a:ln>
          </p:spPr>
          <p:style>
            <a:lnRef idx="2">
              <a:schemeClr val="accent1">
                <a:shade val="50000"/>
              </a:schemeClr>
            </a:lnRef>
            <a:fillRef idx="1">
              <a:schemeClr val="accent1"/>
            </a:fillRef>
            <a:effectRef idx="0">
              <a:schemeClr val="accent1"/>
            </a:effectRef>
            <a:fontRef idx="minor">
              <a:schemeClr val="lt1"/>
            </a:fontRef>
          </p:style>
        </p:cxnSp>
        <p:sp>
          <p:nvSpPr>
            <p:cNvPr id="255" name="TextBox 254">
              <a:extLst>
                <a:ext uri="{FF2B5EF4-FFF2-40B4-BE49-F238E27FC236}">
                  <a16:creationId xmlns:a16="http://schemas.microsoft.com/office/drawing/2014/main" id="{57DABCA8-3232-A383-446F-463D3DD46453}"/>
                </a:ext>
              </a:extLst>
            </p:cNvPr>
            <p:cNvSpPr txBox="1"/>
            <p:nvPr/>
          </p:nvSpPr>
          <p:spPr>
            <a:xfrm>
              <a:off x="42793" y="974963"/>
              <a:ext cx="826187" cy="153888"/>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r>
                <a:rPr lang="en-GB" sz="1000" dirty="0"/>
                <a:t>Cashier</a:t>
              </a:r>
            </a:p>
          </p:txBody>
        </p:sp>
        <p:cxnSp>
          <p:nvCxnSpPr>
            <p:cNvPr id="32" name="Straight Connector 31">
              <a:extLst>
                <a:ext uri="{FF2B5EF4-FFF2-40B4-BE49-F238E27FC236}">
                  <a16:creationId xmlns:a16="http://schemas.microsoft.com/office/drawing/2014/main" id="{4A7EB970-337B-9783-82C2-384B89E2E8A6}"/>
                </a:ext>
              </a:extLst>
            </p:cNvPr>
            <p:cNvCxnSpPr>
              <a:cxnSpLocks/>
            </p:cNvCxnSpPr>
            <p:nvPr/>
          </p:nvCxnSpPr>
          <p:spPr>
            <a:xfrm>
              <a:off x="42793" y="1175762"/>
              <a:ext cx="666178" cy="0"/>
            </a:xfrm>
            <a:prstGeom prst="line">
              <a:avLst/>
            </a:prstGeom>
            <a:noFill/>
            <a:ln w="381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 name="Oval 1">
              <a:extLst>
                <a:ext uri="{FF2B5EF4-FFF2-40B4-BE49-F238E27FC236}">
                  <a16:creationId xmlns:a16="http://schemas.microsoft.com/office/drawing/2014/main" id="{5D4CD3E7-B35C-149C-9FD1-7C5FC665BE6E}"/>
                </a:ext>
              </a:extLst>
            </p:cNvPr>
            <p:cNvSpPr>
              <a:spLocks noChangeAspect="1"/>
            </p:cNvSpPr>
            <p:nvPr/>
          </p:nvSpPr>
          <p:spPr>
            <a:xfrm>
              <a:off x="1537482" y="978035"/>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5EB14B8-F59A-EBFF-56C9-BCCADCC51254}"/>
                </a:ext>
              </a:extLst>
            </p:cNvPr>
            <p:cNvCxnSpPr>
              <a:cxnSpLocks/>
              <a:stCxn id="2" idx="6"/>
              <a:endCxn id="10" idx="1"/>
            </p:cNvCxnSpPr>
            <p:nvPr/>
          </p:nvCxnSpPr>
          <p:spPr>
            <a:xfrm>
              <a:off x="1645482" y="1032035"/>
              <a:ext cx="340124"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 name="Straight Arrow Connector 3">
              <a:extLst>
                <a:ext uri="{FF2B5EF4-FFF2-40B4-BE49-F238E27FC236}">
                  <a16:creationId xmlns:a16="http://schemas.microsoft.com/office/drawing/2014/main" id="{DD5C0C67-1472-1EB4-D466-9EC85CE226E8}"/>
                </a:ext>
              </a:extLst>
            </p:cNvPr>
            <p:cNvCxnSpPr>
              <a:cxnSpLocks/>
              <a:stCxn id="10" idx="3"/>
              <a:endCxn id="8" idx="2"/>
            </p:cNvCxnSpPr>
            <p:nvPr/>
          </p:nvCxnSpPr>
          <p:spPr>
            <a:xfrm>
              <a:off x="3119172" y="1032035"/>
              <a:ext cx="688294" cy="1869"/>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738E059-A80C-AFBD-423D-554BE311BBD5}"/>
                </a:ext>
              </a:extLst>
            </p:cNvPr>
            <p:cNvSpPr txBox="1"/>
            <p:nvPr/>
          </p:nvSpPr>
          <p:spPr>
            <a:xfrm>
              <a:off x="2063856" y="386138"/>
              <a:ext cx="1051290" cy="153888"/>
            </a:xfrm>
            <a:prstGeom prst="rect">
              <a:avLst/>
            </a:prstGeom>
            <a:noFill/>
          </p:spPr>
          <p:txBody>
            <a:bodyPr wrap="square" lIns="0" tIns="0" rIns="0" bIns="0" rtlCol="0">
              <a:spAutoFit/>
            </a:bodyPr>
            <a:lstStyle/>
            <a:p>
              <a:pPr algn="ctr"/>
              <a:r>
                <a:rPr lang="en-GB" sz="1000" dirty="0"/>
                <a:t>T1</a:t>
              </a:r>
            </a:p>
          </p:txBody>
        </p:sp>
        <p:sp>
          <p:nvSpPr>
            <p:cNvPr id="6" name="Oval 5">
              <a:extLst>
                <a:ext uri="{FF2B5EF4-FFF2-40B4-BE49-F238E27FC236}">
                  <a16:creationId xmlns:a16="http://schemas.microsoft.com/office/drawing/2014/main" id="{60333FF1-5E59-D941-B89E-E53C8F51000E}"/>
                </a:ext>
              </a:extLst>
            </p:cNvPr>
            <p:cNvSpPr>
              <a:spLocks noChangeAspect="1"/>
            </p:cNvSpPr>
            <p:nvPr/>
          </p:nvSpPr>
          <p:spPr>
            <a:xfrm flipH="1">
              <a:off x="4652078" y="979904"/>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cxnSp>
          <p:nvCxnSpPr>
            <p:cNvPr id="7" name="Straight Connector 6">
              <a:extLst>
                <a:ext uri="{FF2B5EF4-FFF2-40B4-BE49-F238E27FC236}">
                  <a16:creationId xmlns:a16="http://schemas.microsoft.com/office/drawing/2014/main" id="{302A355A-5687-912E-B63B-CBC6A0F44D53}"/>
                </a:ext>
              </a:extLst>
            </p:cNvPr>
            <p:cNvCxnSpPr>
              <a:cxnSpLocks/>
              <a:stCxn id="6" idx="6"/>
              <a:endCxn id="8" idx="6"/>
            </p:cNvCxnSpPr>
            <p:nvPr/>
          </p:nvCxnSpPr>
          <p:spPr>
            <a:xfrm flipH="1">
              <a:off x="4347466" y="1033904"/>
              <a:ext cx="304612"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Oval 7">
              <a:extLst>
                <a:ext uri="{FF2B5EF4-FFF2-40B4-BE49-F238E27FC236}">
                  <a16:creationId xmlns:a16="http://schemas.microsoft.com/office/drawing/2014/main" id="{B37896F1-D00B-003C-87FB-D20343AB6D48}"/>
                </a:ext>
              </a:extLst>
            </p:cNvPr>
            <p:cNvSpPr>
              <a:spLocks noChangeAspect="1"/>
            </p:cNvSpPr>
            <p:nvPr/>
          </p:nvSpPr>
          <p:spPr>
            <a:xfrm>
              <a:off x="3807466" y="763904"/>
              <a:ext cx="540000" cy="540000"/>
            </a:xfrm>
            <a:prstGeom prst="ellipse">
              <a:avLst/>
            </a:prstGeom>
            <a:noFill/>
            <a:ln w="38100" cap="rnd">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ADCC98-6138-3701-AE6A-6A208DFB5382}"/>
                </a:ext>
              </a:extLst>
            </p:cNvPr>
            <p:cNvSpPr txBox="1"/>
            <p:nvPr/>
          </p:nvSpPr>
          <p:spPr>
            <a:xfrm>
              <a:off x="3115146" y="341264"/>
              <a:ext cx="1850986" cy="307777"/>
            </a:xfrm>
            <a:prstGeom prst="rect">
              <a:avLst/>
            </a:prstGeom>
            <a:noFill/>
          </p:spPr>
          <p:txBody>
            <a:bodyPr wrap="square" lIns="0" tIns="0" rIns="0" bIns="0" rtlCol="0">
              <a:spAutoFit/>
            </a:bodyPr>
            <a:lstStyle/>
            <a:p>
              <a:pPr algn="ctr"/>
              <a:r>
                <a:rPr lang="en-GB" sz="1000" dirty="0"/>
                <a:t>T2</a:t>
              </a:r>
            </a:p>
            <a:p>
              <a:pPr algn="ctr"/>
              <a:r>
                <a:rPr lang="en-GB" sz="1000" dirty="0"/>
                <a:t>John pays at the cashier</a:t>
              </a:r>
            </a:p>
          </p:txBody>
        </p:sp>
        <p:sp>
          <p:nvSpPr>
            <p:cNvPr id="10" name="Rounded Rectangle 88">
              <a:extLst>
                <a:ext uri="{FF2B5EF4-FFF2-40B4-BE49-F238E27FC236}">
                  <a16:creationId xmlns:a16="http://schemas.microsoft.com/office/drawing/2014/main" id="{B39F1019-D3E1-705D-B8E0-7C4F6D52E070}"/>
                </a:ext>
              </a:extLst>
            </p:cNvPr>
            <p:cNvSpPr/>
            <p:nvPr/>
          </p:nvSpPr>
          <p:spPr>
            <a:xfrm>
              <a:off x="1985606" y="769044"/>
              <a:ext cx="1133566" cy="525982"/>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0" bIns="0" anchor="ctr"/>
            <a:lstStyle/>
            <a:p>
              <a:pPr marL="0" marR="0" lvl="0" indent="0" algn="ctr" defTabSz="457200" eaLnBrk="1" fontAlgn="auto" latinLnBrk="0" hangingPunct="1">
                <a:lnSpc>
                  <a:spcPts val="900"/>
                </a:lnSpc>
                <a:spcBef>
                  <a:spcPts val="0"/>
                </a:spcBef>
                <a:spcAft>
                  <a:spcPts val="0"/>
                </a:spcAft>
                <a:buClrTx/>
                <a:buSzTx/>
                <a:buFontTx/>
                <a:buNone/>
                <a:tabLst/>
                <a:defRPr/>
              </a:pPr>
              <a:r>
                <a:rPr lang="en-GB" sz="1000" dirty="0"/>
                <a:t>John searches for a book</a:t>
              </a:r>
              <a:endParaRPr kumimoji="0" lang="en-GB" sz="800" b="0" i="0" u="none" strike="noStrike" kern="0" cap="none" spc="0" normalizeH="0" baseline="0" noProof="0" dirty="0">
                <a:ln>
                  <a:noFill/>
                </a:ln>
                <a:solidFill>
                  <a:prstClr val="black"/>
                </a:solidFill>
                <a:effectLst/>
                <a:uLnTx/>
                <a:uFillTx/>
              </a:endParaRPr>
            </a:p>
          </p:txBody>
        </p:sp>
        <p:pic>
          <p:nvPicPr>
            <p:cNvPr id="11" name="Picture 10">
              <a:extLst>
                <a:ext uri="{FF2B5EF4-FFF2-40B4-BE49-F238E27FC236}">
                  <a16:creationId xmlns:a16="http://schemas.microsoft.com/office/drawing/2014/main" id="{D0865058-1499-DF89-3AC4-A0A6E2777507}"/>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921898" y="921648"/>
              <a:ext cx="294366" cy="220774"/>
            </a:xfrm>
            <a:prstGeom prst="rect">
              <a:avLst/>
            </a:prstGeom>
          </p:spPr>
        </p:pic>
        <p:sp>
          <p:nvSpPr>
            <p:cNvPr id="12" name="TextBox 11">
              <a:extLst>
                <a:ext uri="{FF2B5EF4-FFF2-40B4-BE49-F238E27FC236}">
                  <a16:creationId xmlns:a16="http://schemas.microsoft.com/office/drawing/2014/main" id="{47D7D30D-6997-8EED-E19B-18BE4A9191EB}"/>
                </a:ext>
              </a:extLst>
            </p:cNvPr>
            <p:cNvSpPr txBox="1"/>
            <p:nvPr/>
          </p:nvSpPr>
          <p:spPr>
            <a:xfrm>
              <a:off x="1091398" y="1107825"/>
              <a:ext cx="339470" cy="184666"/>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sz="1200">
                  <a:latin typeface="Calibri"/>
                </a:defRPr>
              </a:lvl1pPr>
            </a:lstStyle>
            <a:p>
              <a:r>
                <a:rPr lang="en-GB" dirty="0"/>
                <a:t>John</a:t>
              </a:r>
            </a:p>
          </p:txBody>
        </p:sp>
        <p:pic>
          <p:nvPicPr>
            <p:cNvPr id="13" name="Picture 12">
              <a:extLst>
                <a:ext uri="{FF2B5EF4-FFF2-40B4-BE49-F238E27FC236}">
                  <a16:creationId xmlns:a16="http://schemas.microsoft.com/office/drawing/2014/main" id="{3F924C58-7DBA-4844-3708-D0DC87224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668" y="799549"/>
              <a:ext cx="198871" cy="265161"/>
            </a:xfrm>
            <a:prstGeom prst="rect">
              <a:avLst/>
            </a:prstGeom>
          </p:spPr>
        </p:pic>
      </p:grpSp>
      <p:sp>
        <p:nvSpPr>
          <p:cNvPr id="18" name="TextBox 17">
            <a:extLst>
              <a:ext uri="{FF2B5EF4-FFF2-40B4-BE49-F238E27FC236}">
                <a16:creationId xmlns:a16="http://schemas.microsoft.com/office/drawing/2014/main" id="{8E86EC56-6886-14D6-C919-7288E76DB90D}"/>
              </a:ext>
            </a:extLst>
          </p:cNvPr>
          <p:cNvSpPr txBox="1"/>
          <p:nvPr/>
        </p:nvSpPr>
        <p:spPr>
          <a:xfrm>
            <a:off x="6846902" y="1303904"/>
            <a:ext cx="5511280" cy="5493812"/>
          </a:xfrm>
          <a:prstGeom prst="rect">
            <a:avLst/>
          </a:prstGeom>
          <a:noFill/>
        </p:spPr>
        <p:txBody>
          <a:bodyPr wrap="square">
            <a:spAutoFit/>
          </a:bodyPr>
          <a:lstStyle/>
          <a:p>
            <a:pPr defTabSz="360000"/>
            <a:r>
              <a:rPr lang="en-GB" sz="900" dirty="0"/>
              <a:t>&lt;CJML version="2.0"&gt;</a:t>
            </a:r>
          </a:p>
          <a:p>
            <a:pPr defTabSz="360000"/>
            <a:r>
              <a:rPr lang="en-GB" sz="900" dirty="0"/>
              <a:t>	&lt;</a:t>
            </a:r>
            <a:r>
              <a:rPr lang="en-GB" sz="900" b="1" dirty="0" err="1">
                <a:solidFill>
                  <a:srgbClr val="00B050"/>
                </a:solidFill>
              </a:rPr>
              <a:t>actualJourney</a:t>
            </a:r>
            <a:r>
              <a:rPr lang="en-GB" sz="900" dirty="0"/>
              <a:t>&gt;</a:t>
            </a:r>
          </a:p>
          <a:p>
            <a:pPr defTabSz="360000"/>
            <a:r>
              <a:rPr lang="en-GB" sz="900" dirty="0"/>
              <a:t>        		&lt;</a:t>
            </a:r>
            <a:r>
              <a:rPr lang="en-GB" sz="900" b="1" dirty="0" err="1">
                <a:solidFill>
                  <a:srgbClr val="00B050"/>
                </a:solidFill>
              </a:rPr>
              <a:t>journeyID</a:t>
            </a:r>
            <a:r>
              <a:rPr lang="en-GB" sz="900" dirty="0"/>
              <a:t>&gt;AJ1&lt;/</a:t>
            </a:r>
            <a:r>
              <a:rPr lang="en-GB" sz="900" dirty="0" err="1"/>
              <a:t>journeyID</a:t>
            </a:r>
            <a:r>
              <a:rPr lang="en-GB" sz="900" dirty="0"/>
              <a:t>&gt;</a:t>
            </a:r>
          </a:p>
          <a:p>
            <a:pPr defTabSz="360000"/>
            <a:r>
              <a:rPr lang="en-GB" sz="900" dirty="0"/>
              <a:t>		&lt;</a:t>
            </a:r>
            <a:r>
              <a:rPr lang="en-GB" sz="900" b="1" dirty="0">
                <a:solidFill>
                  <a:srgbClr val="00B050"/>
                </a:solidFill>
              </a:rPr>
              <a:t>actors</a:t>
            </a:r>
            <a:r>
              <a:rPr lang="en-GB" sz="900" dirty="0"/>
              <a:t>&gt;</a:t>
            </a:r>
          </a:p>
          <a:p>
            <a:pPr defTabSz="360000"/>
            <a:r>
              <a:rPr lang="en-GB" sz="900" dirty="0"/>
              <a:t>			&lt;</a:t>
            </a:r>
            <a:r>
              <a:rPr lang="en-GB" sz="900" b="1" dirty="0" err="1">
                <a:solidFill>
                  <a:srgbClr val="00B050"/>
                </a:solidFill>
              </a:rPr>
              <a:t>endUser</a:t>
            </a:r>
            <a:r>
              <a:rPr lang="en-GB" sz="900" dirty="0"/>
              <a:t> </a:t>
            </a:r>
            <a:r>
              <a:rPr lang="en-GB" sz="900" dirty="0" err="1">
                <a:solidFill>
                  <a:srgbClr val="00B050"/>
                </a:solidFill>
              </a:rPr>
              <a:t>actorID</a:t>
            </a:r>
            <a:r>
              <a:rPr lang="en-GB" sz="900" dirty="0"/>
              <a:t> ="John"/&gt;</a:t>
            </a:r>
          </a:p>
          <a:p>
            <a:pPr defTabSz="360000"/>
            <a:r>
              <a:rPr lang="en-GB" sz="900" dirty="0"/>
              <a:t>            			&lt;</a:t>
            </a:r>
            <a:r>
              <a:rPr lang="en-GB" sz="900" b="1" dirty="0" err="1">
                <a:solidFill>
                  <a:srgbClr val="00B050"/>
                </a:solidFill>
              </a:rPr>
              <a:t>serviceProvider</a:t>
            </a:r>
            <a:r>
              <a:rPr lang="en-GB" sz="900" dirty="0"/>
              <a:t> </a:t>
            </a:r>
            <a:r>
              <a:rPr lang="en-GB" sz="900" dirty="0" err="1">
                <a:solidFill>
                  <a:srgbClr val="00B050"/>
                </a:solidFill>
              </a:rPr>
              <a:t>actorID</a:t>
            </a:r>
            <a:r>
              <a:rPr lang="en-GB" sz="900" dirty="0"/>
              <a:t> ="Cashier"/&gt;</a:t>
            </a:r>
          </a:p>
          <a:p>
            <a:pPr defTabSz="360000"/>
            <a:r>
              <a:rPr lang="en-GB" sz="900" dirty="0"/>
              <a:t>        		&lt;/actors&gt;</a:t>
            </a:r>
          </a:p>
          <a:p>
            <a:pPr defTabSz="360000"/>
            <a:r>
              <a:rPr lang="en-GB" sz="900" dirty="0"/>
              <a:t>        		&lt;</a:t>
            </a:r>
            <a:r>
              <a:rPr lang="en-GB" sz="900" b="1" dirty="0">
                <a:solidFill>
                  <a:srgbClr val="00B050"/>
                </a:solidFill>
              </a:rPr>
              <a:t>touchpoints</a:t>
            </a:r>
            <a:r>
              <a:rPr lang="en-GB" sz="900" dirty="0"/>
              <a:t>&gt;</a:t>
            </a:r>
          </a:p>
          <a:p>
            <a:pPr defTabSz="360000"/>
            <a:r>
              <a:rPr lang="en-GB" sz="900" dirty="0"/>
              <a:t>			&lt;</a:t>
            </a:r>
            <a:r>
              <a:rPr lang="en-GB" sz="900" b="1" dirty="0" err="1">
                <a:solidFill>
                  <a:schemeClr val="accent2"/>
                </a:solidFill>
              </a:rPr>
              <a:t>actualAction</a:t>
            </a:r>
            <a:r>
              <a:rPr lang="en-GB" sz="900" dirty="0"/>
              <a:t>&gt;</a:t>
            </a:r>
          </a:p>
          <a:p>
            <a:pPr defTabSz="360000"/>
            <a:r>
              <a:rPr lang="en-GB" sz="900" dirty="0"/>
              <a:t>                				&lt;</a:t>
            </a:r>
            <a:r>
              <a:rPr lang="en-GB" sz="900" b="1" dirty="0" err="1">
                <a:solidFill>
                  <a:schemeClr val="accent2"/>
                </a:solidFill>
              </a:rPr>
              <a:t>touchpointID</a:t>
            </a:r>
            <a:r>
              <a:rPr lang="en-GB" sz="900" dirty="0"/>
              <a:t>&gt;T1&lt;/</a:t>
            </a:r>
            <a:r>
              <a:rPr lang="en-GB" sz="900" dirty="0" err="1"/>
              <a:t>touchpointID</a:t>
            </a:r>
            <a:r>
              <a:rPr lang="en-GB" sz="900" dirty="0"/>
              <a:t>&gt;</a:t>
            </a:r>
          </a:p>
          <a:p>
            <a:pPr defTabSz="360000"/>
            <a:r>
              <a:rPr lang="en-GB" sz="900" dirty="0"/>
              <a:t>                				&lt;</a:t>
            </a:r>
            <a:r>
              <a:rPr lang="en-GB" sz="900" b="1" dirty="0">
                <a:solidFill>
                  <a:schemeClr val="accent2"/>
                </a:solidFill>
              </a:rPr>
              <a:t>initiator</a:t>
            </a:r>
            <a:r>
              <a:rPr lang="en-GB" sz="900" dirty="0"/>
              <a:t>&gt;</a:t>
            </a:r>
          </a:p>
          <a:p>
            <a:pPr defTabSz="360000"/>
            <a:r>
              <a:rPr lang="en-GB" sz="900" dirty="0"/>
              <a:t>                    					&lt;</a:t>
            </a:r>
            <a:r>
              <a:rPr lang="en-GB" sz="900" b="1" dirty="0" err="1">
                <a:solidFill>
                  <a:schemeClr val="accent2"/>
                </a:solidFill>
              </a:rPr>
              <a:t>refersTo</a:t>
            </a:r>
            <a:r>
              <a:rPr lang="en-GB" sz="900" dirty="0"/>
              <a:t> </a:t>
            </a:r>
            <a:r>
              <a:rPr lang="en-GB" sz="900" dirty="0" err="1">
                <a:solidFill>
                  <a:schemeClr val="accent2"/>
                </a:solidFill>
              </a:rPr>
              <a:t>actorIDref</a:t>
            </a:r>
            <a:r>
              <a:rPr lang="en-GB" sz="900" dirty="0"/>
              <a:t>="John"/&gt;</a:t>
            </a:r>
          </a:p>
          <a:p>
            <a:pPr defTabSz="360000"/>
            <a:r>
              <a:rPr lang="en-GB" sz="900" dirty="0"/>
              <a:t>						&lt;</a:t>
            </a:r>
            <a:r>
              <a:rPr lang="en-GB" sz="900" b="1" dirty="0" err="1">
                <a:solidFill>
                  <a:schemeClr val="accent2"/>
                </a:solidFill>
              </a:rPr>
              <a:t>initiatorLabe</a:t>
            </a:r>
            <a:r>
              <a:rPr lang="en-GB" sz="900" dirty="0" err="1"/>
              <a:t>l</a:t>
            </a:r>
            <a:r>
              <a:rPr lang="en-GB" sz="900" dirty="0"/>
              <a:t>&gt;John searches for a book&lt;/</a:t>
            </a:r>
            <a:r>
              <a:rPr lang="en-GB" sz="900" dirty="0" err="1"/>
              <a:t>initiatorLabel</a:t>
            </a:r>
            <a:r>
              <a:rPr lang="en-GB" sz="900" dirty="0"/>
              <a:t>&gt;</a:t>
            </a:r>
          </a:p>
          <a:p>
            <a:pPr defTabSz="360000"/>
            <a:r>
              <a:rPr lang="en-GB" sz="900" dirty="0"/>
              <a:t>                				&lt;/initiator&gt;</a:t>
            </a:r>
          </a:p>
          <a:p>
            <a:pPr defTabSz="360000"/>
            <a:r>
              <a:rPr lang="en-GB" sz="900" dirty="0"/>
              <a:t> 					&lt;</a:t>
            </a:r>
            <a:r>
              <a:rPr lang="en-GB" sz="900" b="1" dirty="0">
                <a:solidFill>
                  <a:schemeClr val="accent2"/>
                </a:solidFill>
              </a:rPr>
              <a:t>timestamps</a:t>
            </a:r>
            <a:r>
              <a:rPr lang="en-GB" sz="900" dirty="0"/>
              <a:t>&gt;</a:t>
            </a:r>
          </a:p>
          <a:p>
            <a:pPr defTabSz="360000"/>
            <a:r>
              <a:rPr lang="en-GB" sz="900" dirty="0"/>
              <a:t>                   					 &lt;</a:t>
            </a:r>
            <a:r>
              <a:rPr lang="en-GB" sz="900" b="1" dirty="0" err="1">
                <a:solidFill>
                  <a:schemeClr val="accent2"/>
                </a:solidFill>
              </a:rPr>
              <a:t>timeCompleted</a:t>
            </a:r>
            <a:r>
              <a:rPr lang="en-GB" sz="900" dirty="0"/>
              <a:t>&gt;2002-05-30T09:00:00&lt;/</a:t>
            </a:r>
            <a:r>
              <a:rPr lang="en-GB" sz="900" dirty="0" err="1"/>
              <a:t>timeCompleted</a:t>
            </a:r>
            <a:r>
              <a:rPr lang="en-GB" sz="900" dirty="0"/>
              <a:t>&gt;</a:t>
            </a:r>
          </a:p>
          <a:p>
            <a:pPr defTabSz="360000"/>
            <a:r>
              <a:rPr lang="en-GB" sz="900" dirty="0"/>
              <a:t>               				&lt;/timestamps&gt;</a:t>
            </a:r>
          </a:p>
          <a:p>
            <a:pPr defTabSz="360000"/>
            <a:r>
              <a:rPr lang="en-GB" sz="900" dirty="0"/>
              <a:t>			&lt;/</a:t>
            </a:r>
            <a:r>
              <a:rPr lang="en-GB" sz="900" dirty="0" err="1"/>
              <a:t>actualAction</a:t>
            </a:r>
            <a:r>
              <a:rPr lang="en-GB" sz="900" dirty="0"/>
              <a:t>&gt;</a:t>
            </a:r>
          </a:p>
          <a:p>
            <a:pPr defTabSz="360000"/>
            <a:endParaRPr lang="en-GB" sz="900" dirty="0"/>
          </a:p>
          <a:p>
            <a:pPr defTabSz="360000"/>
            <a:r>
              <a:rPr lang="en-GB" sz="900" dirty="0"/>
              <a:t>            			&lt;</a:t>
            </a:r>
            <a:r>
              <a:rPr lang="en-GB" sz="900" b="1" dirty="0" err="1">
                <a:solidFill>
                  <a:schemeClr val="accent1"/>
                </a:solidFill>
              </a:rPr>
              <a:t>actualCommunicationPoint</a:t>
            </a:r>
            <a:r>
              <a:rPr lang="en-GB" sz="900" dirty="0"/>
              <a:t>&gt;</a:t>
            </a:r>
          </a:p>
          <a:p>
            <a:pPr defTabSz="360000"/>
            <a:r>
              <a:rPr lang="en-GB" sz="900" dirty="0"/>
              <a:t>                				&lt;</a:t>
            </a:r>
            <a:r>
              <a:rPr lang="en-GB" sz="900" b="1" dirty="0" err="1">
                <a:solidFill>
                  <a:schemeClr val="accent1"/>
                </a:solidFill>
              </a:rPr>
              <a:t>touchpointID</a:t>
            </a:r>
            <a:r>
              <a:rPr lang="en-GB" sz="900" dirty="0"/>
              <a:t>&gt;T2&lt;/</a:t>
            </a:r>
            <a:r>
              <a:rPr lang="en-GB" sz="900" dirty="0" err="1"/>
              <a:t>touchpointID</a:t>
            </a:r>
            <a:r>
              <a:rPr lang="en-GB" sz="900" dirty="0"/>
              <a:t>&gt;</a:t>
            </a:r>
          </a:p>
          <a:p>
            <a:pPr defTabSz="360000"/>
            <a:r>
              <a:rPr lang="en-GB" sz="900" dirty="0"/>
              <a:t>                				&lt;</a:t>
            </a:r>
            <a:r>
              <a:rPr lang="en-GB" sz="900" b="1" dirty="0">
                <a:solidFill>
                  <a:schemeClr val="accent1"/>
                </a:solidFill>
              </a:rPr>
              <a:t>initiator</a:t>
            </a:r>
            <a:r>
              <a:rPr lang="en-GB" sz="900" dirty="0"/>
              <a:t>&gt;</a:t>
            </a:r>
          </a:p>
          <a:p>
            <a:pPr defTabSz="360000"/>
            <a:r>
              <a:rPr lang="en-GB" sz="900" dirty="0"/>
              <a:t>                    					&lt;</a:t>
            </a:r>
            <a:r>
              <a:rPr lang="en-GB" sz="900" b="1" dirty="0" err="1">
                <a:solidFill>
                  <a:schemeClr val="accent1"/>
                </a:solidFill>
              </a:rPr>
              <a:t>refersTo</a:t>
            </a:r>
            <a:r>
              <a:rPr lang="en-GB" sz="900" dirty="0"/>
              <a:t> </a:t>
            </a:r>
            <a:r>
              <a:rPr lang="en-GB" sz="900" dirty="0" err="1">
                <a:solidFill>
                  <a:schemeClr val="accent1"/>
                </a:solidFill>
              </a:rPr>
              <a:t>actorIDref</a:t>
            </a:r>
            <a:r>
              <a:rPr lang="en-GB" sz="900" dirty="0"/>
              <a:t>="Customer"/&gt;</a:t>
            </a:r>
          </a:p>
          <a:p>
            <a:pPr defTabSz="360000"/>
            <a:r>
              <a:rPr lang="en-GB" sz="900" dirty="0"/>
              <a:t>					 	&lt;</a:t>
            </a:r>
            <a:r>
              <a:rPr lang="en-GB" sz="900" b="1" dirty="0" err="1">
                <a:solidFill>
                  <a:schemeClr val="accent1"/>
                </a:solidFill>
              </a:rPr>
              <a:t>initiatorLabel</a:t>
            </a:r>
            <a:r>
              <a:rPr lang="en-GB" sz="900" dirty="0"/>
              <a:t>&gt;John pays at the cashier&lt;/</a:t>
            </a:r>
            <a:r>
              <a:rPr lang="en-GB" sz="900" dirty="0" err="1"/>
              <a:t>initiatorLabel</a:t>
            </a:r>
            <a:r>
              <a:rPr lang="en-GB" sz="900" dirty="0"/>
              <a:t>&gt;</a:t>
            </a:r>
          </a:p>
          <a:p>
            <a:pPr defTabSz="360000"/>
            <a:r>
              <a:rPr lang="en-GB" sz="900" dirty="0"/>
              <a:t>                				&lt;/initiator&gt;</a:t>
            </a:r>
          </a:p>
          <a:p>
            <a:pPr defTabSz="360000"/>
            <a:r>
              <a:rPr lang="en-GB" sz="900" dirty="0"/>
              <a:t>                				&lt;</a:t>
            </a:r>
            <a:r>
              <a:rPr lang="en-GB" sz="900" b="1" dirty="0">
                <a:solidFill>
                  <a:schemeClr val="accent1"/>
                </a:solidFill>
              </a:rPr>
              <a:t>receiver</a:t>
            </a:r>
            <a:r>
              <a:rPr lang="en-GB" sz="900" dirty="0"/>
              <a:t>&gt;</a:t>
            </a:r>
          </a:p>
          <a:p>
            <a:pPr defTabSz="360000"/>
            <a:r>
              <a:rPr lang="en-GB" sz="900" dirty="0"/>
              <a:t>                   				 	&lt;</a:t>
            </a:r>
            <a:r>
              <a:rPr lang="en-GB" sz="900" b="1" dirty="0" err="1">
                <a:solidFill>
                  <a:schemeClr val="accent1"/>
                </a:solidFill>
              </a:rPr>
              <a:t>refersTo</a:t>
            </a:r>
            <a:r>
              <a:rPr lang="en-GB" sz="900" dirty="0"/>
              <a:t> </a:t>
            </a:r>
            <a:r>
              <a:rPr lang="en-GB" sz="900" dirty="0" err="1">
                <a:solidFill>
                  <a:schemeClr val="accent1"/>
                </a:solidFill>
              </a:rPr>
              <a:t>actorIDref</a:t>
            </a:r>
            <a:r>
              <a:rPr lang="en-GB" sz="900" dirty="0"/>
              <a:t>="Cashier"/&gt;</a:t>
            </a:r>
          </a:p>
          <a:p>
            <a:pPr defTabSz="360000"/>
            <a:r>
              <a:rPr lang="en-GB" sz="900" dirty="0"/>
              <a:t>						&lt;</a:t>
            </a:r>
            <a:r>
              <a:rPr lang="en-GB" sz="900" b="1" dirty="0" err="1">
                <a:solidFill>
                  <a:schemeClr val="accent1"/>
                </a:solidFill>
              </a:rPr>
              <a:t>receiverLabel</a:t>
            </a:r>
            <a:r>
              <a:rPr lang="en-GB" sz="900" dirty="0"/>
              <a:t>&gt;cashier receives payment&lt;/</a:t>
            </a:r>
            <a:r>
              <a:rPr lang="en-GB" sz="900" dirty="0" err="1"/>
              <a:t>receiverLabel</a:t>
            </a:r>
            <a:r>
              <a:rPr lang="en-GB" sz="900" dirty="0"/>
              <a:t>&gt;</a:t>
            </a:r>
          </a:p>
          <a:p>
            <a:pPr defTabSz="360000"/>
            <a:r>
              <a:rPr lang="en-GB" sz="900" dirty="0"/>
              <a:t>               				 &lt;/receiver&gt;</a:t>
            </a:r>
          </a:p>
          <a:p>
            <a:pPr defTabSz="360000"/>
            <a:r>
              <a:rPr lang="en-GB" sz="900" dirty="0"/>
              <a:t>                				&lt;</a:t>
            </a:r>
            <a:r>
              <a:rPr lang="en-GB" sz="900" b="1" dirty="0">
                <a:solidFill>
                  <a:schemeClr val="accent1"/>
                </a:solidFill>
              </a:rPr>
              <a:t>channel</a:t>
            </a:r>
            <a:r>
              <a:rPr lang="en-GB" sz="900" dirty="0"/>
              <a:t>&gt;</a:t>
            </a:r>
          </a:p>
          <a:p>
            <a:pPr defTabSz="360000"/>
            <a:r>
              <a:rPr lang="en-GB" sz="900" dirty="0"/>
              <a:t>                					&lt;</a:t>
            </a:r>
            <a:r>
              <a:rPr lang="en-GB" sz="900" b="1" dirty="0" err="1">
                <a:solidFill>
                  <a:schemeClr val="accent1"/>
                </a:solidFill>
              </a:rPr>
              <a:t>channelName</a:t>
            </a:r>
            <a:r>
              <a:rPr lang="en-GB" sz="900" dirty="0"/>
              <a:t>&gt;</a:t>
            </a:r>
            <a:r>
              <a:rPr lang="en-GB" sz="900" dirty="0" err="1"/>
              <a:t>paymentChannel</a:t>
            </a:r>
            <a:r>
              <a:rPr lang="en-GB" sz="900" dirty="0"/>
              <a:t>&lt;/</a:t>
            </a:r>
            <a:r>
              <a:rPr lang="en-GB" sz="900" dirty="0" err="1"/>
              <a:t>channelName</a:t>
            </a:r>
            <a:r>
              <a:rPr lang="en-GB" sz="900" dirty="0"/>
              <a:t>&gt;</a:t>
            </a:r>
          </a:p>
          <a:p>
            <a:pPr defTabSz="360000"/>
            <a:r>
              <a:rPr lang="en-GB" sz="900" dirty="0"/>
              <a:t>                				&lt;/channel&gt;</a:t>
            </a:r>
          </a:p>
          <a:p>
            <a:pPr defTabSz="360000"/>
            <a:r>
              <a:rPr lang="en-GB" sz="900" dirty="0"/>
              <a:t> 					&lt;</a:t>
            </a:r>
            <a:r>
              <a:rPr lang="en-GB" sz="900" b="1" dirty="0">
                <a:solidFill>
                  <a:schemeClr val="accent1"/>
                </a:solidFill>
              </a:rPr>
              <a:t>timestamps</a:t>
            </a:r>
            <a:r>
              <a:rPr lang="en-GB" sz="900" dirty="0"/>
              <a:t>&gt;</a:t>
            </a:r>
          </a:p>
          <a:p>
            <a:pPr defTabSz="360000"/>
            <a:r>
              <a:rPr lang="en-GB" sz="900" dirty="0"/>
              <a:t>                   					 &lt;</a:t>
            </a:r>
            <a:r>
              <a:rPr lang="en-GB" sz="900" b="1" dirty="0" err="1">
                <a:solidFill>
                  <a:schemeClr val="accent1"/>
                </a:solidFill>
              </a:rPr>
              <a:t>timeCompleted</a:t>
            </a:r>
            <a:r>
              <a:rPr lang="en-GB" sz="900" dirty="0"/>
              <a:t>&gt;2002-05-30T09:05:00 &lt;/</a:t>
            </a:r>
            <a:r>
              <a:rPr lang="en-GB" sz="900" dirty="0" err="1"/>
              <a:t>timeCompleted</a:t>
            </a:r>
            <a:r>
              <a:rPr lang="en-GB" sz="900" dirty="0"/>
              <a:t>&gt;</a:t>
            </a:r>
          </a:p>
          <a:p>
            <a:pPr defTabSz="360000"/>
            <a:r>
              <a:rPr lang="en-GB" sz="900" dirty="0"/>
              <a:t>               				&lt;/timestamps&gt;</a:t>
            </a:r>
          </a:p>
          <a:p>
            <a:pPr defTabSz="360000"/>
            <a:r>
              <a:rPr lang="en-GB" sz="900" dirty="0"/>
              <a:t>            			&lt;/</a:t>
            </a:r>
            <a:r>
              <a:rPr lang="en-GB" sz="900" dirty="0" err="1"/>
              <a:t>actualCommunicationPoint</a:t>
            </a:r>
            <a:r>
              <a:rPr lang="en-GB" sz="900" dirty="0"/>
              <a:t>&gt;</a:t>
            </a:r>
          </a:p>
          <a:p>
            <a:pPr defTabSz="360000"/>
            <a:r>
              <a:rPr lang="en-GB" sz="900" dirty="0"/>
              <a:t>        		&lt;/touchpoints&gt;</a:t>
            </a:r>
          </a:p>
          <a:p>
            <a:pPr defTabSz="360000"/>
            <a:r>
              <a:rPr lang="en-GB" sz="900" dirty="0"/>
              <a:t>    	&lt;/</a:t>
            </a:r>
            <a:r>
              <a:rPr lang="en-GB" sz="900" dirty="0" err="1"/>
              <a:t>actualJourney</a:t>
            </a:r>
            <a:r>
              <a:rPr lang="en-GB" sz="900" dirty="0"/>
              <a:t>&gt;</a:t>
            </a:r>
          </a:p>
          <a:p>
            <a:pPr defTabSz="360000"/>
            <a:r>
              <a:rPr lang="en-GB" sz="900" dirty="0"/>
              <a:t>&lt;/CJML&gt;|</a:t>
            </a:r>
          </a:p>
        </p:txBody>
      </p:sp>
      <p:sp>
        <p:nvSpPr>
          <p:cNvPr id="15" name="Title 14">
            <a:extLst>
              <a:ext uri="{FF2B5EF4-FFF2-40B4-BE49-F238E27FC236}">
                <a16:creationId xmlns:a16="http://schemas.microsoft.com/office/drawing/2014/main" id="{3BA8DA3C-4336-4299-A79B-42F758B7ED8D}"/>
              </a:ext>
            </a:extLst>
          </p:cNvPr>
          <p:cNvSpPr>
            <a:spLocks noGrp="1"/>
          </p:cNvSpPr>
          <p:nvPr>
            <p:ph type="title"/>
          </p:nvPr>
        </p:nvSpPr>
        <p:spPr>
          <a:xfrm>
            <a:off x="550864" y="361932"/>
            <a:ext cx="9405030" cy="826689"/>
          </a:xfrm>
        </p:spPr>
        <p:txBody>
          <a:bodyPr/>
          <a:lstStyle/>
          <a:p>
            <a:r>
              <a:rPr lang="en-GB" sz="3600" dirty="0"/>
              <a:t>Actual journey - mandatory</a:t>
            </a:r>
          </a:p>
        </p:txBody>
      </p:sp>
      <p:sp>
        <p:nvSpPr>
          <p:cNvPr id="25" name="Rectangle 24">
            <a:extLst>
              <a:ext uri="{FF2B5EF4-FFF2-40B4-BE49-F238E27FC236}">
                <a16:creationId xmlns:a16="http://schemas.microsoft.com/office/drawing/2014/main" id="{E4F1A499-32C4-4B23-9C47-AA91991AFD30}"/>
              </a:ext>
            </a:extLst>
          </p:cNvPr>
          <p:cNvSpPr/>
          <p:nvPr/>
        </p:nvSpPr>
        <p:spPr>
          <a:xfrm>
            <a:off x="6710465" y="8349"/>
            <a:ext cx="4293109" cy="225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50" dirty="0"/>
              <a:t>Simple example</a:t>
            </a:r>
          </a:p>
        </p:txBody>
      </p:sp>
      <p:sp>
        <p:nvSpPr>
          <p:cNvPr id="26" name="Rectangle 25">
            <a:extLst>
              <a:ext uri="{FF2B5EF4-FFF2-40B4-BE49-F238E27FC236}">
                <a16:creationId xmlns:a16="http://schemas.microsoft.com/office/drawing/2014/main" id="{9B69E8AA-DBDF-4DB8-96E1-6030FD09D9DE}"/>
              </a:ext>
            </a:extLst>
          </p:cNvPr>
          <p:cNvSpPr/>
          <p:nvPr/>
        </p:nvSpPr>
        <p:spPr>
          <a:xfrm>
            <a:off x="1365422" y="1652622"/>
            <a:ext cx="4662156" cy="148451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id="{F842857C-FFF0-41FB-B4FD-B6FDC4C6D9B7}"/>
              </a:ext>
            </a:extLst>
          </p:cNvPr>
          <p:cNvSpPr/>
          <p:nvPr/>
        </p:nvSpPr>
        <p:spPr>
          <a:xfrm>
            <a:off x="1365422" y="3198328"/>
            <a:ext cx="4662156" cy="1263818"/>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a:extLst>
              <a:ext uri="{FF2B5EF4-FFF2-40B4-BE49-F238E27FC236}">
                <a16:creationId xmlns:a16="http://schemas.microsoft.com/office/drawing/2014/main" id="{EA58F635-DFB7-4F62-8EB0-32639B5F44D4}"/>
              </a:ext>
            </a:extLst>
          </p:cNvPr>
          <p:cNvSpPr/>
          <p:nvPr/>
        </p:nvSpPr>
        <p:spPr>
          <a:xfrm>
            <a:off x="1365422" y="4531009"/>
            <a:ext cx="4662156" cy="200785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55E54041-152A-48D5-9C5C-A7846F76C687}"/>
              </a:ext>
            </a:extLst>
          </p:cNvPr>
          <p:cNvCxnSpPr/>
          <p:nvPr/>
        </p:nvCxnSpPr>
        <p:spPr>
          <a:xfrm flipV="1">
            <a:off x="6398784" y="-2917"/>
            <a:ext cx="0" cy="6876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15739826"/>
      </p:ext>
    </p:extLst>
  </p:cSld>
  <p:clrMapOvr>
    <a:masterClrMapping/>
  </p:clrMapOvr>
</p:sld>
</file>

<file path=ppt/theme/theme1.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2.xml><?xml version="1.0" encoding="utf-8"?>
<a:theme xmlns:a="http://schemas.openxmlformats.org/drawingml/2006/main" name="SINTEF Mørk">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437E8BBA-6947-4E25-91C8-495944816AA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WorkflowFeedback xmlns="8bbd4995-53b7-43e2-b62f-10947586ac31" xsi:nil="true"/>
    <CorpSiteAccess xmlns="8bbd4995-53b7-43e2-b62f-10947586ac31">Kun navngitte medlemmer</CorpSiteAccess>
    <CorpSiteRecipientPerson xmlns="8bbd4995-53b7-43e2-b62f-10947586ac31" xsi:nil="true"/>
    <CorpSiteProjectNumber xmlns="8bbd4995-53b7-43e2-b62f-10947586ac31" xsi:nil="true"/>
    <CorpSiteProjectName xmlns="8bbd4995-53b7-43e2-b62f-10947586ac31" xsi:nil="true"/>
    <CorpDocInstitute xmlns="8bbd4995-53b7-43e2-b62f-10947586ac31" xsi:nil="true"/>
    <CorpSiteInstitutePhone xmlns="8bbd4995-53b7-43e2-b62f-10947586ac31" xsi:nil="true"/>
    <CorpWorkflowStatus xmlns="8bbd4995-53b7-43e2-b62f-10947586ac31" xsi:nil="true"/>
    <CorpSiteProjectOwner xmlns="8bbd4995-53b7-43e2-b62f-10947586ac31">
      <UserInfo>
        <DisplayName/>
        <AccountId xsi:nil="true"/>
        <AccountType/>
      </UserInfo>
    </CorpSiteProjectOwner>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Classification xmlns="8bbd4995-53b7-43e2-b62f-10947586ac31">Åpen</CorpSiteClassification>
    <CorpSiteInstituteEmail xmlns="8bbd4995-53b7-43e2-b62f-10947586ac31" xsi:nil="true"/>
    <CorpSiteCoAuthors xmlns="8bbd4995-53b7-43e2-b62f-10947586ac31" xsi:nil="true"/>
    <CorpSiteDocumentAuthor xmlns="8bbd4995-53b7-43e2-b62f-10947586ac31">
      <UserInfo>
        <DisplayName/>
        <AccountId xsi:nil="true"/>
        <AccountType/>
      </UserInfo>
    </CorpSiteDocumentAuthor>
    <CorpSiteInstituteEnU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ArchiveStatus xmlns="8bbd4995-53b7-43e2-b62f-10947586ac31" xsi:nil="true"/>
    <CorpSiteProjectQA xmlns="8bbd4995-53b7-43e2-b62f-10947586ac31">
      <UserInfo>
        <DisplayName/>
        <AccountId xsi:nil="true"/>
        <AccountType/>
      </UserInfo>
    </CorpSiteProjectQA>
    <CorpSiteZipAddress xmlns="8bbd4995-53b7-43e2-b62f-10947586ac31" xsi:nil="true"/>
    <CorpSiteVATNumber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1edf0c46-a6f9-4131-a921-71012b14023b">
      <Terms xmlns="http://schemas.microsoft.com/office/infopath/2007/PartnerControls"/>
    </lcf76f155ced4ddcb4097134ff3c332f>
    <TaxCatchAll xmlns="04038120-c57d-4ff0-a062-b50bf46d05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CE65023264FCD64B871BA94BB86DE225" ma:contentTypeVersion="54" ma:contentTypeDescription="Opprett et nytt dokument." ma:contentTypeScope="" ma:versionID="ccc47ea537f3261a808abb7dd8462ba1">
  <xsd:schema xmlns:xsd="http://www.w3.org/2001/XMLSchema" xmlns:xs="http://www.w3.org/2001/XMLSchema" xmlns:p="http://schemas.microsoft.com/office/2006/metadata/properties" xmlns:ns2="8bbd4995-53b7-43e2-b62f-10947586ac31" xmlns:ns3="1edf0c46-a6f9-4131-a921-71012b14023b" xmlns:ns4="04038120-c57d-4ff0-a062-b50bf46d05c8" targetNamespace="http://schemas.microsoft.com/office/2006/metadata/properties" ma:root="true" ma:fieldsID="7c227154cedc798f63d667122b87f133" ns2:_="" ns3:_="" ns4:_="">
    <xsd:import namespace="8bbd4995-53b7-43e2-b62f-10947586ac31"/>
    <xsd:import namespace="1edf0c46-a6f9-4131-a921-71012b14023b"/>
    <xsd:import namespace="04038120-c57d-4ff0-a062-b50bf46d05c8"/>
    <xsd:element name="properties">
      <xsd:complexType>
        <xsd:sequence>
          <xsd:element name="documentManagement">
            <xsd:complexType>
              <xsd:all>
                <xsd:element ref="ns2:ArchiveStatus" minOccurs="0"/>
                <xsd:element ref="ns2:CorpWorkflowApproval" minOccurs="0"/>
                <xsd:element ref="ns2:CorpWorkflowFeedback" minOccurs="0"/>
                <xsd:element ref="ns2:CorpWorkflowStatus" minOccurs="0"/>
                <xsd:element ref="ns2:CorpSiteProjectNumber" minOccurs="0"/>
                <xsd:element ref="ns2:CorpSiteProjectName" minOccurs="0"/>
                <xsd:element ref="ns2:CorpSiteSubTitle" minOccurs="0"/>
                <xsd:element ref="ns2:CorpSiteAccess" minOccurs="0"/>
                <xsd:element ref="ns2:CorpSiteClassification" minOccurs="0"/>
                <xsd:element ref="ns2:CorpSiteTags" minOccurs="0"/>
                <xsd:element ref="ns2:CorpSiteProjectQA" minOccurs="0"/>
                <xsd:element ref="ns2:CorpSiteProjectOwner" minOccurs="0"/>
                <xsd:element ref="ns2:CorpSiteProjectLeader" minOccurs="0"/>
                <xsd:element ref="ns2:CorpSiteReportNumber" minOccurs="0"/>
                <xsd:element ref="ns2:CorpSiteISBN" minOccurs="0"/>
                <xsd:element ref="ns2:CorpSiteCoAuthors" minOccurs="0"/>
                <xsd:element ref="ns2:CorpSiteRecipientCompany" minOccurs="0"/>
                <xsd:element ref="ns2:CorpSiteRecipientPerson" minOccurs="0"/>
                <xsd:element ref="ns2:CorpSiteOurRef" minOccurs="0"/>
                <xsd:element ref="ns2:CorpSiteDocumentAuthor"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TaxCatchAll" minOccurs="0"/>
                <xsd:element ref="ns3:lcf76f155ced4ddcb4097134ff3c332f"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ArchiveStatus" ma:index="8" nillable="true" ma:displayName="Arkivstatus" ma:internalName="ArchiveStatus">
      <xsd:simpleType>
        <xsd:restriction base="dms:Text">
          <xsd:maxLength value="255"/>
        </xsd:restriction>
      </xsd:simpleType>
    </xsd:element>
    <xsd:element name="CorpWorkflowApproval" ma:index="9" nillable="true" ma:displayName="Status godkjenning" ma:internalName="CorpWorkflowApproval">
      <xsd:simpleType>
        <xsd:restriction base="dms:Text">
          <xsd:maxLength value="255"/>
        </xsd:restriction>
      </xsd:simpleType>
    </xsd:element>
    <xsd:element name="CorpWorkflowFeedback" ma:index="10" nillable="true" ma:displayName="Status kvalitetssikring" ma:internalName="CorpWorkflowFeedback">
      <xsd:simpleType>
        <xsd:restriction base="dms:Text">
          <xsd:maxLength value="255"/>
        </xsd:restriction>
      </xsd:simpleType>
    </xsd:element>
    <xsd:element name="CorpWorkflowStatus" ma:index="11" nillable="true" ma:displayName="Status arbeidsflyt" ma:internalName="CorpWorkflowStatus">
      <xsd:simpleType>
        <xsd:restriction base="dms:Text">
          <xsd:maxLength value="255"/>
        </xsd:restriction>
      </xsd:simpleType>
    </xsd:element>
    <xsd:element name="CorpSiteProjectNumber" ma:index="12" nillable="true" ma:displayName="Prosjektnummer" ma:default="" ma:internalName="CorpSiteProjectNumber">
      <xsd:simpleType>
        <xsd:restriction base="dms:Text">
          <xsd:maxLength value="255"/>
        </xsd:restriction>
      </xsd:simpleType>
    </xsd:element>
    <xsd:element name="CorpSiteProjectName" ma:index="13" nillable="true" ma:displayName="Prosjektnavn" ma:internalName="CorpSiteProjectName">
      <xsd:simpleType>
        <xsd:restriction base="dms:Text">
          <xsd:maxLength value="255"/>
        </xsd:restriction>
      </xsd:simpleType>
    </xsd:element>
    <xsd:element name="CorpSiteSubTitle" ma:index="14" nillable="true" ma:displayName="Undertittel" ma:internalName="CorpSiteSubTitle">
      <xsd:simpleType>
        <xsd:restriction base="dms:Text">
          <xsd:maxLength value="255"/>
        </xsd:restriction>
      </xsd:simpleType>
    </xsd:element>
    <xsd:element name="CorpSiteAccess" ma:index="15" nillable="true" ma:displayName="Lesetilgang"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16" nillable="true" ma:displayName="Gradering"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17" nillable="true" ma:displayName="Tags" ma:internalName="CorpSiteTags">
      <xsd:simpleType>
        <xsd:restriction base="dms:Text">
          <xsd:maxLength value="255"/>
        </xsd:restriction>
      </xsd:simpleType>
    </xsd:element>
    <xsd:element name="CorpSiteProjectQA" ma:index="18" nillable="true" ma:displayName="Kvalitestsansvarlig"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19" nillable="true" ma:displayName="Prosjektei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20" nillable="true" ma:displayName="Prosjektle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ReportNumber" ma:index="21" nillable="true" ma:displayName="Rapport nummer" ma:internalName="CorpSiteReportNumber">
      <xsd:simpleType>
        <xsd:restriction base="dms:Text">
          <xsd:maxLength value="255"/>
        </xsd:restriction>
      </xsd:simpleType>
    </xsd:element>
    <xsd:element name="CorpSiteISBN" ma:index="22" nillable="true" ma:displayName="ISBN" ma:internalName="CorpSiteISBN">
      <xsd:simpleType>
        <xsd:restriction base="dms:Text">
          <xsd:maxLength value="255"/>
        </xsd:restriction>
      </xsd:simpleType>
    </xsd:element>
    <xsd:element name="CorpSiteCoAuthors" ma:index="23" nillable="true" ma:displayName="Medforfattere" ma:internalName="CorpSiteCoAuthors">
      <xsd:simpleType>
        <xsd:restriction base="dms:Text">
          <xsd:maxLength value="255"/>
        </xsd:restriction>
      </xsd:simpleType>
    </xsd:element>
    <xsd:element name="CorpSiteRecipientCompany" ma:index="24" nillable="true" ma:displayName="Mottakende selskap" ma:internalName="CorpSiteRecipientCompany">
      <xsd:simpleType>
        <xsd:restriction base="dms:Text">
          <xsd:maxLength value="255"/>
        </xsd:restriction>
      </xsd:simpleType>
    </xsd:element>
    <xsd:element name="CorpSiteRecipientPerson" ma:index="25" nillable="true" ma:displayName="Mottakende person" ma:internalName="CorpSiteRecipientPerson">
      <xsd:simpleType>
        <xsd:restriction base="dms:Text">
          <xsd:maxLength value="255"/>
        </xsd:restriction>
      </xsd:simpleType>
    </xsd:element>
    <xsd:element name="CorpSiteOurRef" ma:index="26" nillable="true" ma:displayName="Vår ref" ma:internalName="CorpSiteOurRef">
      <xsd:simpleType>
        <xsd:restriction base="dms:Text">
          <xsd:maxLength value="255"/>
        </xsd:restriction>
      </xsd:simpleType>
    </xsd:element>
    <xsd:element name="CorpSiteDocumentAuthor" ma:index="27" nillable="true" ma:displayName="Hovedforfatter"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ZipAddress" ma:index="28" nillable="true" ma:displayName="Adresse" ma:internalName="CorpSiteZipAddress">
      <xsd:simpleType>
        <xsd:restriction base="dms:Note">
          <xsd:maxLength value="255"/>
        </xsd:restriction>
      </xsd:simpleType>
    </xsd:element>
    <xsd:element name="CorpSiteZipContact" ma:index="29" nillable="true" ma:displayName="Kontakt" ma:internalName="CorpSiteZipContact">
      <xsd:simpleType>
        <xsd:restriction base="dms:Note">
          <xsd:maxLength value="255"/>
        </xsd:restriction>
      </xsd:simpleType>
    </xsd:element>
    <xsd:element name="CorpSiteVATNumber" ma:index="30" nillable="true" ma:displayName="Foretaksnummer" ma:internalName="CorpSiteVATNumber">
      <xsd:simpleType>
        <xsd:restriction base="dms:Text">
          <xsd:maxLength value="255"/>
        </xsd:restriction>
      </xsd:simpleType>
    </xsd:element>
    <xsd:element name="CorpSiteInstituteEmail" ma:index="31" nillable="true" ma:displayName="E-post institutt" ma:internalName="CorpSiteInstituteEmail">
      <xsd:simpleType>
        <xsd:restriction base="dms:Text">
          <xsd:maxLength value="255"/>
        </xsd:restriction>
      </xsd:simpleType>
    </xsd:element>
    <xsd:element name="CorpDocPageClassificationNbNo" ma:index="32"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33"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34"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35"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36" nillable="true" ma:displayName="InstituteEng" ma:internalName="CorpSiteInstituteEnUs">
      <xsd:simpleType>
        <xsd:restriction base="dms:Text">
          <xsd:maxLength value="255"/>
        </xsd:restriction>
      </xsd:simpleType>
    </xsd:element>
    <xsd:element name="CorpSiteInstitutePhone" ma:index="37" nillable="true" ma:displayName="Institutt telefon" ma:internalName="CorpSiteInstitutePhone">
      <xsd:simpleType>
        <xsd:restriction base="dms:Text">
          <xsd:maxLength value="255"/>
        </xsd:restriction>
      </xsd:simpleType>
    </xsd:element>
    <xsd:element name="CorpSiteDocLanguage" ma:index="38" nillable="true" ma:displayName="Språk" ma:internalName="CorpSiteDocLanguage">
      <xsd:simpleType>
        <xsd:restriction base="dms:Text">
          <xsd:maxLength value="255"/>
        </xsd:restriction>
      </xsd:simpleType>
    </xsd:element>
    <xsd:element name="CorpDocInstitute" ma:index="39" nillable="true" ma:displayName="Institutt" ma:internalName="CorpDocInstitute">
      <xsd:simpleType>
        <xsd:restriction base="dms:Text">
          <xsd:maxLength value="255"/>
        </xsd:restriction>
      </xsd:simpleType>
    </xsd:element>
    <xsd:element name="CorpDocVersion" ma:index="40" nillable="true" ma:displayName="Versjon" ma:internalName="CorpDocVers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df0c46-a6f9-4131-a921-71012b14023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ServiceAutoTags" ma:index="45" nillable="true" ma:displayName="Tags" ma:internalName="MediaServiceAutoTags" ma:readOnly="true">
      <xsd:simpleType>
        <xsd:restriction base="dms:Text"/>
      </xsd:simpleType>
    </xsd:element>
    <xsd:element name="MediaServiceOCR" ma:index="46" nillable="true" ma:displayName="Extracted Text" ma:internalName="MediaServiceOCR" ma:readOnly="true">
      <xsd:simpleType>
        <xsd:restriction base="dms:Note">
          <xsd:maxLength value="255"/>
        </xsd:restriction>
      </xsd:simpleType>
    </xsd:element>
    <xsd:element name="MediaServiceGenerationTime" ma:index="47" nillable="true" ma:displayName="MediaServiceGenerationTime" ma:hidden="true" ma:internalName="MediaServiceGenerationTime" ma:readOnly="true">
      <xsd:simpleType>
        <xsd:restriction base="dms:Text"/>
      </xsd:simpleType>
    </xsd:element>
    <xsd:element name="MediaServiceEventHashCode" ma:index="48" nillable="true" ma:displayName="MediaServiceEventHashCode" ma:hidden="true" ma:internalName="MediaServiceEventHashCode" ma:readOnly="true">
      <xsd:simpleType>
        <xsd:restriction base="dms:Text"/>
      </xsd:simpleType>
    </xsd:element>
    <xsd:element name="MediaServiceDateTaken" ma:index="49" nillable="true" ma:displayName="MediaServiceDateTaken" ma:hidden="true" ma:internalName="MediaServiceDateTaken" ma:readOnly="true">
      <xsd:simpleType>
        <xsd:restriction base="dms:Text"/>
      </xsd:simpleType>
    </xsd:element>
    <xsd:element name="MediaServiceLocation" ma:index="50" nillable="true" ma:displayName="Location" ma:internalName="MediaServiceLocation" ma:readOnly="true">
      <xsd:simpleType>
        <xsd:restriction base="dms:Text"/>
      </xsd:simpleType>
    </xsd:element>
    <xsd:element name="MediaLengthInSeconds" ma:index="51" nillable="true" ma:displayName="Length (seconds)" ma:internalName="MediaLengthInSeconds" ma:readOnly="true">
      <xsd:simpleType>
        <xsd:restriction base="dms:Unknown"/>
      </xsd:simpleType>
    </xsd:element>
    <xsd:element name="lcf76f155ced4ddcb4097134ff3c332f" ma:index="54" nillable="true" ma:taxonomy="true" ma:internalName="lcf76f155ced4ddcb4097134ff3c332f" ma:taxonomyFieldName="MediaServiceImageTags" ma:displayName="Bildemerkelapper"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038120-c57d-4ff0-a062-b50bf46d05c8" elementFormDefault="qualified">
    <xsd:import namespace="http://schemas.microsoft.com/office/2006/documentManagement/types"/>
    <xsd:import namespace="http://schemas.microsoft.com/office/infopath/2007/PartnerControls"/>
    <xsd:element name="TaxCatchAll" ma:index="52" nillable="true" ma:displayName="Taxonomy Catch All Column" ma:hidden="true" ma:list="{cdbb54ba-29ac-4346-ae6e-79bc78616722}" ma:internalName="TaxCatchAll" ma:showField="CatchAllData" ma:web="04038120-c57d-4ff0-a062-b50bf46d05c8">
      <xsd:complexType>
        <xsd:complexContent>
          <xsd:extension base="dms:MultiChoiceLookup">
            <xsd:sequence>
              <xsd:element name="Value" type="dms:Lookup" maxOccurs="unbounded" minOccurs="0" nillable="true"/>
            </xsd:sequence>
          </xsd:extension>
        </xsd:complexContent>
      </xsd:complexType>
    </xsd:element>
    <xsd:element name="SharedWithUsers" ma:index="5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6"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CF847F-4A28-49B2-A1F7-59D8472A59BD}">
  <ds:schemaRefs>
    <ds:schemaRef ds:uri="http://purl.org/dc/terms/"/>
    <ds:schemaRef ds:uri="http://purl.org/dc/elements/1.1/"/>
    <ds:schemaRef ds:uri="04038120-c57d-4ff0-a062-b50bf46d05c8"/>
    <ds:schemaRef ds:uri="http://schemas.openxmlformats.org/package/2006/metadata/core-properties"/>
    <ds:schemaRef ds:uri="8bbd4995-53b7-43e2-b62f-10947586ac31"/>
    <ds:schemaRef ds:uri="http://schemas.microsoft.com/office/2006/documentManagement/types"/>
    <ds:schemaRef ds:uri="http://schemas.microsoft.com/office/infopath/2007/PartnerControls"/>
    <ds:schemaRef ds:uri="http://purl.org/dc/dcmitype/"/>
    <ds:schemaRef ds:uri="1edf0c46-a6f9-4131-a921-71012b14023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C7BB5E2-2F5E-4824-9F8B-B46FC1F50390}">
  <ds:schemaRefs>
    <ds:schemaRef ds:uri="http://schemas.microsoft.com/sharepoint/v3/contenttype/forms"/>
  </ds:schemaRefs>
</ds:datastoreItem>
</file>

<file path=customXml/itemProps3.xml><?xml version="1.0" encoding="utf-8"?>
<ds:datastoreItem xmlns:ds="http://schemas.openxmlformats.org/officeDocument/2006/customXml" ds:itemID="{F86F7187-1965-4FD9-9F08-8F2E8BB20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1edf0c46-a6f9-4131-a921-71012b14023b"/>
    <ds:schemaRef ds:uri="04038120-c57d-4ff0-a062-b50bf46d0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SINTEF Presentation</Template>
  <TotalTime>14708</TotalTime>
  <Words>9458</Words>
  <Application>Microsoft Office PowerPoint</Application>
  <PresentationFormat>Widescreen</PresentationFormat>
  <Paragraphs>1307</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Wingdings</vt:lpstr>
      <vt:lpstr>SINTEF Lys</vt:lpstr>
      <vt:lpstr>SINTEF Mørk</vt:lpstr>
      <vt:lpstr>Data format – journey examples CJML - Customer Journey Modelling Language  </vt:lpstr>
      <vt:lpstr>Overview of CJML 2.0 resources</vt:lpstr>
      <vt:lpstr>Data format - overview</vt:lpstr>
      <vt:lpstr>Contents</vt:lpstr>
      <vt:lpstr>Who can use this material?</vt:lpstr>
      <vt:lpstr>Additional CJML resources</vt:lpstr>
      <vt:lpstr>Mandatory data</vt:lpstr>
      <vt:lpstr>Planned journey - mandatory</vt:lpstr>
      <vt:lpstr>Actual journey - mandatory</vt:lpstr>
      <vt:lpstr>Summary – mandatory fields</vt:lpstr>
      <vt:lpstr>Planned journey - examples</vt:lpstr>
      <vt:lpstr>PowerPoint Presentation</vt:lpstr>
      <vt:lpstr>PowerPoint Presentation</vt:lpstr>
      <vt:lpstr>PowerPoint Presentation</vt:lpstr>
      <vt:lpstr>PowerPoint Presentation</vt:lpstr>
      <vt:lpstr>Actual journey -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dc:description>template by officeconsult.no</dc:description>
  <cp:lastModifiedBy>Ragnhild Halvorsrud</cp:lastModifiedBy>
  <cp:revision>13</cp:revision>
  <cp:lastPrinted>2020-06-29T10:48:45Z</cp:lastPrinted>
  <dcterms:created xsi:type="dcterms:W3CDTF">2019-08-07T07:34:58Z</dcterms:created>
  <dcterms:modified xsi:type="dcterms:W3CDTF">2022-12-05T15:13:52Z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0x01010031B82B69D2361148B4D8F7EC156802130800CE65023264FCD64B871BA94BB86DE225</vt:lpwstr>
  </property>
  <property fmtid="{D5CDD505-2E9C-101B-9397-08002B2CF9AE}" pid="4" name="MediaServiceImageTags">
    <vt:lpwstr/>
  </property>
  <property fmtid="{D5CDD505-2E9C-101B-9397-08002B2CF9AE}" pid="5" name="_MarkAsFinal">
    <vt:bool>true</vt:bool>
  </property>
</Properties>
</file>